
<file path=[Content_Types].xml><?xml version="1.0" encoding="utf-8"?>
<Types xmlns="http://schemas.openxmlformats.org/package/2006/content-types">
  <Default Extension="jpg" ContentType="image/jp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36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84" r:id="rId30"/>
    <p:sldId id="285" r:id="rId31"/>
    <p:sldId id="286" r:id="rId32"/>
    <p:sldId id="287" r:id="rId33"/>
    <p:sldId id="288" r:id="rId34"/>
    <p:sldId id="289" r:id="rId35"/>
  </p:sldIdLst>
  <p:sldSz cx="12192000" cy="6858000"/>
  <p:notesSz cx="12192000" cy="6858000"/>
  <p:defaultTextStyle>
    <a:defPPr>
      <a:defRPr kern="0"/>
    </a:defPPr>
  </p:defaultTextStyle>
  <p:extLst>
    <p:ext uri="{EFAFB233-063F-42B5-8137-9DF3F51BA10A}">
      <p15:sld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044"/>
    <p:restoredTop sz="94677"/>
  </p:normalViewPr>
  <p:slideViewPr>
    <p:cSldViewPr>
      <p:cViewPr varScale="1">
        <p:scale>
          <a:sx n="78" d="100"/>
          <a:sy n="78" d="100"/>
        </p:scale>
        <p:origin x="922" y="62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theme" Target="theme/theme1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presProps" Target="presProps.xml"/><Relationship Id="rId40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8" Type="http://schemas.openxmlformats.org/officeDocument/2006/relationships/slide" Target="slides/slide7.xml"/><Relationship Id="rId3" Type="http://schemas.openxmlformats.org/officeDocument/2006/relationships/slide" Target="slides/slide2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5283200" cy="3444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AE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6905625" y="0"/>
            <a:ext cx="5283200" cy="3444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D107253-313E-D444-8787-DE07159B4BE8}" type="datetimeFigureOut">
              <a:rPr lang="en-AE" smtClean="0"/>
              <a:t>19/06/2026</a:t>
            </a:fld>
            <a:endParaRPr lang="en-AE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4038600" y="857250"/>
            <a:ext cx="4114800" cy="231457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AE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1219200" y="3300413"/>
            <a:ext cx="9753600" cy="2700337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13513"/>
            <a:ext cx="5283200" cy="3444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A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6905625" y="6513513"/>
            <a:ext cx="5283200" cy="3444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80F55C5-2BEE-7A42-9684-2BB69947AAB0}" type="slidenum">
              <a:rPr lang="en-AE" smtClean="0"/>
              <a:t>‹#›</a:t>
            </a:fld>
            <a:endParaRPr lang="en-AE"/>
          </a:p>
        </p:txBody>
      </p:sp>
    </p:spTree>
    <p:extLst>
      <p:ext uri="{BB962C8B-B14F-4D97-AF65-F5344CB8AC3E}">
        <p14:creationId xmlns:p14="http://schemas.microsoft.com/office/powerpoint/2010/main" val="225171752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AE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80F55C5-2BEE-7A42-9684-2BB69947AAB0}" type="slidenum">
              <a:rPr lang="en-AE" smtClean="0"/>
              <a:t>6</a:t>
            </a:fld>
            <a:endParaRPr lang="en-AE"/>
          </a:p>
        </p:txBody>
      </p:sp>
    </p:spTree>
    <p:extLst>
      <p:ext uri="{BB962C8B-B14F-4D97-AF65-F5344CB8AC3E}">
        <p14:creationId xmlns:p14="http://schemas.microsoft.com/office/powerpoint/2010/main" val="124631060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itle Slid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bg object 16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12189599" cy="6858000"/>
          </a:xfrm>
          <a:prstGeom prst="rect">
            <a:avLst/>
          </a:prstGeom>
        </p:spPr>
      </p:pic>
      <p:sp>
        <p:nvSpPr>
          <p:cNvPr id="17" name="bg object 17"/>
          <p:cNvSpPr/>
          <p:nvPr/>
        </p:nvSpPr>
        <p:spPr>
          <a:xfrm>
            <a:off x="9751497" y="2178550"/>
            <a:ext cx="2438400" cy="4679950"/>
          </a:xfrm>
          <a:custGeom>
            <a:avLst/>
            <a:gdLst/>
            <a:ahLst/>
            <a:cxnLst/>
            <a:rect l="l" t="t" r="r" b="b"/>
            <a:pathLst>
              <a:path w="2438400" h="4679950">
                <a:moveTo>
                  <a:pt x="2438102" y="0"/>
                </a:moveTo>
                <a:lnTo>
                  <a:pt x="2420991" y="74212"/>
                </a:lnTo>
                <a:lnTo>
                  <a:pt x="2408974" y="124824"/>
                </a:lnTo>
                <a:lnTo>
                  <a:pt x="2396692" y="175432"/>
                </a:lnTo>
                <a:lnTo>
                  <a:pt x="2384146" y="226035"/>
                </a:lnTo>
                <a:lnTo>
                  <a:pt x="2371336" y="276633"/>
                </a:lnTo>
                <a:lnTo>
                  <a:pt x="2358260" y="327225"/>
                </a:lnTo>
                <a:lnTo>
                  <a:pt x="2344873" y="377983"/>
                </a:lnTo>
                <a:lnTo>
                  <a:pt x="2331249" y="428615"/>
                </a:lnTo>
                <a:lnTo>
                  <a:pt x="2317389" y="479121"/>
                </a:lnTo>
                <a:lnTo>
                  <a:pt x="2303295" y="529501"/>
                </a:lnTo>
                <a:lnTo>
                  <a:pt x="2288966" y="579754"/>
                </a:lnTo>
                <a:lnTo>
                  <a:pt x="2274404" y="629879"/>
                </a:lnTo>
                <a:lnTo>
                  <a:pt x="2259610" y="679877"/>
                </a:lnTo>
                <a:lnTo>
                  <a:pt x="2244583" y="729746"/>
                </a:lnTo>
                <a:lnTo>
                  <a:pt x="2229325" y="779487"/>
                </a:lnTo>
                <a:lnTo>
                  <a:pt x="2213837" y="829099"/>
                </a:lnTo>
                <a:lnTo>
                  <a:pt x="2198119" y="878581"/>
                </a:lnTo>
                <a:lnTo>
                  <a:pt x="2182173" y="927933"/>
                </a:lnTo>
                <a:lnTo>
                  <a:pt x="2165998" y="977155"/>
                </a:lnTo>
                <a:lnTo>
                  <a:pt x="2149596" y="1026247"/>
                </a:lnTo>
                <a:lnTo>
                  <a:pt x="2132967" y="1075206"/>
                </a:lnTo>
                <a:lnTo>
                  <a:pt x="2116112" y="1124035"/>
                </a:lnTo>
                <a:lnTo>
                  <a:pt x="2099033" y="1172731"/>
                </a:lnTo>
                <a:lnTo>
                  <a:pt x="2081728" y="1221295"/>
                </a:lnTo>
                <a:lnTo>
                  <a:pt x="2064201" y="1269726"/>
                </a:lnTo>
                <a:lnTo>
                  <a:pt x="2046450" y="1318023"/>
                </a:lnTo>
                <a:lnTo>
                  <a:pt x="2028477" y="1366187"/>
                </a:lnTo>
                <a:lnTo>
                  <a:pt x="2010283" y="1414216"/>
                </a:lnTo>
                <a:lnTo>
                  <a:pt x="1991868" y="1462111"/>
                </a:lnTo>
                <a:lnTo>
                  <a:pt x="1973233" y="1509870"/>
                </a:lnTo>
                <a:lnTo>
                  <a:pt x="1954379" y="1557494"/>
                </a:lnTo>
                <a:lnTo>
                  <a:pt x="1935307" y="1604982"/>
                </a:lnTo>
                <a:lnTo>
                  <a:pt x="1916017" y="1652334"/>
                </a:lnTo>
                <a:lnTo>
                  <a:pt x="1896510" y="1699549"/>
                </a:lnTo>
                <a:lnTo>
                  <a:pt x="1876787" y="1746626"/>
                </a:lnTo>
                <a:lnTo>
                  <a:pt x="1856849" y="1793566"/>
                </a:lnTo>
                <a:lnTo>
                  <a:pt x="1836696" y="1840368"/>
                </a:lnTo>
                <a:lnTo>
                  <a:pt x="1816329" y="1887031"/>
                </a:lnTo>
                <a:lnTo>
                  <a:pt x="1795749" y="1933555"/>
                </a:lnTo>
                <a:lnTo>
                  <a:pt x="1774957" y="1979940"/>
                </a:lnTo>
                <a:lnTo>
                  <a:pt x="1753953" y="2026185"/>
                </a:lnTo>
                <a:lnTo>
                  <a:pt x="1732738" y="2072290"/>
                </a:lnTo>
                <a:lnTo>
                  <a:pt x="1711313" y="2118254"/>
                </a:lnTo>
                <a:lnTo>
                  <a:pt x="1689679" y="2164076"/>
                </a:lnTo>
                <a:lnTo>
                  <a:pt x="1667836" y="2209758"/>
                </a:lnTo>
                <a:lnTo>
                  <a:pt x="1645785" y="2255297"/>
                </a:lnTo>
                <a:lnTo>
                  <a:pt x="1623528" y="2300694"/>
                </a:lnTo>
                <a:lnTo>
                  <a:pt x="1601063" y="2345947"/>
                </a:lnTo>
                <a:lnTo>
                  <a:pt x="1578393" y="2391058"/>
                </a:lnTo>
                <a:lnTo>
                  <a:pt x="1555519" y="2436025"/>
                </a:lnTo>
                <a:lnTo>
                  <a:pt x="1532440" y="2480847"/>
                </a:lnTo>
                <a:lnTo>
                  <a:pt x="1509158" y="2525525"/>
                </a:lnTo>
                <a:lnTo>
                  <a:pt x="1485673" y="2570058"/>
                </a:lnTo>
                <a:lnTo>
                  <a:pt x="1461986" y="2614446"/>
                </a:lnTo>
                <a:lnTo>
                  <a:pt x="1438098" y="2658688"/>
                </a:lnTo>
                <a:lnTo>
                  <a:pt x="1414010" y="2702783"/>
                </a:lnTo>
                <a:lnTo>
                  <a:pt x="1389722" y="2746731"/>
                </a:lnTo>
                <a:lnTo>
                  <a:pt x="1365236" y="2790533"/>
                </a:lnTo>
                <a:lnTo>
                  <a:pt x="1340551" y="2834186"/>
                </a:lnTo>
                <a:lnTo>
                  <a:pt x="1315669" y="2877692"/>
                </a:lnTo>
                <a:lnTo>
                  <a:pt x="1290590" y="2921049"/>
                </a:lnTo>
                <a:lnTo>
                  <a:pt x="1265315" y="2964258"/>
                </a:lnTo>
                <a:lnTo>
                  <a:pt x="1239846" y="3007316"/>
                </a:lnTo>
                <a:lnTo>
                  <a:pt x="1214182" y="3050226"/>
                </a:lnTo>
                <a:lnTo>
                  <a:pt x="1188324" y="3092984"/>
                </a:lnTo>
                <a:lnTo>
                  <a:pt x="1162274" y="3135593"/>
                </a:lnTo>
                <a:lnTo>
                  <a:pt x="1136031" y="3178050"/>
                </a:lnTo>
                <a:lnTo>
                  <a:pt x="1109597" y="3220356"/>
                </a:lnTo>
                <a:lnTo>
                  <a:pt x="1082972" y="3262509"/>
                </a:lnTo>
                <a:lnTo>
                  <a:pt x="1056158" y="3304511"/>
                </a:lnTo>
                <a:lnTo>
                  <a:pt x="1029154" y="3346359"/>
                </a:lnTo>
                <a:lnTo>
                  <a:pt x="1001963" y="3388054"/>
                </a:lnTo>
                <a:lnTo>
                  <a:pt x="974583" y="3429596"/>
                </a:lnTo>
                <a:lnTo>
                  <a:pt x="947017" y="3470984"/>
                </a:lnTo>
                <a:lnTo>
                  <a:pt x="919264" y="3512217"/>
                </a:lnTo>
                <a:lnTo>
                  <a:pt x="891327" y="3553295"/>
                </a:lnTo>
                <a:lnTo>
                  <a:pt x="863204" y="3594217"/>
                </a:lnTo>
                <a:lnTo>
                  <a:pt x="834898" y="3634984"/>
                </a:lnTo>
                <a:lnTo>
                  <a:pt x="806409" y="3675595"/>
                </a:lnTo>
                <a:lnTo>
                  <a:pt x="777737" y="3716048"/>
                </a:lnTo>
                <a:lnTo>
                  <a:pt x="748884" y="3756345"/>
                </a:lnTo>
                <a:lnTo>
                  <a:pt x="719850" y="3796484"/>
                </a:lnTo>
                <a:lnTo>
                  <a:pt x="690636" y="3836465"/>
                </a:lnTo>
                <a:lnTo>
                  <a:pt x="661242" y="3876288"/>
                </a:lnTo>
                <a:lnTo>
                  <a:pt x="631670" y="3915952"/>
                </a:lnTo>
                <a:lnTo>
                  <a:pt x="601920" y="3955457"/>
                </a:lnTo>
                <a:lnTo>
                  <a:pt x="571993" y="3994802"/>
                </a:lnTo>
                <a:lnTo>
                  <a:pt x="541890" y="4033986"/>
                </a:lnTo>
                <a:lnTo>
                  <a:pt x="511611" y="4073011"/>
                </a:lnTo>
                <a:lnTo>
                  <a:pt x="481157" y="4111874"/>
                </a:lnTo>
                <a:lnTo>
                  <a:pt x="450529" y="4150576"/>
                </a:lnTo>
                <a:lnTo>
                  <a:pt x="419728" y="4189115"/>
                </a:lnTo>
                <a:lnTo>
                  <a:pt x="388754" y="4227493"/>
                </a:lnTo>
                <a:lnTo>
                  <a:pt x="357609" y="4265708"/>
                </a:lnTo>
                <a:lnTo>
                  <a:pt x="326292" y="4303759"/>
                </a:lnTo>
                <a:lnTo>
                  <a:pt x="294805" y="4341648"/>
                </a:lnTo>
                <a:lnTo>
                  <a:pt x="263149" y="4379372"/>
                </a:lnTo>
                <a:lnTo>
                  <a:pt x="231323" y="4416931"/>
                </a:lnTo>
                <a:lnTo>
                  <a:pt x="199330" y="4454326"/>
                </a:lnTo>
                <a:lnTo>
                  <a:pt x="167169" y="4491555"/>
                </a:lnTo>
                <a:lnTo>
                  <a:pt x="134841" y="4528619"/>
                </a:lnTo>
                <a:lnTo>
                  <a:pt x="102348" y="4565516"/>
                </a:lnTo>
                <a:lnTo>
                  <a:pt x="69690" y="4602247"/>
                </a:lnTo>
                <a:lnTo>
                  <a:pt x="36867" y="4638811"/>
                </a:lnTo>
                <a:lnTo>
                  <a:pt x="3881" y="4675207"/>
                </a:lnTo>
                <a:lnTo>
                  <a:pt x="0" y="4679449"/>
                </a:lnTo>
                <a:lnTo>
                  <a:pt x="2438102" y="4679449"/>
                </a:lnTo>
                <a:lnTo>
                  <a:pt x="2438102" y="0"/>
                </a:lnTo>
                <a:close/>
              </a:path>
            </a:pathLst>
          </a:custGeom>
          <a:solidFill>
            <a:srgbClr val="231F20">
              <a:alpha val="29998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1067296" y="2497633"/>
            <a:ext cx="5452109" cy="39116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2200" b="0" i="0">
                <a:solidFill>
                  <a:schemeClr val="bg1"/>
                </a:solidFill>
                <a:latin typeface="Nexa-XBold"/>
                <a:cs typeface="Nexa-XBold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828800" y="3840480"/>
            <a:ext cx="8534400" cy="17145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1000" b="0" i="0">
                <a:solidFill>
                  <a:srgbClr val="6D6E71"/>
                </a:solidFill>
                <a:latin typeface="Poppins"/>
                <a:cs typeface="Poppins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6/19/2026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>
              <a:defRPr sz="900" b="1" i="0">
                <a:solidFill>
                  <a:srgbClr val="A8AAAD"/>
                </a:solidFill>
                <a:latin typeface="Nexa Bold"/>
                <a:cs typeface="Nexa Bold"/>
              </a:defRPr>
            </a:lvl1pPr>
          </a:lstStyle>
          <a:p>
            <a:pPr marL="12700">
              <a:lnSpc>
                <a:spcPts val="1545"/>
              </a:lnSpc>
            </a:pPr>
            <a:r>
              <a:rPr dirty="0"/>
              <a:t>TROJAN</a:t>
            </a:r>
            <a:r>
              <a:rPr spc="-20" dirty="0"/>
              <a:t> </a:t>
            </a:r>
            <a:r>
              <a:rPr dirty="0"/>
              <a:t>CONSTRUCTION</a:t>
            </a:r>
            <a:r>
              <a:rPr spc="-20" dirty="0"/>
              <a:t> </a:t>
            </a:r>
            <a:r>
              <a:rPr dirty="0"/>
              <a:t>HOLDING</a:t>
            </a:r>
            <a:r>
              <a:rPr spc="145" dirty="0"/>
              <a:t> </a:t>
            </a:r>
            <a:r>
              <a:rPr sz="2175" b="0" baseline="-7662" dirty="0">
                <a:solidFill>
                  <a:srgbClr val="232D69"/>
                </a:solidFill>
                <a:latin typeface="Poppins Light"/>
                <a:cs typeface="Poppins Light"/>
              </a:rPr>
              <a:t>I</a:t>
            </a:r>
            <a:r>
              <a:rPr sz="2175" b="0" spc="52" baseline="-7662" dirty="0">
                <a:solidFill>
                  <a:srgbClr val="232D69"/>
                </a:solidFill>
                <a:latin typeface="Poppins Light"/>
                <a:cs typeface="Poppins Light"/>
              </a:rPr>
              <a:t> </a:t>
            </a:r>
            <a:fld id="{81D60167-4931-47E6-BA6A-407CBD079E47}" type="slidenum">
              <a:rPr sz="900" spc="-25" dirty="0">
                <a:solidFill>
                  <a:srgbClr val="232D69"/>
                </a:solidFill>
                <a:latin typeface="Poppins SemiBold"/>
                <a:cs typeface="Poppins SemiBold"/>
              </a:rPr>
              <a:t>‹#›</a:t>
            </a:fld>
            <a:endParaRPr sz="900">
              <a:latin typeface="Poppins SemiBold"/>
              <a:cs typeface="Poppins SemiBold"/>
            </a:endParaRPr>
          </a:p>
        </p:txBody>
      </p:sp>
    </p:spTree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2200" b="0" i="0">
                <a:solidFill>
                  <a:schemeClr val="bg1"/>
                </a:solidFill>
                <a:latin typeface="Nexa-XBold"/>
                <a:cs typeface="Nexa-XBold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 sz="1000" b="0" i="0">
                <a:solidFill>
                  <a:srgbClr val="6D6E71"/>
                </a:solidFill>
                <a:latin typeface="Poppins"/>
                <a:cs typeface="Poppins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6/19/2026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>
              <a:defRPr sz="900" b="1" i="0">
                <a:solidFill>
                  <a:srgbClr val="A8AAAD"/>
                </a:solidFill>
                <a:latin typeface="Nexa Bold"/>
                <a:cs typeface="Nexa Bold"/>
              </a:defRPr>
            </a:lvl1pPr>
          </a:lstStyle>
          <a:p>
            <a:pPr marL="12700">
              <a:lnSpc>
                <a:spcPts val="1545"/>
              </a:lnSpc>
            </a:pPr>
            <a:r>
              <a:rPr dirty="0"/>
              <a:t>TROJAN</a:t>
            </a:r>
            <a:r>
              <a:rPr spc="-20" dirty="0"/>
              <a:t> </a:t>
            </a:r>
            <a:r>
              <a:rPr dirty="0"/>
              <a:t>CONSTRUCTION</a:t>
            </a:r>
            <a:r>
              <a:rPr spc="-20" dirty="0"/>
              <a:t> </a:t>
            </a:r>
            <a:r>
              <a:rPr dirty="0"/>
              <a:t>HOLDING</a:t>
            </a:r>
            <a:r>
              <a:rPr spc="145" dirty="0"/>
              <a:t> </a:t>
            </a:r>
            <a:r>
              <a:rPr sz="2175" b="0" baseline="-7662" dirty="0">
                <a:solidFill>
                  <a:srgbClr val="232D69"/>
                </a:solidFill>
                <a:latin typeface="Poppins Light"/>
                <a:cs typeface="Poppins Light"/>
              </a:rPr>
              <a:t>I</a:t>
            </a:r>
            <a:r>
              <a:rPr sz="2175" b="0" spc="52" baseline="-7662" dirty="0">
                <a:solidFill>
                  <a:srgbClr val="232D69"/>
                </a:solidFill>
                <a:latin typeface="Poppins Light"/>
                <a:cs typeface="Poppins Light"/>
              </a:rPr>
              <a:t> </a:t>
            </a:r>
            <a:fld id="{81D60167-4931-47E6-BA6A-407CBD079E47}" type="slidenum">
              <a:rPr sz="900" spc="-25" dirty="0">
                <a:solidFill>
                  <a:srgbClr val="232D69"/>
                </a:solidFill>
                <a:latin typeface="Poppins SemiBold"/>
                <a:cs typeface="Poppins SemiBold"/>
              </a:rPr>
              <a:t>‹#›</a:t>
            </a:fld>
            <a:endParaRPr sz="900">
              <a:latin typeface="Poppins SemiBold"/>
              <a:cs typeface="Poppins SemiBold"/>
            </a:endParaRPr>
          </a:p>
        </p:txBody>
      </p:sp>
    </p:spTree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wo Content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2200" b="0" i="0">
                <a:solidFill>
                  <a:schemeClr val="bg1"/>
                </a:solidFill>
                <a:latin typeface="Nexa-XBold"/>
                <a:cs typeface="Nexa-XBold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609600" y="1577340"/>
            <a:ext cx="5303520" cy="4526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6278880" y="1577340"/>
            <a:ext cx="5303520" cy="4526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6/19/2026</a:t>
            </a:fld>
            <a:endParaRPr lang="en-US"/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>
              <a:defRPr sz="900" b="1" i="0">
                <a:solidFill>
                  <a:srgbClr val="A8AAAD"/>
                </a:solidFill>
                <a:latin typeface="Nexa Bold"/>
                <a:cs typeface="Nexa Bold"/>
              </a:defRPr>
            </a:lvl1pPr>
          </a:lstStyle>
          <a:p>
            <a:pPr marL="12700">
              <a:lnSpc>
                <a:spcPts val="1545"/>
              </a:lnSpc>
            </a:pPr>
            <a:r>
              <a:rPr dirty="0"/>
              <a:t>TROJAN</a:t>
            </a:r>
            <a:r>
              <a:rPr spc="-20" dirty="0"/>
              <a:t> </a:t>
            </a:r>
            <a:r>
              <a:rPr dirty="0"/>
              <a:t>CONSTRUCTION</a:t>
            </a:r>
            <a:r>
              <a:rPr spc="-20" dirty="0"/>
              <a:t> </a:t>
            </a:r>
            <a:r>
              <a:rPr dirty="0"/>
              <a:t>HOLDING</a:t>
            </a:r>
            <a:r>
              <a:rPr spc="145" dirty="0"/>
              <a:t> </a:t>
            </a:r>
            <a:r>
              <a:rPr sz="2175" b="0" baseline="-7662" dirty="0">
                <a:solidFill>
                  <a:srgbClr val="232D69"/>
                </a:solidFill>
                <a:latin typeface="Poppins Light"/>
                <a:cs typeface="Poppins Light"/>
              </a:rPr>
              <a:t>I</a:t>
            </a:r>
            <a:r>
              <a:rPr sz="2175" b="0" spc="52" baseline="-7662" dirty="0">
                <a:solidFill>
                  <a:srgbClr val="232D69"/>
                </a:solidFill>
                <a:latin typeface="Poppins Light"/>
                <a:cs typeface="Poppins Light"/>
              </a:rPr>
              <a:t> </a:t>
            </a:r>
            <a:fld id="{81D60167-4931-47E6-BA6A-407CBD079E47}" type="slidenum">
              <a:rPr sz="900" spc="-25" dirty="0">
                <a:solidFill>
                  <a:srgbClr val="232D69"/>
                </a:solidFill>
                <a:latin typeface="Poppins SemiBold"/>
                <a:cs typeface="Poppins SemiBold"/>
              </a:rPr>
              <a:t>‹#›</a:t>
            </a:fld>
            <a:endParaRPr sz="900">
              <a:latin typeface="Poppins SemiBold"/>
              <a:cs typeface="Poppins SemiBold"/>
            </a:endParaRPr>
          </a:p>
        </p:txBody>
      </p:sp>
    </p:spTree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itle Only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g object 16"/>
          <p:cNvSpPr/>
          <p:nvPr/>
        </p:nvSpPr>
        <p:spPr>
          <a:xfrm>
            <a:off x="360006" y="360006"/>
            <a:ext cx="11470005" cy="6138545"/>
          </a:xfrm>
          <a:custGeom>
            <a:avLst/>
            <a:gdLst/>
            <a:ahLst/>
            <a:cxnLst/>
            <a:rect l="l" t="t" r="r" b="b"/>
            <a:pathLst>
              <a:path w="11470005" h="6138545">
                <a:moveTo>
                  <a:pt x="11469598" y="0"/>
                </a:moveTo>
                <a:lnTo>
                  <a:pt x="0" y="0"/>
                </a:lnTo>
                <a:lnTo>
                  <a:pt x="0" y="6137998"/>
                </a:lnTo>
                <a:lnTo>
                  <a:pt x="11469598" y="6137998"/>
                </a:lnTo>
                <a:lnTo>
                  <a:pt x="11469598" y="0"/>
                </a:lnTo>
                <a:close/>
              </a:path>
            </a:pathLst>
          </a:custGeom>
          <a:solidFill>
            <a:srgbClr val="EDEDEE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bg object 17"/>
          <p:cNvSpPr/>
          <p:nvPr/>
        </p:nvSpPr>
        <p:spPr>
          <a:xfrm>
            <a:off x="7924255" y="-2"/>
            <a:ext cx="4265295" cy="4448810"/>
          </a:xfrm>
          <a:custGeom>
            <a:avLst/>
            <a:gdLst/>
            <a:ahLst/>
            <a:cxnLst/>
            <a:rect l="l" t="t" r="r" b="b"/>
            <a:pathLst>
              <a:path w="4265295" h="4448810">
                <a:moveTo>
                  <a:pt x="4265002" y="0"/>
                </a:moveTo>
                <a:lnTo>
                  <a:pt x="0" y="0"/>
                </a:lnTo>
                <a:lnTo>
                  <a:pt x="86943" y="48528"/>
                </a:lnTo>
                <a:lnTo>
                  <a:pt x="173507" y="97953"/>
                </a:lnTo>
                <a:lnTo>
                  <a:pt x="259686" y="148274"/>
                </a:lnTo>
                <a:lnTo>
                  <a:pt x="345471" y="199490"/>
                </a:lnTo>
                <a:lnTo>
                  <a:pt x="430857" y="251602"/>
                </a:lnTo>
                <a:lnTo>
                  <a:pt x="515837" y="304610"/>
                </a:lnTo>
                <a:lnTo>
                  <a:pt x="600403" y="358512"/>
                </a:lnTo>
                <a:lnTo>
                  <a:pt x="684548" y="413310"/>
                </a:lnTo>
                <a:lnTo>
                  <a:pt x="768266" y="469003"/>
                </a:lnTo>
                <a:lnTo>
                  <a:pt x="851551" y="525590"/>
                </a:lnTo>
                <a:lnTo>
                  <a:pt x="934394" y="583073"/>
                </a:lnTo>
                <a:lnTo>
                  <a:pt x="1016789" y="641449"/>
                </a:lnTo>
                <a:lnTo>
                  <a:pt x="1098729" y="700721"/>
                </a:lnTo>
                <a:lnTo>
                  <a:pt x="1180208" y="760887"/>
                </a:lnTo>
                <a:lnTo>
                  <a:pt x="1261217" y="821947"/>
                </a:lnTo>
                <a:lnTo>
                  <a:pt x="1341752" y="883901"/>
                </a:lnTo>
                <a:lnTo>
                  <a:pt x="1421804" y="946749"/>
                </a:lnTo>
                <a:lnTo>
                  <a:pt x="1501366" y="1010491"/>
                </a:lnTo>
                <a:lnTo>
                  <a:pt x="1580432" y="1075127"/>
                </a:lnTo>
                <a:lnTo>
                  <a:pt x="1658995" y="1140656"/>
                </a:lnTo>
                <a:lnTo>
                  <a:pt x="1737048" y="1207079"/>
                </a:lnTo>
                <a:lnTo>
                  <a:pt x="1814584" y="1274395"/>
                </a:lnTo>
                <a:lnTo>
                  <a:pt x="1853156" y="1308388"/>
                </a:lnTo>
                <a:lnTo>
                  <a:pt x="1891596" y="1342604"/>
                </a:lnTo>
                <a:lnTo>
                  <a:pt x="1929904" y="1377044"/>
                </a:lnTo>
                <a:lnTo>
                  <a:pt x="1968078" y="1411707"/>
                </a:lnTo>
                <a:lnTo>
                  <a:pt x="2006117" y="1446593"/>
                </a:lnTo>
                <a:lnTo>
                  <a:pt x="2044021" y="1481702"/>
                </a:lnTo>
                <a:lnTo>
                  <a:pt x="2081789" y="1517035"/>
                </a:lnTo>
                <a:lnTo>
                  <a:pt x="2119421" y="1552590"/>
                </a:lnTo>
                <a:lnTo>
                  <a:pt x="2156914" y="1588369"/>
                </a:lnTo>
                <a:lnTo>
                  <a:pt x="2194268" y="1624371"/>
                </a:lnTo>
                <a:lnTo>
                  <a:pt x="2231483" y="1660596"/>
                </a:lnTo>
                <a:lnTo>
                  <a:pt x="2268558" y="1697045"/>
                </a:lnTo>
                <a:lnTo>
                  <a:pt x="2305491" y="1733716"/>
                </a:lnTo>
                <a:lnTo>
                  <a:pt x="2342282" y="1770610"/>
                </a:lnTo>
                <a:lnTo>
                  <a:pt x="2378930" y="1807728"/>
                </a:lnTo>
                <a:lnTo>
                  <a:pt x="2415434" y="1845068"/>
                </a:lnTo>
                <a:lnTo>
                  <a:pt x="2451793" y="1882632"/>
                </a:lnTo>
                <a:lnTo>
                  <a:pt x="2488007" y="1920419"/>
                </a:lnTo>
                <a:lnTo>
                  <a:pt x="2524074" y="1958428"/>
                </a:lnTo>
                <a:lnTo>
                  <a:pt x="2559846" y="1996502"/>
                </a:lnTo>
                <a:lnTo>
                  <a:pt x="2595388" y="2034709"/>
                </a:lnTo>
                <a:lnTo>
                  <a:pt x="2630701" y="2073047"/>
                </a:lnTo>
                <a:lnTo>
                  <a:pt x="2665784" y="2111516"/>
                </a:lnTo>
                <a:lnTo>
                  <a:pt x="2700638" y="2150116"/>
                </a:lnTo>
                <a:lnTo>
                  <a:pt x="2735261" y="2188844"/>
                </a:lnTo>
                <a:lnTo>
                  <a:pt x="2769656" y="2227701"/>
                </a:lnTo>
                <a:lnTo>
                  <a:pt x="2803820" y="2266686"/>
                </a:lnTo>
                <a:lnTo>
                  <a:pt x="2837756" y="2305797"/>
                </a:lnTo>
                <a:lnTo>
                  <a:pt x="2871462" y="2345034"/>
                </a:lnTo>
                <a:lnTo>
                  <a:pt x="2904938" y="2384396"/>
                </a:lnTo>
                <a:lnTo>
                  <a:pt x="2938185" y="2423882"/>
                </a:lnTo>
                <a:lnTo>
                  <a:pt x="2971203" y="2463491"/>
                </a:lnTo>
                <a:lnTo>
                  <a:pt x="3003991" y="2503223"/>
                </a:lnTo>
                <a:lnTo>
                  <a:pt x="3068881" y="2583050"/>
                </a:lnTo>
                <a:lnTo>
                  <a:pt x="3132853" y="2663356"/>
                </a:lnTo>
                <a:lnTo>
                  <a:pt x="3195909" y="2744135"/>
                </a:lnTo>
                <a:lnTo>
                  <a:pt x="3258049" y="2825379"/>
                </a:lnTo>
                <a:lnTo>
                  <a:pt x="3319272" y="2907082"/>
                </a:lnTo>
                <a:lnTo>
                  <a:pt x="3379580" y="2989237"/>
                </a:lnTo>
                <a:lnTo>
                  <a:pt x="3438973" y="3071838"/>
                </a:lnTo>
                <a:lnTo>
                  <a:pt x="3497451" y="3154876"/>
                </a:lnTo>
                <a:lnTo>
                  <a:pt x="3555014" y="3238346"/>
                </a:lnTo>
                <a:lnTo>
                  <a:pt x="3611662" y="3322241"/>
                </a:lnTo>
                <a:lnTo>
                  <a:pt x="3667396" y="3406554"/>
                </a:lnTo>
                <a:lnTo>
                  <a:pt x="3722217" y="3491277"/>
                </a:lnTo>
                <a:lnTo>
                  <a:pt x="3776123" y="3576405"/>
                </a:lnTo>
                <a:lnTo>
                  <a:pt x="3829117" y="3661929"/>
                </a:lnTo>
                <a:lnTo>
                  <a:pt x="3881197" y="3747845"/>
                </a:lnTo>
                <a:lnTo>
                  <a:pt x="3932364" y="3834144"/>
                </a:lnTo>
                <a:lnTo>
                  <a:pt x="3982619" y="3920819"/>
                </a:lnTo>
                <a:lnTo>
                  <a:pt x="4031962" y="4007865"/>
                </a:lnTo>
                <a:lnTo>
                  <a:pt x="4080393" y="4095274"/>
                </a:lnTo>
                <a:lnTo>
                  <a:pt x="4127912" y="4183039"/>
                </a:lnTo>
                <a:lnTo>
                  <a:pt x="4174520" y="4271153"/>
                </a:lnTo>
                <a:lnTo>
                  <a:pt x="4220216" y="4359610"/>
                </a:lnTo>
                <a:lnTo>
                  <a:pt x="4265002" y="4448403"/>
                </a:lnTo>
                <a:lnTo>
                  <a:pt x="4265002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" name="bg object 18"/>
          <p:cNvSpPr/>
          <p:nvPr/>
        </p:nvSpPr>
        <p:spPr>
          <a:xfrm>
            <a:off x="10290934" y="603689"/>
            <a:ext cx="833119" cy="655320"/>
          </a:xfrm>
          <a:custGeom>
            <a:avLst/>
            <a:gdLst/>
            <a:ahLst/>
            <a:cxnLst/>
            <a:rect l="l" t="t" r="r" b="b"/>
            <a:pathLst>
              <a:path w="833120" h="655319">
                <a:moveTo>
                  <a:pt x="415861" y="0"/>
                </a:moveTo>
                <a:lnTo>
                  <a:pt x="226415" y="297726"/>
                </a:lnTo>
                <a:lnTo>
                  <a:pt x="255041" y="342811"/>
                </a:lnTo>
                <a:lnTo>
                  <a:pt x="374777" y="297713"/>
                </a:lnTo>
                <a:lnTo>
                  <a:pt x="372973" y="292900"/>
                </a:lnTo>
                <a:lnTo>
                  <a:pt x="371944" y="287693"/>
                </a:lnTo>
                <a:lnTo>
                  <a:pt x="371944" y="282244"/>
                </a:lnTo>
                <a:lnTo>
                  <a:pt x="375395" y="265147"/>
                </a:lnTo>
                <a:lnTo>
                  <a:pt x="384806" y="251183"/>
                </a:lnTo>
                <a:lnTo>
                  <a:pt x="398766" y="241768"/>
                </a:lnTo>
                <a:lnTo>
                  <a:pt x="415861" y="238315"/>
                </a:lnTo>
                <a:lnTo>
                  <a:pt x="432947" y="241768"/>
                </a:lnTo>
                <a:lnTo>
                  <a:pt x="446898" y="251183"/>
                </a:lnTo>
                <a:lnTo>
                  <a:pt x="456304" y="265147"/>
                </a:lnTo>
                <a:lnTo>
                  <a:pt x="459752" y="282244"/>
                </a:lnTo>
                <a:lnTo>
                  <a:pt x="456304" y="299338"/>
                </a:lnTo>
                <a:lnTo>
                  <a:pt x="446898" y="313293"/>
                </a:lnTo>
                <a:lnTo>
                  <a:pt x="432947" y="322699"/>
                </a:lnTo>
                <a:lnTo>
                  <a:pt x="415861" y="326148"/>
                </a:lnTo>
                <a:lnTo>
                  <a:pt x="406383" y="325119"/>
                </a:lnTo>
                <a:lnTo>
                  <a:pt x="397633" y="322181"/>
                </a:lnTo>
                <a:lnTo>
                  <a:pt x="389822" y="317560"/>
                </a:lnTo>
                <a:lnTo>
                  <a:pt x="383159" y="311480"/>
                </a:lnTo>
                <a:lnTo>
                  <a:pt x="0" y="654126"/>
                </a:lnTo>
                <a:lnTo>
                  <a:pt x="41003" y="630266"/>
                </a:lnTo>
                <a:lnTo>
                  <a:pt x="83524" y="608850"/>
                </a:lnTo>
                <a:lnTo>
                  <a:pt x="127468" y="589975"/>
                </a:lnTo>
                <a:lnTo>
                  <a:pt x="172738" y="573737"/>
                </a:lnTo>
                <a:lnTo>
                  <a:pt x="219241" y="560233"/>
                </a:lnTo>
                <a:lnTo>
                  <a:pt x="266879" y="549561"/>
                </a:lnTo>
                <a:lnTo>
                  <a:pt x="315559" y="541819"/>
                </a:lnTo>
                <a:lnTo>
                  <a:pt x="365183" y="537102"/>
                </a:lnTo>
                <a:lnTo>
                  <a:pt x="415658" y="535508"/>
                </a:lnTo>
                <a:lnTo>
                  <a:pt x="466308" y="537113"/>
                </a:lnTo>
                <a:lnTo>
                  <a:pt x="516102" y="541862"/>
                </a:lnTo>
                <a:lnTo>
                  <a:pt x="564944" y="549659"/>
                </a:lnTo>
                <a:lnTo>
                  <a:pt x="612737" y="560404"/>
                </a:lnTo>
                <a:lnTo>
                  <a:pt x="659386" y="573999"/>
                </a:lnTo>
                <a:lnTo>
                  <a:pt x="704793" y="590347"/>
                </a:lnTo>
                <a:lnTo>
                  <a:pt x="748861" y="609350"/>
                </a:lnTo>
                <a:lnTo>
                  <a:pt x="791496" y="630909"/>
                </a:lnTo>
                <a:lnTo>
                  <a:pt x="832599" y="654926"/>
                </a:lnTo>
                <a:lnTo>
                  <a:pt x="415861" y="0"/>
                </a:lnTo>
                <a:close/>
              </a:path>
            </a:pathLst>
          </a:custGeom>
          <a:solidFill>
            <a:srgbClr val="232D69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" name="bg object 19"/>
          <p:cNvSpPr/>
          <p:nvPr/>
        </p:nvSpPr>
        <p:spPr>
          <a:xfrm>
            <a:off x="11070385" y="5"/>
            <a:ext cx="1119505" cy="4449445"/>
          </a:xfrm>
          <a:custGeom>
            <a:avLst/>
            <a:gdLst/>
            <a:ahLst/>
            <a:cxnLst/>
            <a:rect l="l" t="t" r="r" b="b"/>
            <a:pathLst>
              <a:path w="1119504" h="4449445">
                <a:moveTo>
                  <a:pt x="381660" y="0"/>
                </a:moveTo>
                <a:lnTo>
                  <a:pt x="0" y="0"/>
                </a:lnTo>
                <a:lnTo>
                  <a:pt x="21284" y="44243"/>
                </a:lnTo>
                <a:lnTo>
                  <a:pt x="42296" y="88645"/>
                </a:lnTo>
                <a:lnTo>
                  <a:pt x="63036" y="133204"/>
                </a:lnTo>
                <a:lnTo>
                  <a:pt x="83502" y="177919"/>
                </a:lnTo>
                <a:lnTo>
                  <a:pt x="103693" y="222789"/>
                </a:lnTo>
                <a:lnTo>
                  <a:pt x="123607" y="267814"/>
                </a:lnTo>
                <a:lnTo>
                  <a:pt x="143245" y="312992"/>
                </a:lnTo>
                <a:lnTo>
                  <a:pt x="162604" y="358322"/>
                </a:lnTo>
                <a:lnTo>
                  <a:pt x="181683" y="403803"/>
                </a:lnTo>
                <a:lnTo>
                  <a:pt x="200482" y="449435"/>
                </a:lnTo>
                <a:lnTo>
                  <a:pt x="218999" y="495215"/>
                </a:lnTo>
                <a:lnTo>
                  <a:pt x="237233" y="541144"/>
                </a:lnTo>
                <a:lnTo>
                  <a:pt x="255183" y="587220"/>
                </a:lnTo>
                <a:lnTo>
                  <a:pt x="272847" y="633441"/>
                </a:lnTo>
                <a:lnTo>
                  <a:pt x="290225" y="679808"/>
                </a:lnTo>
                <a:lnTo>
                  <a:pt x="307316" y="726319"/>
                </a:lnTo>
                <a:lnTo>
                  <a:pt x="324117" y="772973"/>
                </a:lnTo>
                <a:lnTo>
                  <a:pt x="340629" y="819769"/>
                </a:lnTo>
                <a:lnTo>
                  <a:pt x="356850" y="866706"/>
                </a:lnTo>
                <a:lnTo>
                  <a:pt x="372779" y="913782"/>
                </a:lnTo>
                <a:lnTo>
                  <a:pt x="388414" y="960998"/>
                </a:lnTo>
                <a:lnTo>
                  <a:pt x="403756" y="1008352"/>
                </a:lnTo>
                <a:lnTo>
                  <a:pt x="418801" y="1055842"/>
                </a:lnTo>
                <a:lnTo>
                  <a:pt x="433550" y="1103469"/>
                </a:lnTo>
                <a:lnTo>
                  <a:pt x="448001" y="1151230"/>
                </a:lnTo>
                <a:lnTo>
                  <a:pt x="462153" y="1199125"/>
                </a:lnTo>
                <a:lnTo>
                  <a:pt x="476005" y="1247153"/>
                </a:lnTo>
                <a:lnTo>
                  <a:pt x="489555" y="1295313"/>
                </a:lnTo>
                <a:lnTo>
                  <a:pt x="502803" y="1343603"/>
                </a:lnTo>
                <a:lnTo>
                  <a:pt x="515748" y="1392024"/>
                </a:lnTo>
                <a:lnTo>
                  <a:pt x="528388" y="1440573"/>
                </a:lnTo>
                <a:lnTo>
                  <a:pt x="540722" y="1489250"/>
                </a:lnTo>
                <a:lnTo>
                  <a:pt x="552749" y="1538053"/>
                </a:lnTo>
                <a:lnTo>
                  <a:pt x="564468" y="1586982"/>
                </a:lnTo>
                <a:lnTo>
                  <a:pt x="575878" y="1636036"/>
                </a:lnTo>
                <a:lnTo>
                  <a:pt x="586977" y="1685214"/>
                </a:lnTo>
                <a:lnTo>
                  <a:pt x="597765" y="1734514"/>
                </a:lnTo>
                <a:lnTo>
                  <a:pt x="608240" y="1783936"/>
                </a:lnTo>
                <a:lnTo>
                  <a:pt x="618401" y="1833478"/>
                </a:lnTo>
                <a:lnTo>
                  <a:pt x="628247" y="1883140"/>
                </a:lnTo>
                <a:lnTo>
                  <a:pt x="637777" y="1932920"/>
                </a:lnTo>
                <a:lnTo>
                  <a:pt x="646990" y="1982819"/>
                </a:lnTo>
                <a:lnTo>
                  <a:pt x="655885" y="2032833"/>
                </a:lnTo>
                <a:lnTo>
                  <a:pt x="664459" y="2082963"/>
                </a:lnTo>
                <a:lnTo>
                  <a:pt x="672714" y="2133208"/>
                </a:lnTo>
                <a:lnTo>
                  <a:pt x="680646" y="2183566"/>
                </a:lnTo>
                <a:lnTo>
                  <a:pt x="688255" y="2234036"/>
                </a:lnTo>
                <a:lnTo>
                  <a:pt x="695541" y="2284618"/>
                </a:lnTo>
                <a:lnTo>
                  <a:pt x="702501" y="2335311"/>
                </a:lnTo>
                <a:lnTo>
                  <a:pt x="709134" y="2386112"/>
                </a:lnTo>
                <a:lnTo>
                  <a:pt x="715440" y="2437022"/>
                </a:lnTo>
                <a:lnTo>
                  <a:pt x="721418" y="2488040"/>
                </a:lnTo>
                <a:lnTo>
                  <a:pt x="727065" y="2539164"/>
                </a:lnTo>
                <a:lnTo>
                  <a:pt x="732382" y="2590393"/>
                </a:lnTo>
                <a:lnTo>
                  <a:pt x="737366" y="2641726"/>
                </a:lnTo>
                <a:lnTo>
                  <a:pt x="742018" y="2693163"/>
                </a:lnTo>
                <a:lnTo>
                  <a:pt x="746334" y="2744702"/>
                </a:lnTo>
                <a:lnTo>
                  <a:pt x="750316" y="2796342"/>
                </a:lnTo>
                <a:lnTo>
                  <a:pt x="753960" y="2848082"/>
                </a:lnTo>
                <a:lnTo>
                  <a:pt x="757267" y="2899922"/>
                </a:lnTo>
                <a:lnTo>
                  <a:pt x="760235" y="2951860"/>
                </a:lnTo>
                <a:lnTo>
                  <a:pt x="762863" y="3003895"/>
                </a:lnTo>
                <a:lnTo>
                  <a:pt x="765149" y="3056026"/>
                </a:lnTo>
                <a:lnTo>
                  <a:pt x="767114" y="3108921"/>
                </a:lnTo>
                <a:lnTo>
                  <a:pt x="768715" y="3161771"/>
                </a:lnTo>
                <a:lnTo>
                  <a:pt x="769954" y="3214571"/>
                </a:lnTo>
                <a:lnTo>
                  <a:pt x="770834" y="3267316"/>
                </a:lnTo>
                <a:lnTo>
                  <a:pt x="771356" y="3320001"/>
                </a:lnTo>
                <a:lnTo>
                  <a:pt x="771523" y="3372619"/>
                </a:lnTo>
                <a:lnTo>
                  <a:pt x="771337" y="3425166"/>
                </a:lnTo>
                <a:lnTo>
                  <a:pt x="770800" y="3477636"/>
                </a:lnTo>
                <a:lnTo>
                  <a:pt x="769914" y="3530024"/>
                </a:lnTo>
                <a:lnTo>
                  <a:pt x="768681" y="3582324"/>
                </a:lnTo>
                <a:lnTo>
                  <a:pt x="767103" y="3634531"/>
                </a:lnTo>
                <a:lnTo>
                  <a:pt x="765183" y="3686641"/>
                </a:lnTo>
                <a:lnTo>
                  <a:pt x="762922" y="3738646"/>
                </a:lnTo>
                <a:lnTo>
                  <a:pt x="760323" y="3790543"/>
                </a:lnTo>
                <a:lnTo>
                  <a:pt x="811161" y="3877215"/>
                </a:lnTo>
                <a:lnTo>
                  <a:pt x="861078" y="3964262"/>
                </a:lnTo>
                <a:lnTo>
                  <a:pt x="910077" y="4051677"/>
                </a:lnTo>
                <a:lnTo>
                  <a:pt x="958159" y="4139454"/>
                </a:lnTo>
                <a:lnTo>
                  <a:pt x="1005324" y="4227585"/>
                </a:lnTo>
                <a:lnTo>
                  <a:pt x="1051575" y="4316064"/>
                </a:lnTo>
                <a:lnTo>
                  <a:pt x="1096912" y="4404884"/>
                </a:lnTo>
                <a:lnTo>
                  <a:pt x="1119238" y="4449419"/>
                </a:lnTo>
                <a:lnTo>
                  <a:pt x="1119238" y="760425"/>
                </a:lnTo>
                <a:lnTo>
                  <a:pt x="381660" y="0"/>
                </a:lnTo>
                <a:close/>
              </a:path>
            </a:pathLst>
          </a:custGeom>
          <a:solidFill>
            <a:srgbClr val="EDEDEE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" name="bg object 20"/>
          <p:cNvSpPr/>
          <p:nvPr/>
        </p:nvSpPr>
        <p:spPr>
          <a:xfrm>
            <a:off x="11070465" y="0"/>
            <a:ext cx="771525" cy="6500495"/>
          </a:xfrm>
          <a:custGeom>
            <a:avLst/>
            <a:gdLst/>
            <a:ahLst/>
            <a:cxnLst/>
            <a:rect l="l" t="t" r="r" b="b"/>
            <a:pathLst>
              <a:path w="771525" h="6500495">
                <a:moveTo>
                  <a:pt x="0" y="0"/>
                </a:moveTo>
                <a:lnTo>
                  <a:pt x="20040" y="41658"/>
                </a:lnTo>
                <a:lnTo>
                  <a:pt x="41055" y="86065"/>
                </a:lnTo>
                <a:lnTo>
                  <a:pt x="61799" y="130634"/>
                </a:lnTo>
                <a:lnTo>
                  <a:pt x="82271" y="175362"/>
                </a:lnTo>
                <a:lnTo>
                  <a:pt x="102469" y="220249"/>
                </a:lnTo>
                <a:lnTo>
                  <a:pt x="122393" y="265293"/>
                </a:lnTo>
                <a:lnTo>
                  <a:pt x="142040" y="310494"/>
                </a:lnTo>
                <a:lnTo>
                  <a:pt x="161411" y="355850"/>
                </a:lnTo>
                <a:lnTo>
                  <a:pt x="180503" y="401360"/>
                </a:lnTo>
                <a:lnTo>
                  <a:pt x="199316" y="447023"/>
                </a:lnTo>
                <a:lnTo>
                  <a:pt x="217849" y="492838"/>
                </a:lnTo>
                <a:lnTo>
                  <a:pt x="236099" y="538803"/>
                </a:lnTo>
                <a:lnTo>
                  <a:pt x="254067" y="584918"/>
                </a:lnTo>
                <a:lnTo>
                  <a:pt x="271750" y="631181"/>
                </a:lnTo>
                <a:lnTo>
                  <a:pt x="289148" y="677592"/>
                </a:lnTo>
                <a:lnTo>
                  <a:pt x="306259" y="724149"/>
                </a:lnTo>
                <a:lnTo>
                  <a:pt x="323082" y="770850"/>
                </a:lnTo>
                <a:lnTo>
                  <a:pt x="339616" y="817695"/>
                </a:lnTo>
                <a:lnTo>
                  <a:pt x="355860" y="864683"/>
                </a:lnTo>
                <a:lnTo>
                  <a:pt x="371813" y="911813"/>
                </a:lnTo>
                <a:lnTo>
                  <a:pt x="387473" y="959083"/>
                </a:lnTo>
                <a:lnTo>
                  <a:pt x="402839" y="1006492"/>
                </a:lnTo>
                <a:lnTo>
                  <a:pt x="417910" y="1054039"/>
                </a:lnTo>
                <a:lnTo>
                  <a:pt x="432685" y="1101723"/>
                </a:lnTo>
                <a:lnTo>
                  <a:pt x="447162" y="1149543"/>
                </a:lnTo>
                <a:lnTo>
                  <a:pt x="461341" y="1197498"/>
                </a:lnTo>
                <a:lnTo>
                  <a:pt x="475220" y="1245586"/>
                </a:lnTo>
                <a:lnTo>
                  <a:pt x="488798" y="1293806"/>
                </a:lnTo>
                <a:lnTo>
                  <a:pt x="502074" y="1342158"/>
                </a:lnTo>
                <a:lnTo>
                  <a:pt x="515046" y="1390640"/>
                </a:lnTo>
                <a:lnTo>
                  <a:pt x="527714" y="1439250"/>
                </a:lnTo>
                <a:lnTo>
                  <a:pt x="540076" y="1487989"/>
                </a:lnTo>
                <a:lnTo>
                  <a:pt x="552131" y="1536854"/>
                </a:lnTo>
                <a:lnTo>
                  <a:pt x="563877" y="1585845"/>
                </a:lnTo>
                <a:lnTo>
                  <a:pt x="575314" y="1634960"/>
                </a:lnTo>
                <a:lnTo>
                  <a:pt x="586441" y="1684198"/>
                </a:lnTo>
                <a:lnTo>
                  <a:pt x="597256" y="1733558"/>
                </a:lnTo>
                <a:lnTo>
                  <a:pt x="607758" y="1783039"/>
                </a:lnTo>
                <a:lnTo>
                  <a:pt x="617945" y="1832640"/>
                </a:lnTo>
                <a:lnTo>
                  <a:pt x="627818" y="1882360"/>
                </a:lnTo>
                <a:lnTo>
                  <a:pt x="637373" y="1932197"/>
                </a:lnTo>
                <a:lnTo>
                  <a:pt x="646611" y="1982151"/>
                </a:lnTo>
                <a:lnTo>
                  <a:pt x="655530" y="2032219"/>
                </a:lnTo>
                <a:lnTo>
                  <a:pt x="664129" y="2082402"/>
                </a:lnTo>
                <a:lnTo>
                  <a:pt x="672406" y="2132698"/>
                </a:lnTo>
                <a:lnTo>
                  <a:pt x="680361" y="2183105"/>
                </a:lnTo>
                <a:lnTo>
                  <a:pt x="687992" y="2233624"/>
                </a:lnTo>
                <a:lnTo>
                  <a:pt x="695297" y="2284251"/>
                </a:lnTo>
                <a:lnTo>
                  <a:pt x="702277" y="2334987"/>
                </a:lnTo>
                <a:lnTo>
                  <a:pt x="708929" y="2385831"/>
                </a:lnTo>
                <a:lnTo>
                  <a:pt x="715253" y="2436780"/>
                </a:lnTo>
                <a:lnTo>
                  <a:pt x="721247" y="2487834"/>
                </a:lnTo>
                <a:lnTo>
                  <a:pt x="726910" y="2538992"/>
                </a:lnTo>
                <a:lnTo>
                  <a:pt x="732241" y="2590253"/>
                </a:lnTo>
                <a:lnTo>
                  <a:pt x="737239" y="2641615"/>
                </a:lnTo>
                <a:lnTo>
                  <a:pt x="741901" y="2693078"/>
                </a:lnTo>
                <a:lnTo>
                  <a:pt x="746229" y="2744640"/>
                </a:lnTo>
                <a:lnTo>
                  <a:pt x="750219" y="2796299"/>
                </a:lnTo>
                <a:lnTo>
                  <a:pt x="753871" y="2848056"/>
                </a:lnTo>
                <a:lnTo>
                  <a:pt x="757183" y="2899909"/>
                </a:lnTo>
                <a:lnTo>
                  <a:pt x="760155" y="2951856"/>
                </a:lnTo>
                <a:lnTo>
                  <a:pt x="762786" y="3003897"/>
                </a:lnTo>
                <a:lnTo>
                  <a:pt x="765073" y="3056030"/>
                </a:lnTo>
                <a:lnTo>
                  <a:pt x="767023" y="3108461"/>
                </a:lnTo>
                <a:lnTo>
                  <a:pt x="768621" y="3160826"/>
                </a:lnTo>
                <a:lnTo>
                  <a:pt x="769867" y="3213124"/>
                </a:lnTo>
                <a:lnTo>
                  <a:pt x="770763" y="3265353"/>
                </a:lnTo>
                <a:lnTo>
                  <a:pt x="771309" y="3317513"/>
                </a:lnTo>
                <a:lnTo>
                  <a:pt x="771507" y="3369602"/>
                </a:lnTo>
                <a:lnTo>
                  <a:pt x="771358" y="3421619"/>
                </a:lnTo>
                <a:lnTo>
                  <a:pt x="770863" y="3473562"/>
                </a:lnTo>
                <a:lnTo>
                  <a:pt x="770023" y="3525431"/>
                </a:lnTo>
                <a:lnTo>
                  <a:pt x="768839" y="3577224"/>
                </a:lnTo>
                <a:lnTo>
                  <a:pt x="767312" y="3628941"/>
                </a:lnTo>
                <a:lnTo>
                  <a:pt x="765443" y="3680579"/>
                </a:lnTo>
                <a:lnTo>
                  <a:pt x="763234" y="3732138"/>
                </a:lnTo>
                <a:lnTo>
                  <a:pt x="760686" y="3783616"/>
                </a:lnTo>
                <a:lnTo>
                  <a:pt x="757799" y="3835012"/>
                </a:lnTo>
                <a:lnTo>
                  <a:pt x="754575" y="3886326"/>
                </a:lnTo>
                <a:lnTo>
                  <a:pt x="751015" y="3937555"/>
                </a:lnTo>
                <a:lnTo>
                  <a:pt x="747119" y="3988699"/>
                </a:lnTo>
                <a:lnTo>
                  <a:pt x="742890" y="4039756"/>
                </a:lnTo>
                <a:lnTo>
                  <a:pt x="738328" y="4090725"/>
                </a:lnTo>
                <a:lnTo>
                  <a:pt x="733434" y="4141605"/>
                </a:lnTo>
                <a:lnTo>
                  <a:pt x="728210" y="4192395"/>
                </a:lnTo>
                <a:lnTo>
                  <a:pt x="722656" y="4243093"/>
                </a:lnTo>
                <a:lnTo>
                  <a:pt x="716773" y="4293699"/>
                </a:lnTo>
                <a:lnTo>
                  <a:pt x="710563" y="4344211"/>
                </a:lnTo>
                <a:lnTo>
                  <a:pt x="704027" y="4394627"/>
                </a:lnTo>
                <a:lnTo>
                  <a:pt x="697166" y="4444948"/>
                </a:lnTo>
                <a:lnTo>
                  <a:pt x="689980" y="4495170"/>
                </a:lnTo>
                <a:lnTo>
                  <a:pt x="682472" y="4545294"/>
                </a:lnTo>
                <a:lnTo>
                  <a:pt x="674642" y="4595318"/>
                </a:lnTo>
                <a:lnTo>
                  <a:pt x="666491" y="4645240"/>
                </a:lnTo>
                <a:lnTo>
                  <a:pt x="658021" y="4695061"/>
                </a:lnTo>
                <a:lnTo>
                  <a:pt x="649232" y="4744777"/>
                </a:lnTo>
                <a:lnTo>
                  <a:pt x="640125" y="4794389"/>
                </a:lnTo>
                <a:lnTo>
                  <a:pt x="630702" y="4843894"/>
                </a:lnTo>
                <a:lnTo>
                  <a:pt x="620964" y="4893293"/>
                </a:lnTo>
                <a:lnTo>
                  <a:pt x="610912" y="4942583"/>
                </a:lnTo>
                <a:lnTo>
                  <a:pt x="600547" y="4991763"/>
                </a:lnTo>
                <a:lnTo>
                  <a:pt x="589869" y="5040832"/>
                </a:lnTo>
                <a:lnTo>
                  <a:pt x="578881" y="5089789"/>
                </a:lnTo>
                <a:lnTo>
                  <a:pt x="567584" y="5138633"/>
                </a:lnTo>
                <a:lnTo>
                  <a:pt x="555977" y="5187362"/>
                </a:lnTo>
                <a:lnTo>
                  <a:pt x="544063" y="5235975"/>
                </a:lnTo>
                <a:lnTo>
                  <a:pt x="531843" y="5284471"/>
                </a:lnTo>
                <a:lnTo>
                  <a:pt x="519317" y="5332849"/>
                </a:lnTo>
                <a:lnTo>
                  <a:pt x="506487" y="5381108"/>
                </a:lnTo>
                <a:lnTo>
                  <a:pt x="493354" y="5429246"/>
                </a:lnTo>
                <a:lnTo>
                  <a:pt x="479919" y="5477262"/>
                </a:lnTo>
                <a:lnTo>
                  <a:pt x="466183" y="5525156"/>
                </a:lnTo>
                <a:lnTo>
                  <a:pt x="452147" y="5572924"/>
                </a:lnTo>
                <a:lnTo>
                  <a:pt x="437812" y="5620568"/>
                </a:lnTo>
                <a:lnTo>
                  <a:pt x="423180" y="5668084"/>
                </a:lnTo>
                <a:lnTo>
                  <a:pt x="408251" y="5715473"/>
                </a:lnTo>
                <a:lnTo>
                  <a:pt x="393027" y="5762733"/>
                </a:lnTo>
                <a:lnTo>
                  <a:pt x="377508" y="5809862"/>
                </a:lnTo>
                <a:lnTo>
                  <a:pt x="361697" y="5856860"/>
                </a:lnTo>
                <a:lnTo>
                  <a:pt x="345593" y="5903725"/>
                </a:lnTo>
                <a:lnTo>
                  <a:pt x="329198" y="5950455"/>
                </a:lnTo>
                <a:lnTo>
                  <a:pt x="312513" y="5997051"/>
                </a:lnTo>
                <a:lnTo>
                  <a:pt x="295539" y="6043510"/>
                </a:lnTo>
                <a:lnTo>
                  <a:pt x="278278" y="6089832"/>
                </a:lnTo>
                <a:lnTo>
                  <a:pt x="260730" y="6136015"/>
                </a:lnTo>
                <a:lnTo>
                  <a:pt x="242896" y="6182058"/>
                </a:lnTo>
                <a:lnTo>
                  <a:pt x="224778" y="6227959"/>
                </a:lnTo>
                <a:lnTo>
                  <a:pt x="206377" y="6273718"/>
                </a:lnTo>
                <a:lnTo>
                  <a:pt x="187694" y="6319333"/>
                </a:lnTo>
                <a:lnTo>
                  <a:pt x="168729" y="6364804"/>
                </a:lnTo>
                <a:lnTo>
                  <a:pt x="149484" y="6410128"/>
                </a:lnTo>
                <a:lnTo>
                  <a:pt x="129961" y="6455305"/>
                </a:lnTo>
                <a:lnTo>
                  <a:pt x="110159" y="6500333"/>
                </a:lnTo>
              </a:path>
            </a:pathLst>
          </a:custGeom>
          <a:ln w="9524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2200" b="0" i="0">
                <a:solidFill>
                  <a:schemeClr val="bg1"/>
                </a:solidFill>
                <a:latin typeface="Nexa-XBold"/>
                <a:cs typeface="Nexa-XBold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6/19/2026</a:t>
            </a:fld>
            <a:endParaRPr lang="en-US"/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>
              <a:defRPr sz="900" b="1" i="0">
                <a:solidFill>
                  <a:srgbClr val="A8AAAD"/>
                </a:solidFill>
                <a:latin typeface="Nexa Bold"/>
                <a:cs typeface="Nexa Bold"/>
              </a:defRPr>
            </a:lvl1pPr>
          </a:lstStyle>
          <a:p>
            <a:pPr marL="12700">
              <a:lnSpc>
                <a:spcPts val="1545"/>
              </a:lnSpc>
            </a:pPr>
            <a:r>
              <a:rPr dirty="0"/>
              <a:t>TROJAN</a:t>
            </a:r>
            <a:r>
              <a:rPr spc="-20" dirty="0"/>
              <a:t> </a:t>
            </a:r>
            <a:r>
              <a:rPr dirty="0"/>
              <a:t>CONSTRUCTION</a:t>
            </a:r>
            <a:r>
              <a:rPr spc="-20" dirty="0"/>
              <a:t> </a:t>
            </a:r>
            <a:r>
              <a:rPr dirty="0"/>
              <a:t>HOLDING</a:t>
            </a:r>
            <a:r>
              <a:rPr spc="145" dirty="0"/>
              <a:t> </a:t>
            </a:r>
            <a:r>
              <a:rPr sz="2175" b="0" baseline="-7662" dirty="0">
                <a:solidFill>
                  <a:srgbClr val="232D69"/>
                </a:solidFill>
                <a:latin typeface="Poppins Light"/>
                <a:cs typeface="Poppins Light"/>
              </a:rPr>
              <a:t>I</a:t>
            </a:r>
            <a:r>
              <a:rPr sz="2175" b="0" spc="52" baseline="-7662" dirty="0">
                <a:solidFill>
                  <a:srgbClr val="232D69"/>
                </a:solidFill>
                <a:latin typeface="Poppins Light"/>
                <a:cs typeface="Poppins Light"/>
              </a:rPr>
              <a:t> </a:t>
            </a:r>
            <a:fld id="{81D60167-4931-47E6-BA6A-407CBD079E47}" type="slidenum">
              <a:rPr sz="900" spc="-25" dirty="0">
                <a:solidFill>
                  <a:srgbClr val="232D69"/>
                </a:solidFill>
                <a:latin typeface="Poppins SemiBold"/>
                <a:cs typeface="Poppins SemiBold"/>
              </a:rPr>
              <a:t>‹#›</a:t>
            </a:fld>
            <a:endParaRPr sz="900">
              <a:latin typeface="Poppins SemiBold"/>
              <a:cs typeface="Poppins SemiBold"/>
            </a:endParaRPr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6/19/2026</a:t>
            </a:fld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>
              <a:defRPr sz="900" b="1" i="0">
                <a:solidFill>
                  <a:srgbClr val="A8AAAD"/>
                </a:solidFill>
                <a:latin typeface="Nexa Bold"/>
                <a:cs typeface="Nexa Bold"/>
              </a:defRPr>
            </a:lvl1pPr>
          </a:lstStyle>
          <a:p>
            <a:pPr marL="12700">
              <a:lnSpc>
                <a:spcPts val="1545"/>
              </a:lnSpc>
            </a:pPr>
            <a:r>
              <a:rPr dirty="0"/>
              <a:t>TROJAN</a:t>
            </a:r>
            <a:r>
              <a:rPr spc="-20" dirty="0"/>
              <a:t> </a:t>
            </a:r>
            <a:r>
              <a:rPr dirty="0"/>
              <a:t>CONSTRUCTION</a:t>
            </a:r>
            <a:r>
              <a:rPr spc="-20" dirty="0"/>
              <a:t> </a:t>
            </a:r>
            <a:r>
              <a:rPr dirty="0"/>
              <a:t>HOLDING</a:t>
            </a:r>
            <a:r>
              <a:rPr spc="145" dirty="0"/>
              <a:t> </a:t>
            </a:r>
            <a:r>
              <a:rPr sz="2175" b="0" baseline="-7662" dirty="0">
                <a:solidFill>
                  <a:srgbClr val="232D69"/>
                </a:solidFill>
                <a:latin typeface="Poppins Light"/>
                <a:cs typeface="Poppins Light"/>
              </a:rPr>
              <a:t>I</a:t>
            </a:r>
            <a:r>
              <a:rPr sz="2175" b="0" spc="52" baseline="-7662" dirty="0">
                <a:solidFill>
                  <a:srgbClr val="232D69"/>
                </a:solidFill>
                <a:latin typeface="Poppins Light"/>
                <a:cs typeface="Poppins Light"/>
              </a:rPr>
              <a:t> </a:t>
            </a:r>
            <a:fld id="{81D60167-4931-47E6-BA6A-407CBD079E47}" type="slidenum">
              <a:rPr sz="900" spc="-25" dirty="0">
                <a:solidFill>
                  <a:srgbClr val="232D69"/>
                </a:solidFill>
                <a:latin typeface="Poppins SemiBold"/>
                <a:cs typeface="Poppins SemiBold"/>
              </a:rPr>
              <a:t>‹#›</a:t>
            </a:fld>
            <a:endParaRPr sz="900">
              <a:latin typeface="Poppins SemiBold"/>
              <a:cs typeface="Poppins SemiBold"/>
            </a:endParaRPr>
          </a:p>
        </p:txBody>
      </p:sp>
    </p:spTree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g object 16"/>
          <p:cNvSpPr/>
          <p:nvPr/>
        </p:nvSpPr>
        <p:spPr>
          <a:xfrm>
            <a:off x="360006" y="359790"/>
            <a:ext cx="11470005" cy="6138545"/>
          </a:xfrm>
          <a:custGeom>
            <a:avLst/>
            <a:gdLst/>
            <a:ahLst/>
            <a:cxnLst/>
            <a:rect l="l" t="t" r="r" b="b"/>
            <a:pathLst>
              <a:path w="11470005" h="6138545">
                <a:moveTo>
                  <a:pt x="11469598" y="0"/>
                </a:moveTo>
                <a:lnTo>
                  <a:pt x="0" y="0"/>
                </a:lnTo>
                <a:lnTo>
                  <a:pt x="0" y="6137998"/>
                </a:lnTo>
                <a:lnTo>
                  <a:pt x="11469598" y="6137998"/>
                </a:lnTo>
                <a:lnTo>
                  <a:pt x="11469598" y="0"/>
                </a:lnTo>
                <a:close/>
              </a:path>
            </a:pathLst>
          </a:custGeom>
          <a:solidFill>
            <a:srgbClr val="EDEDEE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1067258" y="819688"/>
            <a:ext cx="6329692" cy="680782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2200" b="0" i="0">
                <a:solidFill>
                  <a:schemeClr val="bg1"/>
                </a:solidFill>
                <a:latin typeface="Nexa-XBold"/>
                <a:cs typeface="Nexa-XBold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1067296" y="3207494"/>
            <a:ext cx="4905375" cy="222757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1000" b="0" i="0">
                <a:solidFill>
                  <a:srgbClr val="6D6E71"/>
                </a:solidFill>
                <a:latin typeface="Poppins"/>
                <a:cs typeface="Poppins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4145280" y="6377940"/>
            <a:ext cx="390144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609600" y="6377940"/>
            <a:ext cx="280416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6/19/2026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9581560" y="6513352"/>
            <a:ext cx="2299334" cy="24637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900" b="1" i="0">
                <a:solidFill>
                  <a:srgbClr val="A8AAAD"/>
                </a:solidFill>
                <a:latin typeface="Nexa Bold"/>
                <a:cs typeface="Nexa Bold"/>
              </a:defRPr>
            </a:lvl1pPr>
          </a:lstStyle>
          <a:p>
            <a:pPr marL="12700">
              <a:lnSpc>
                <a:spcPts val="1545"/>
              </a:lnSpc>
            </a:pPr>
            <a:r>
              <a:rPr dirty="0"/>
              <a:t>TROJAN</a:t>
            </a:r>
            <a:r>
              <a:rPr spc="-20" dirty="0"/>
              <a:t> </a:t>
            </a:r>
            <a:r>
              <a:rPr dirty="0"/>
              <a:t>CONSTRUCTION</a:t>
            </a:r>
            <a:r>
              <a:rPr spc="-20" dirty="0"/>
              <a:t> </a:t>
            </a:r>
            <a:r>
              <a:rPr dirty="0"/>
              <a:t>HOLDING</a:t>
            </a:r>
            <a:r>
              <a:rPr spc="145" dirty="0"/>
              <a:t> </a:t>
            </a:r>
            <a:r>
              <a:rPr sz="2175" b="0" baseline="-7662" dirty="0">
                <a:solidFill>
                  <a:srgbClr val="232D69"/>
                </a:solidFill>
                <a:latin typeface="Poppins Light"/>
                <a:cs typeface="Poppins Light"/>
              </a:rPr>
              <a:t>I</a:t>
            </a:r>
            <a:r>
              <a:rPr sz="2175" b="0" spc="52" baseline="-7662" dirty="0">
                <a:solidFill>
                  <a:srgbClr val="232D69"/>
                </a:solidFill>
                <a:latin typeface="Poppins Light"/>
                <a:cs typeface="Poppins Light"/>
              </a:rPr>
              <a:t> </a:t>
            </a:r>
            <a:fld id="{81D60167-4931-47E6-BA6A-407CBD079E47}" type="slidenum">
              <a:rPr sz="900" spc="-25" dirty="0">
                <a:solidFill>
                  <a:srgbClr val="232D69"/>
                </a:solidFill>
                <a:latin typeface="Poppins SemiBold"/>
                <a:cs typeface="Poppins SemiBold"/>
              </a:rPr>
              <a:t>‹#›</a:t>
            </a:fld>
            <a:endParaRPr sz="900">
              <a:latin typeface="Poppins SemiBold"/>
              <a:cs typeface="Poppins SemiBold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5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.png"/></Relationships>
</file>

<file path=ppt/slides/_rels/slide4.xml.rels><?xml version="1.0" encoding="UTF-8" standalone="yes"?>
<Relationships xmlns="http://schemas.openxmlformats.org/package/2006/relationships"><Relationship Id="rId13" Type="http://schemas.openxmlformats.org/officeDocument/2006/relationships/image" Target="../media/image19.png"/><Relationship Id="rId18" Type="http://schemas.openxmlformats.org/officeDocument/2006/relationships/image" Target="../media/image24.png"/><Relationship Id="rId26" Type="http://schemas.openxmlformats.org/officeDocument/2006/relationships/image" Target="../media/image32.png"/><Relationship Id="rId39" Type="http://schemas.openxmlformats.org/officeDocument/2006/relationships/image" Target="../media/image45.png"/><Relationship Id="rId21" Type="http://schemas.openxmlformats.org/officeDocument/2006/relationships/image" Target="../media/image27.png"/><Relationship Id="rId34" Type="http://schemas.openxmlformats.org/officeDocument/2006/relationships/image" Target="../media/image40.png"/><Relationship Id="rId42" Type="http://schemas.openxmlformats.org/officeDocument/2006/relationships/image" Target="../media/image48.png"/><Relationship Id="rId7" Type="http://schemas.openxmlformats.org/officeDocument/2006/relationships/image" Target="../media/image13.png"/><Relationship Id="rId2" Type="http://schemas.openxmlformats.org/officeDocument/2006/relationships/image" Target="../media/image8.png"/><Relationship Id="rId16" Type="http://schemas.openxmlformats.org/officeDocument/2006/relationships/image" Target="../media/image22.png"/><Relationship Id="rId29" Type="http://schemas.openxmlformats.org/officeDocument/2006/relationships/image" Target="../media/image35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12.png"/><Relationship Id="rId11" Type="http://schemas.openxmlformats.org/officeDocument/2006/relationships/image" Target="../media/image17.png"/><Relationship Id="rId24" Type="http://schemas.openxmlformats.org/officeDocument/2006/relationships/image" Target="../media/image30.png"/><Relationship Id="rId32" Type="http://schemas.openxmlformats.org/officeDocument/2006/relationships/image" Target="../media/image38.png"/><Relationship Id="rId37" Type="http://schemas.openxmlformats.org/officeDocument/2006/relationships/image" Target="../media/image43.png"/><Relationship Id="rId40" Type="http://schemas.openxmlformats.org/officeDocument/2006/relationships/image" Target="../media/image46.png"/><Relationship Id="rId45" Type="http://schemas.openxmlformats.org/officeDocument/2006/relationships/image" Target="../media/image51.png"/><Relationship Id="rId5" Type="http://schemas.openxmlformats.org/officeDocument/2006/relationships/image" Target="../media/image11.png"/><Relationship Id="rId15" Type="http://schemas.openxmlformats.org/officeDocument/2006/relationships/image" Target="../media/image21.png"/><Relationship Id="rId23" Type="http://schemas.openxmlformats.org/officeDocument/2006/relationships/image" Target="../media/image29.png"/><Relationship Id="rId28" Type="http://schemas.openxmlformats.org/officeDocument/2006/relationships/image" Target="../media/image34.png"/><Relationship Id="rId36" Type="http://schemas.openxmlformats.org/officeDocument/2006/relationships/image" Target="../media/image42.png"/><Relationship Id="rId10" Type="http://schemas.openxmlformats.org/officeDocument/2006/relationships/image" Target="../media/image16.png"/><Relationship Id="rId19" Type="http://schemas.openxmlformats.org/officeDocument/2006/relationships/image" Target="../media/image25.png"/><Relationship Id="rId31" Type="http://schemas.openxmlformats.org/officeDocument/2006/relationships/image" Target="../media/image37.png"/><Relationship Id="rId44" Type="http://schemas.openxmlformats.org/officeDocument/2006/relationships/image" Target="../media/image50.png"/><Relationship Id="rId4" Type="http://schemas.openxmlformats.org/officeDocument/2006/relationships/image" Target="../media/image10.png"/><Relationship Id="rId9" Type="http://schemas.openxmlformats.org/officeDocument/2006/relationships/image" Target="../media/image15.png"/><Relationship Id="rId14" Type="http://schemas.openxmlformats.org/officeDocument/2006/relationships/image" Target="../media/image20.png"/><Relationship Id="rId22" Type="http://schemas.openxmlformats.org/officeDocument/2006/relationships/image" Target="../media/image28.png"/><Relationship Id="rId27" Type="http://schemas.openxmlformats.org/officeDocument/2006/relationships/image" Target="../media/image33.png"/><Relationship Id="rId30" Type="http://schemas.openxmlformats.org/officeDocument/2006/relationships/image" Target="../media/image36.png"/><Relationship Id="rId35" Type="http://schemas.openxmlformats.org/officeDocument/2006/relationships/image" Target="../media/image41.png"/><Relationship Id="rId43" Type="http://schemas.openxmlformats.org/officeDocument/2006/relationships/image" Target="../media/image49.png"/><Relationship Id="rId8" Type="http://schemas.openxmlformats.org/officeDocument/2006/relationships/image" Target="../media/image14.png"/><Relationship Id="rId3" Type="http://schemas.openxmlformats.org/officeDocument/2006/relationships/image" Target="../media/image9.png"/><Relationship Id="rId12" Type="http://schemas.openxmlformats.org/officeDocument/2006/relationships/image" Target="../media/image18.png"/><Relationship Id="rId17" Type="http://schemas.openxmlformats.org/officeDocument/2006/relationships/image" Target="../media/image23.png"/><Relationship Id="rId25" Type="http://schemas.openxmlformats.org/officeDocument/2006/relationships/image" Target="../media/image31.png"/><Relationship Id="rId33" Type="http://schemas.openxmlformats.org/officeDocument/2006/relationships/image" Target="../media/image39.png"/><Relationship Id="rId38" Type="http://schemas.openxmlformats.org/officeDocument/2006/relationships/image" Target="../media/image44.png"/><Relationship Id="rId20" Type="http://schemas.openxmlformats.org/officeDocument/2006/relationships/image" Target="../media/image26.png"/><Relationship Id="rId41" Type="http://schemas.openxmlformats.org/officeDocument/2006/relationships/image" Target="../media/image47.pn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58.png"/><Relationship Id="rId13" Type="http://schemas.openxmlformats.org/officeDocument/2006/relationships/image" Target="../media/image63.png"/><Relationship Id="rId18" Type="http://schemas.openxmlformats.org/officeDocument/2006/relationships/image" Target="../media/image68.png"/><Relationship Id="rId3" Type="http://schemas.openxmlformats.org/officeDocument/2006/relationships/image" Target="../media/image53.png"/><Relationship Id="rId7" Type="http://schemas.openxmlformats.org/officeDocument/2006/relationships/image" Target="../media/image57.png"/><Relationship Id="rId12" Type="http://schemas.openxmlformats.org/officeDocument/2006/relationships/image" Target="../media/image62.png"/><Relationship Id="rId17" Type="http://schemas.openxmlformats.org/officeDocument/2006/relationships/image" Target="../media/image67.png"/><Relationship Id="rId2" Type="http://schemas.openxmlformats.org/officeDocument/2006/relationships/image" Target="../media/image52.png"/><Relationship Id="rId16" Type="http://schemas.openxmlformats.org/officeDocument/2006/relationships/image" Target="../media/image66.png"/><Relationship Id="rId20" Type="http://schemas.openxmlformats.org/officeDocument/2006/relationships/image" Target="../media/image70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6.png"/><Relationship Id="rId11" Type="http://schemas.openxmlformats.org/officeDocument/2006/relationships/image" Target="../media/image61.png"/><Relationship Id="rId5" Type="http://schemas.openxmlformats.org/officeDocument/2006/relationships/image" Target="../media/image55.png"/><Relationship Id="rId15" Type="http://schemas.openxmlformats.org/officeDocument/2006/relationships/image" Target="../media/image65.png"/><Relationship Id="rId10" Type="http://schemas.openxmlformats.org/officeDocument/2006/relationships/image" Target="../media/image60.png"/><Relationship Id="rId19" Type="http://schemas.openxmlformats.org/officeDocument/2006/relationships/image" Target="../media/image69.png"/><Relationship Id="rId4" Type="http://schemas.openxmlformats.org/officeDocument/2006/relationships/image" Target="../media/image54.png"/><Relationship Id="rId9" Type="http://schemas.openxmlformats.org/officeDocument/2006/relationships/image" Target="../media/image59.png"/><Relationship Id="rId14" Type="http://schemas.openxmlformats.org/officeDocument/2006/relationships/image" Target="../media/image64.pn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76.png"/><Relationship Id="rId13" Type="http://schemas.openxmlformats.org/officeDocument/2006/relationships/image" Target="../media/image81.png"/><Relationship Id="rId3" Type="http://schemas.openxmlformats.org/officeDocument/2006/relationships/image" Target="../media/image71.jpg"/><Relationship Id="rId7" Type="http://schemas.openxmlformats.org/officeDocument/2006/relationships/image" Target="../media/image75.png"/><Relationship Id="rId12" Type="http://schemas.openxmlformats.org/officeDocument/2006/relationships/image" Target="../media/image80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4.png"/><Relationship Id="rId11" Type="http://schemas.openxmlformats.org/officeDocument/2006/relationships/image" Target="../media/image79.png"/><Relationship Id="rId5" Type="http://schemas.openxmlformats.org/officeDocument/2006/relationships/image" Target="../media/image73.png"/><Relationship Id="rId10" Type="http://schemas.openxmlformats.org/officeDocument/2006/relationships/image" Target="../media/image78.png"/><Relationship Id="rId4" Type="http://schemas.openxmlformats.org/officeDocument/2006/relationships/image" Target="../media/image72.png"/><Relationship Id="rId9" Type="http://schemas.openxmlformats.org/officeDocument/2006/relationships/image" Target="../media/image77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3.png"/><Relationship Id="rId2" Type="http://schemas.openxmlformats.org/officeDocument/2006/relationships/image" Target="../media/image8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4.pn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91.png"/><Relationship Id="rId3" Type="http://schemas.openxmlformats.org/officeDocument/2006/relationships/image" Target="../media/image86.png"/><Relationship Id="rId7" Type="http://schemas.openxmlformats.org/officeDocument/2006/relationships/image" Target="../media/image90.png"/><Relationship Id="rId2" Type="http://schemas.openxmlformats.org/officeDocument/2006/relationships/image" Target="../media/image85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9.png"/><Relationship Id="rId5" Type="http://schemas.openxmlformats.org/officeDocument/2006/relationships/image" Target="../media/image88.png"/><Relationship Id="rId4" Type="http://schemas.openxmlformats.org/officeDocument/2006/relationships/image" Target="../media/image87.pn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98.png"/><Relationship Id="rId3" Type="http://schemas.openxmlformats.org/officeDocument/2006/relationships/image" Target="../media/image93.png"/><Relationship Id="rId7" Type="http://schemas.openxmlformats.org/officeDocument/2006/relationships/image" Target="../media/image97.png"/><Relationship Id="rId2" Type="http://schemas.openxmlformats.org/officeDocument/2006/relationships/image" Target="../media/image92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96.png"/><Relationship Id="rId5" Type="http://schemas.openxmlformats.org/officeDocument/2006/relationships/image" Target="../media/image95.png"/><Relationship Id="rId4" Type="http://schemas.openxmlformats.org/officeDocument/2006/relationships/image" Target="../media/image94.png"/><Relationship Id="rId9" Type="http://schemas.openxmlformats.org/officeDocument/2006/relationships/image" Target="../media/image99.pn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6.png"/><Relationship Id="rId13" Type="http://schemas.openxmlformats.org/officeDocument/2006/relationships/image" Target="../media/image111.png"/><Relationship Id="rId3" Type="http://schemas.openxmlformats.org/officeDocument/2006/relationships/image" Target="../media/image101.png"/><Relationship Id="rId7" Type="http://schemas.openxmlformats.org/officeDocument/2006/relationships/image" Target="../media/image105.png"/><Relationship Id="rId12" Type="http://schemas.openxmlformats.org/officeDocument/2006/relationships/image" Target="../media/image110.png"/><Relationship Id="rId2" Type="http://schemas.openxmlformats.org/officeDocument/2006/relationships/image" Target="../media/image100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04.png"/><Relationship Id="rId11" Type="http://schemas.openxmlformats.org/officeDocument/2006/relationships/image" Target="../media/image109.png"/><Relationship Id="rId5" Type="http://schemas.openxmlformats.org/officeDocument/2006/relationships/image" Target="../media/image103.png"/><Relationship Id="rId10" Type="http://schemas.openxmlformats.org/officeDocument/2006/relationships/image" Target="../media/image108.png"/><Relationship Id="rId4" Type="http://schemas.openxmlformats.org/officeDocument/2006/relationships/image" Target="../media/image102.png"/><Relationship Id="rId9" Type="http://schemas.openxmlformats.org/officeDocument/2006/relationships/image" Target="../media/image107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3.png"/><Relationship Id="rId2" Type="http://schemas.openxmlformats.org/officeDocument/2006/relationships/image" Target="../media/image112.png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114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6.png"/><Relationship Id="rId7" Type="http://schemas.openxmlformats.org/officeDocument/2006/relationships/image" Target="../media/image120.png"/><Relationship Id="rId2" Type="http://schemas.openxmlformats.org/officeDocument/2006/relationships/image" Target="../media/image115.pn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119.png"/><Relationship Id="rId5" Type="http://schemas.openxmlformats.org/officeDocument/2006/relationships/image" Target="../media/image118.png"/><Relationship Id="rId4" Type="http://schemas.openxmlformats.org/officeDocument/2006/relationships/image" Target="../media/image117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2.png"/><Relationship Id="rId2" Type="http://schemas.openxmlformats.org/officeDocument/2006/relationships/image" Target="../media/image121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4.png"/><Relationship Id="rId2" Type="http://schemas.openxmlformats.org/officeDocument/2006/relationships/image" Target="../media/image123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6.png"/><Relationship Id="rId2" Type="http://schemas.openxmlformats.org/officeDocument/2006/relationships/image" Target="../media/image125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7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4.png"/><Relationship Id="rId3" Type="http://schemas.openxmlformats.org/officeDocument/2006/relationships/image" Target="../media/image129.png"/><Relationship Id="rId7" Type="http://schemas.openxmlformats.org/officeDocument/2006/relationships/image" Target="../media/image133.png"/><Relationship Id="rId2" Type="http://schemas.openxmlformats.org/officeDocument/2006/relationships/image" Target="../media/image128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32.png"/><Relationship Id="rId5" Type="http://schemas.openxmlformats.org/officeDocument/2006/relationships/image" Target="../media/image131.png"/><Relationship Id="rId4" Type="http://schemas.openxmlformats.org/officeDocument/2006/relationships/image" Target="../media/image130.png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5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6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7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4.png"/><Relationship Id="rId3" Type="http://schemas.openxmlformats.org/officeDocument/2006/relationships/image" Target="../media/image139.png"/><Relationship Id="rId7" Type="http://schemas.openxmlformats.org/officeDocument/2006/relationships/image" Target="../media/image143.png"/><Relationship Id="rId2" Type="http://schemas.openxmlformats.org/officeDocument/2006/relationships/image" Target="../media/image138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42.png"/><Relationship Id="rId5" Type="http://schemas.openxmlformats.org/officeDocument/2006/relationships/image" Target="../media/image141.png"/><Relationship Id="rId4" Type="http://schemas.openxmlformats.org/officeDocument/2006/relationships/image" Target="../media/image140.png"/><Relationship Id="rId9" Type="http://schemas.openxmlformats.org/officeDocument/2006/relationships/image" Target="../media/image145.png"/></Relationships>
</file>

<file path=ppt/slides/_rels/slide2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1.png"/><Relationship Id="rId3" Type="http://schemas.openxmlformats.org/officeDocument/2006/relationships/image" Target="../media/image146.png"/><Relationship Id="rId7" Type="http://schemas.openxmlformats.org/officeDocument/2006/relationships/image" Target="../media/image150.png"/><Relationship Id="rId2" Type="http://schemas.openxmlformats.org/officeDocument/2006/relationships/image" Target="../media/image125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49.png"/><Relationship Id="rId5" Type="http://schemas.openxmlformats.org/officeDocument/2006/relationships/image" Target="../media/image148.png"/><Relationship Id="rId4" Type="http://schemas.openxmlformats.org/officeDocument/2006/relationships/image" Target="../media/image147.png"/><Relationship Id="rId9" Type="http://schemas.openxmlformats.org/officeDocument/2006/relationships/image" Target="../media/image152.png"/></Relationships>
</file>

<file path=ppt/slides/_rels/slide2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5.png"/><Relationship Id="rId3" Type="http://schemas.openxmlformats.org/officeDocument/2006/relationships/image" Target="../media/image154.png"/><Relationship Id="rId7" Type="http://schemas.openxmlformats.org/officeDocument/2006/relationships/image" Target="../media/image151.png"/><Relationship Id="rId2" Type="http://schemas.openxmlformats.org/officeDocument/2006/relationships/image" Target="../media/image153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50.png"/><Relationship Id="rId5" Type="http://schemas.openxmlformats.org/officeDocument/2006/relationships/image" Target="../media/image149.png"/><Relationship Id="rId10" Type="http://schemas.openxmlformats.org/officeDocument/2006/relationships/image" Target="../media/image157.png"/><Relationship Id="rId4" Type="http://schemas.openxmlformats.org/officeDocument/2006/relationships/image" Target="../media/image148.png"/><Relationship Id="rId9" Type="http://schemas.openxmlformats.org/officeDocument/2006/relationships/image" Target="../media/image156.png"/></Relationships>
</file>

<file path=ppt/slides/_rels/slide2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1.png"/><Relationship Id="rId3" Type="http://schemas.openxmlformats.org/officeDocument/2006/relationships/image" Target="../media/image159.png"/><Relationship Id="rId7" Type="http://schemas.openxmlformats.org/officeDocument/2006/relationships/image" Target="../media/image150.png"/><Relationship Id="rId2" Type="http://schemas.openxmlformats.org/officeDocument/2006/relationships/image" Target="../media/image158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49.png"/><Relationship Id="rId5" Type="http://schemas.openxmlformats.org/officeDocument/2006/relationships/image" Target="../media/image148.png"/><Relationship Id="rId4" Type="http://schemas.openxmlformats.org/officeDocument/2006/relationships/image" Target="../media/image160.png"/></Relationships>
</file>

<file path=ppt/slides/_rels/slide2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2.png"/><Relationship Id="rId3" Type="http://schemas.openxmlformats.org/officeDocument/2006/relationships/image" Target="../media/image161.png"/><Relationship Id="rId7" Type="http://schemas.openxmlformats.org/officeDocument/2006/relationships/image" Target="../media/image151.png"/><Relationship Id="rId2" Type="http://schemas.openxmlformats.org/officeDocument/2006/relationships/image" Target="../media/image153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50.png"/><Relationship Id="rId11" Type="http://schemas.openxmlformats.org/officeDocument/2006/relationships/image" Target="../media/image165.png"/><Relationship Id="rId5" Type="http://schemas.openxmlformats.org/officeDocument/2006/relationships/image" Target="../media/image149.png"/><Relationship Id="rId10" Type="http://schemas.openxmlformats.org/officeDocument/2006/relationships/image" Target="../media/image164.png"/><Relationship Id="rId4" Type="http://schemas.openxmlformats.org/officeDocument/2006/relationships/image" Target="../media/image148.png"/><Relationship Id="rId9" Type="http://schemas.openxmlformats.org/officeDocument/2006/relationships/image" Target="../media/image163.png"/></Relationships>
</file>

<file path=ppt/slides/_rels/slide2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8.png"/><Relationship Id="rId13" Type="http://schemas.openxmlformats.org/officeDocument/2006/relationships/image" Target="../media/image173.png"/><Relationship Id="rId3" Type="http://schemas.openxmlformats.org/officeDocument/2006/relationships/image" Target="../media/image167.png"/><Relationship Id="rId7" Type="http://schemas.openxmlformats.org/officeDocument/2006/relationships/image" Target="../media/image151.png"/><Relationship Id="rId12" Type="http://schemas.openxmlformats.org/officeDocument/2006/relationships/image" Target="../media/image172.png"/><Relationship Id="rId2" Type="http://schemas.openxmlformats.org/officeDocument/2006/relationships/image" Target="../media/image166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50.png"/><Relationship Id="rId11" Type="http://schemas.openxmlformats.org/officeDocument/2006/relationships/image" Target="../media/image171.png"/><Relationship Id="rId5" Type="http://schemas.openxmlformats.org/officeDocument/2006/relationships/image" Target="../media/image149.png"/><Relationship Id="rId10" Type="http://schemas.openxmlformats.org/officeDocument/2006/relationships/image" Target="../media/image170.png"/><Relationship Id="rId4" Type="http://schemas.openxmlformats.org/officeDocument/2006/relationships/image" Target="../media/image148.png"/><Relationship Id="rId9" Type="http://schemas.openxmlformats.org/officeDocument/2006/relationships/image" Target="../media/image169.png"/><Relationship Id="rId14" Type="http://schemas.openxmlformats.org/officeDocument/2006/relationships/image" Target="../media/image174.png"/></Relationships>
</file>

<file path=ppt/slides/_rels/slide2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1.png"/><Relationship Id="rId3" Type="http://schemas.openxmlformats.org/officeDocument/2006/relationships/image" Target="../media/image175.png"/><Relationship Id="rId7" Type="http://schemas.openxmlformats.org/officeDocument/2006/relationships/image" Target="../media/image150.png"/><Relationship Id="rId2" Type="http://schemas.openxmlformats.org/officeDocument/2006/relationships/image" Target="../media/image123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49.png"/><Relationship Id="rId5" Type="http://schemas.openxmlformats.org/officeDocument/2006/relationships/image" Target="../media/image148.png"/><Relationship Id="rId4" Type="http://schemas.openxmlformats.org/officeDocument/2006/relationships/image" Target="../media/image176.pn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8.png"/><Relationship Id="rId7" Type="http://schemas.openxmlformats.org/officeDocument/2006/relationships/image" Target="../media/image182.png"/><Relationship Id="rId2" Type="http://schemas.openxmlformats.org/officeDocument/2006/relationships/image" Target="../media/image177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81.png"/><Relationship Id="rId5" Type="http://schemas.openxmlformats.org/officeDocument/2006/relationships/image" Target="../media/image180.png"/><Relationship Id="rId4" Type="http://schemas.openxmlformats.org/officeDocument/2006/relationships/image" Target="../media/image179.png"/></Relationships>
</file>

<file path=ppt/slides/_rels/slide29.xml.rels><?xml version="1.0" encoding="UTF-8" standalone="yes"?>
<Relationships xmlns="http://schemas.openxmlformats.org/package/2006/relationships"><Relationship Id="rId8" Type="http://schemas.openxmlformats.org/officeDocument/2006/relationships/image" Target="../media/image189.png"/><Relationship Id="rId3" Type="http://schemas.openxmlformats.org/officeDocument/2006/relationships/image" Target="../media/image184.png"/><Relationship Id="rId7" Type="http://schemas.openxmlformats.org/officeDocument/2006/relationships/image" Target="../media/image188.png"/><Relationship Id="rId2" Type="http://schemas.openxmlformats.org/officeDocument/2006/relationships/image" Target="../media/image183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87.png"/><Relationship Id="rId5" Type="http://schemas.openxmlformats.org/officeDocument/2006/relationships/image" Target="../media/image186.png"/><Relationship Id="rId10" Type="http://schemas.openxmlformats.org/officeDocument/2006/relationships/image" Target="../media/image191.png"/><Relationship Id="rId4" Type="http://schemas.openxmlformats.org/officeDocument/2006/relationships/image" Target="../media/image185.png"/><Relationship Id="rId9" Type="http://schemas.openxmlformats.org/officeDocument/2006/relationships/image" Target="../media/image190.png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2.png"/><Relationship Id="rId1" Type="http://schemas.openxmlformats.org/officeDocument/2006/relationships/slideLayout" Target="../slideLayouts/slideLayout5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4.png"/><Relationship Id="rId2" Type="http://schemas.openxmlformats.org/officeDocument/2006/relationships/image" Target="../media/image193.png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195.png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7.png"/><Relationship Id="rId2" Type="http://schemas.openxmlformats.org/officeDocument/2006/relationships/image" Target="../media/image196.png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198.png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0.png"/><Relationship Id="rId2" Type="http://schemas.openxmlformats.org/officeDocument/2006/relationships/image" Target="../media/image199.png"/><Relationship Id="rId1" Type="http://schemas.openxmlformats.org/officeDocument/2006/relationships/slideLayout" Target="../slideLayouts/slideLayout5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hyperlink" Target="http://www.trojanholding.com/" TargetMode="External"/><Relationship Id="rId1" Type="http://schemas.openxmlformats.org/officeDocument/2006/relationships/slideLayout" Target="../slideLayouts/slideLayout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g object 16">
            <a:extLst>
              <a:ext uri="{FF2B5EF4-FFF2-40B4-BE49-F238E27FC236}">
                <a16:creationId xmlns:a16="http://schemas.microsoft.com/office/drawing/2014/main" id="{95053816-4CA9-5013-8254-4B093850CFF2}"/>
              </a:ext>
            </a:extLst>
          </p:cNvPr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12189599" cy="6858000"/>
          </a:xfrm>
          <a:prstGeom prst="rect">
            <a:avLst/>
          </a:prstGeom>
        </p:spPr>
      </p:pic>
      <p:sp>
        <p:nvSpPr>
          <p:cNvPr id="10" name="bg object 17">
            <a:extLst>
              <a:ext uri="{FF2B5EF4-FFF2-40B4-BE49-F238E27FC236}">
                <a16:creationId xmlns:a16="http://schemas.microsoft.com/office/drawing/2014/main" id="{57DFFA21-792D-DB7F-9692-8ED6BD9AA4F0}"/>
              </a:ext>
            </a:extLst>
          </p:cNvPr>
          <p:cNvSpPr/>
          <p:nvPr/>
        </p:nvSpPr>
        <p:spPr>
          <a:xfrm>
            <a:off x="9751497" y="2178550"/>
            <a:ext cx="2438400" cy="4679950"/>
          </a:xfrm>
          <a:custGeom>
            <a:avLst/>
            <a:gdLst/>
            <a:ahLst/>
            <a:cxnLst/>
            <a:rect l="l" t="t" r="r" b="b"/>
            <a:pathLst>
              <a:path w="2438400" h="4679950">
                <a:moveTo>
                  <a:pt x="2438102" y="0"/>
                </a:moveTo>
                <a:lnTo>
                  <a:pt x="2420991" y="74212"/>
                </a:lnTo>
                <a:lnTo>
                  <a:pt x="2408974" y="124824"/>
                </a:lnTo>
                <a:lnTo>
                  <a:pt x="2396692" y="175432"/>
                </a:lnTo>
                <a:lnTo>
                  <a:pt x="2384146" y="226035"/>
                </a:lnTo>
                <a:lnTo>
                  <a:pt x="2371336" y="276633"/>
                </a:lnTo>
                <a:lnTo>
                  <a:pt x="2358260" y="327225"/>
                </a:lnTo>
                <a:lnTo>
                  <a:pt x="2344873" y="377983"/>
                </a:lnTo>
                <a:lnTo>
                  <a:pt x="2331249" y="428615"/>
                </a:lnTo>
                <a:lnTo>
                  <a:pt x="2317389" y="479121"/>
                </a:lnTo>
                <a:lnTo>
                  <a:pt x="2303295" y="529501"/>
                </a:lnTo>
                <a:lnTo>
                  <a:pt x="2288966" y="579754"/>
                </a:lnTo>
                <a:lnTo>
                  <a:pt x="2274404" y="629879"/>
                </a:lnTo>
                <a:lnTo>
                  <a:pt x="2259610" y="679877"/>
                </a:lnTo>
                <a:lnTo>
                  <a:pt x="2244583" y="729746"/>
                </a:lnTo>
                <a:lnTo>
                  <a:pt x="2229325" y="779487"/>
                </a:lnTo>
                <a:lnTo>
                  <a:pt x="2213837" y="829099"/>
                </a:lnTo>
                <a:lnTo>
                  <a:pt x="2198119" y="878581"/>
                </a:lnTo>
                <a:lnTo>
                  <a:pt x="2182173" y="927933"/>
                </a:lnTo>
                <a:lnTo>
                  <a:pt x="2165998" y="977155"/>
                </a:lnTo>
                <a:lnTo>
                  <a:pt x="2149596" y="1026247"/>
                </a:lnTo>
                <a:lnTo>
                  <a:pt x="2132967" y="1075206"/>
                </a:lnTo>
                <a:lnTo>
                  <a:pt x="2116112" y="1124035"/>
                </a:lnTo>
                <a:lnTo>
                  <a:pt x="2099033" y="1172731"/>
                </a:lnTo>
                <a:lnTo>
                  <a:pt x="2081728" y="1221295"/>
                </a:lnTo>
                <a:lnTo>
                  <a:pt x="2064201" y="1269726"/>
                </a:lnTo>
                <a:lnTo>
                  <a:pt x="2046450" y="1318023"/>
                </a:lnTo>
                <a:lnTo>
                  <a:pt x="2028477" y="1366187"/>
                </a:lnTo>
                <a:lnTo>
                  <a:pt x="2010283" y="1414216"/>
                </a:lnTo>
                <a:lnTo>
                  <a:pt x="1991868" y="1462111"/>
                </a:lnTo>
                <a:lnTo>
                  <a:pt x="1973233" y="1509870"/>
                </a:lnTo>
                <a:lnTo>
                  <a:pt x="1954379" y="1557494"/>
                </a:lnTo>
                <a:lnTo>
                  <a:pt x="1935307" y="1604982"/>
                </a:lnTo>
                <a:lnTo>
                  <a:pt x="1916017" y="1652334"/>
                </a:lnTo>
                <a:lnTo>
                  <a:pt x="1896510" y="1699549"/>
                </a:lnTo>
                <a:lnTo>
                  <a:pt x="1876787" y="1746626"/>
                </a:lnTo>
                <a:lnTo>
                  <a:pt x="1856849" y="1793566"/>
                </a:lnTo>
                <a:lnTo>
                  <a:pt x="1836696" y="1840368"/>
                </a:lnTo>
                <a:lnTo>
                  <a:pt x="1816329" y="1887031"/>
                </a:lnTo>
                <a:lnTo>
                  <a:pt x="1795749" y="1933555"/>
                </a:lnTo>
                <a:lnTo>
                  <a:pt x="1774957" y="1979940"/>
                </a:lnTo>
                <a:lnTo>
                  <a:pt x="1753953" y="2026185"/>
                </a:lnTo>
                <a:lnTo>
                  <a:pt x="1732738" y="2072290"/>
                </a:lnTo>
                <a:lnTo>
                  <a:pt x="1711313" y="2118254"/>
                </a:lnTo>
                <a:lnTo>
                  <a:pt x="1689679" y="2164076"/>
                </a:lnTo>
                <a:lnTo>
                  <a:pt x="1667836" y="2209758"/>
                </a:lnTo>
                <a:lnTo>
                  <a:pt x="1645785" y="2255297"/>
                </a:lnTo>
                <a:lnTo>
                  <a:pt x="1623528" y="2300694"/>
                </a:lnTo>
                <a:lnTo>
                  <a:pt x="1601063" y="2345947"/>
                </a:lnTo>
                <a:lnTo>
                  <a:pt x="1578393" y="2391058"/>
                </a:lnTo>
                <a:lnTo>
                  <a:pt x="1555519" y="2436025"/>
                </a:lnTo>
                <a:lnTo>
                  <a:pt x="1532440" y="2480847"/>
                </a:lnTo>
                <a:lnTo>
                  <a:pt x="1509158" y="2525525"/>
                </a:lnTo>
                <a:lnTo>
                  <a:pt x="1485673" y="2570058"/>
                </a:lnTo>
                <a:lnTo>
                  <a:pt x="1461986" y="2614446"/>
                </a:lnTo>
                <a:lnTo>
                  <a:pt x="1438098" y="2658688"/>
                </a:lnTo>
                <a:lnTo>
                  <a:pt x="1414010" y="2702783"/>
                </a:lnTo>
                <a:lnTo>
                  <a:pt x="1389722" y="2746731"/>
                </a:lnTo>
                <a:lnTo>
                  <a:pt x="1365236" y="2790533"/>
                </a:lnTo>
                <a:lnTo>
                  <a:pt x="1340551" y="2834186"/>
                </a:lnTo>
                <a:lnTo>
                  <a:pt x="1315669" y="2877692"/>
                </a:lnTo>
                <a:lnTo>
                  <a:pt x="1290590" y="2921049"/>
                </a:lnTo>
                <a:lnTo>
                  <a:pt x="1265315" y="2964258"/>
                </a:lnTo>
                <a:lnTo>
                  <a:pt x="1239846" y="3007316"/>
                </a:lnTo>
                <a:lnTo>
                  <a:pt x="1214182" y="3050226"/>
                </a:lnTo>
                <a:lnTo>
                  <a:pt x="1188324" y="3092984"/>
                </a:lnTo>
                <a:lnTo>
                  <a:pt x="1162274" y="3135593"/>
                </a:lnTo>
                <a:lnTo>
                  <a:pt x="1136031" y="3178050"/>
                </a:lnTo>
                <a:lnTo>
                  <a:pt x="1109597" y="3220356"/>
                </a:lnTo>
                <a:lnTo>
                  <a:pt x="1082972" y="3262509"/>
                </a:lnTo>
                <a:lnTo>
                  <a:pt x="1056158" y="3304511"/>
                </a:lnTo>
                <a:lnTo>
                  <a:pt x="1029154" y="3346359"/>
                </a:lnTo>
                <a:lnTo>
                  <a:pt x="1001963" y="3388054"/>
                </a:lnTo>
                <a:lnTo>
                  <a:pt x="974583" y="3429596"/>
                </a:lnTo>
                <a:lnTo>
                  <a:pt x="947017" y="3470984"/>
                </a:lnTo>
                <a:lnTo>
                  <a:pt x="919264" y="3512217"/>
                </a:lnTo>
                <a:lnTo>
                  <a:pt x="891327" y="3553295"/>
                </a:lnTo>
                <a:lnTo>
                  <a:pt x="863204" y="3594217"/>
                </a:lnTo>
                <a:lnTo>
                  <a:pt x="834898" y="3634984"/>
                </a:lnTo>
                <a:lnTo>
                  <a:pt x="806409" y="3675595"/>
                </a:lnTo>
                <a:lnTo>
                  <a:pt x="777737" y="3716048"/>
                </a:lnTo>
                <a:lnTo>
                  <a:pt x="748884" y="3756345"/>
                </a:lnTo>
                <a:lnTo>
                  <a:pt x="719850" y="3796484"/>
                </a:lnTo>
                <a:lnTo>
                  <a:pt x="690636" y="3836465"/>
                </a:lnTo>
                <a:lnTo>
                  <a:pt x="661242" y="3876288"/>
                </a:lnTo>
                <a:lnTo>
                  <a:pt x="631670" y="3915952"/>
                </a:lnTo>
                <a:lnTo>
                  <a:pt x="601920" y="3955457"/>
                </a:lnTo>
                <a:lnTo>
                  <a:pt x="571993" y="3994802"/>
                </a:lnTo>
                <a:lnTo>
                  <a:pt x="541890" y="4033986"/>
                </a:lnTo>
                <a:lnTo>
                  <a:pt x="511611" y="4073011"/>
                </a:lnTo>
                <a:lnTo>
                  <a:pt x="481157" y="4111874"/>
                </a:lnTo>
                <a:lnTo>
                  <a:pt x="450529" y="4150576"/>
                </a:lnTo>
                <a:lnTo>
                  <a:pt x="419728" y="4189115"/>
                </a:lnTo>
                <a:lnTo>
                  <a:pt x="388754" y="4227493"/>
                </a:lnTo>
                <a:lnTo>
                  <a:pt x="357609" y="4265708"/>
                </a:lnTo>
                <a:lnTo>
                  <a:pt x="326292" y="4303759"/>
                </a:lnTo>
                <a:lnTo>
                  <a:pt x="294805" y="4341648"/>
                </a:lnTo>
                <a:lnTo>
                  <a:pt x="263149" y="4379372"/>
                </a:lnTo>
                <a:lnTo>
                  <a:pt x="231323" y="4416931"/>
                </a:lnTo>
                <a:lnTo>
                  <a:pt x="199330" y="4454326"/>
                </a:lnTo>
                <a:lnTo>
                  <a:pt x="167169" y="4491555"/>
                </a:lnTo>
                <a:lnTo>
                  <a:pt x="134841" y="4528619"/>
                </a:lnTo>
                <a:lnTo>
                  <a:pt x="102348" y="4565516"/>
                </a:lnTo>
                <a:lnTo>
                  <a:pt x="69690" y="4602247"/>
                </a:lnTo>
                <a:lnTo>
                  <a:pt x="36867" y="4638811"/>
                </a:lnTo>
                <a:lnTo>
                  <a:pt x="3881" y="4675207"/>
                </a:lnTo>
                <a:lnTo>
                  <a:pt x="0" y="4679449"/>
                </a:lnTo>
                <a:lnTo>
                  <a:pt x="2438102" y="4679449"/>
                </a:lnTo>
                <a:lnTo>
                  <a:pt x="2438102" y="0"/>
                </a:lnTo>
                <a:close/>
              </a:path>
            </a:pathLst>
          </a:custGeom>
          <a:solidFill>
            <a:srgbClr val="231F20">
              <a:alpha val="29998"/>
            </a:srgbClr>
          </a:solidFill>
        </p:spPr>
        <p:txBody>
          <a:bodyPr wrap="square" lIns="0" tIns="0" rIns="0" bIns="0" rtlCol="0"/>
          <a:lstStyle/>
          <a:p>
            <a:pPr algn="l" rtl="0"/>
            <a:endParaRPr/>
          </a:p>
        </p:txBody>
      </p:sp>
      <p:sp>
        <p:nvSpPr>
          <p:cNvPr id="2" name="object 2" descr="$PPTXTitle"/>
          <p:cNvSpPr txBox="1">
            <a:spLocks noGrp="1"/>
          </p:cNvSpPr>
          <p:nvPr>
            <p:ph type="ctrTitle" idx="4294967295"/>
          </p:nvPr>
        </p:nvSpPr>
        <p:spPr>
          <a:xfrm>
            <a:off x="1084123" y="2497138"/>
            <a:ext cx="5453063" cy="392112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400" dirty="0">
                <a:solidFill>
                  <a:srgbClr val="BA9977"/>
                </a:solidFill>
              </a:rPr>
              <a:t>TROJAN</a:t>
            </a:r>
            <a:r>
              <a:rPr sz="2400" spc="-80" dirty="0">
                <a:solidFill>
                  <a:srgbClr val="BA9977"/>
                </a:solidFill>
              </a:rPr>
              <a:t> </a:t>
            </a:r>
            <a:r>
              <a:rPr sz="2400" dirty="0">
                <a:solidFill>
                  <a:srgbClr val="BA9977"/>
                </a:solidFill>
              </a:rPr>
              <a:t>CONSTRUCTION</a:t>
            </a:r>
            <a:r>
              <a:rPr sz="2400" spc="-80" dirty="0">
                <a:solidFill>
                  <a:srgbClr val="BA9977"/>
                </a:solidFill>
              </a:rPr>
              <a:t> </a:t>
            </a:r>
            <a:r>
              <a:rPr sz="2400" spc="-10" dirty="0">
                <a:solidFill>
                  <a:srgbClr val="BA9977"/>
                </a:solidFill>
              </a:rPr>
              <a:t>HOLDING</a:t>
            </a:r>
            <a:endParaRPr sz="2400" dirty="0"/>
          </a:p>
        </p:txBody>
      </p:sp>
      <p:sp>
        <p:nvSpPr>
          <p:cNvPr id="3" name="object 3"/>
          <p:cNvSpPr txBox="1"/>
          <p:nvPr/>
        </p:nvSpPr>
        <p:spPr>
          <a:xfrm>
            <a:off x="1067296" y="2980233"/>
            <a:ext cx="5469890" cy="859155"/>
          </a:xfrm>
          <a:prstGeom prst="rect">
            <a:avLst/>
          </a:prstGeom>
        </p:spPr>
        <p:txBody>
          <a:bodyPr vert="horz" wrap="square" lIns="0" tIns="43180" rIns="0" bIns="0" rtlCol="0">
            <a:spAutoFit/>
          </a:bodyPr>
          <a:lstStyle/>
          <a:p>
            <a:pPr marL="12700" marR="5080">
              <a:lnSpc>
                <a:spcPts val="3200"/>
              </a:lnSpc>
              <a:spcBef>
                <a:spcPts val="340"/>
              </a:spcBef>
            </a:pPr>
            <a:r>
              <a:rPr sz="2800" dirty="0">
                <a:solidFill>
                  <a:srgbClr val="FFFFFF"/>
                </a:solidFill>
                <a:latin typeface="Poppins Medium"/>
                <a:cs typeface="Poppins Medium"/>
              </a:rPr>
              <a:t>Elevating</a:t>
            </a:r>
            <a:r>
              <a:rPr sz="2800" spc="-110" dirty="0">
                <a:solidFill>
                  <a:srgbClr val="FFFFFF"/>
                </a:solidFill>
                <a:latin typeface="Poppins Medium"/>
                <a:cs typeface="Poppins Medium"/>
              </a:rPr>
              <a:t> </a:t>
            </a:r>
            <a:r>
              <a:rPr sz="2800" dirty="0">
                <a:solidFill>
                  <a:srgbClr val="FFFFFF"/>
                </a:solidFill>
                <a:latin typeface="Poppins Medium"/>
                <a:cs typeface="Poppins Medium"/>
              </a:rPr>
              <a:t>Potential</a:t>
            </a:r>
            <a:r>
              <a:rPr sz="2800" spc="-110" dirty="0">
                <a:solidFill>
                  <a:srgbClr val="FFFFFF"/>
                </a:solidFill>
                <a:latin typeface="Poppins Medium"/>
                <a:cs typeface="Poppins Medium"/>
              </a:rPr>
              <a:t> </a:t>
            </a:r>
            <a:r>
              <a:rPr sz="2800" dirty="0">
                <a:solidFill>
                  <a:srgbClr val="FFFFFF"/>
                </a:solidFill>
                <a:latin typeface="Poppins Medium"/>
                <a:cs typeface="Poppins Medium"/>
              </a:rPr>
              <a:t>For</a:t>
            </a:r>
            <a:r>
              <a:rPr sz="2800" spc="-110" dirty="0">
                <a:solidFill>
                  <a:srgbClr val="FFFFFF"/>
                </a:solidFill>
                <a:latin typeface="Poppins Medium"/>
                <a:cs typeface="Poppins Medium"/>
              </a:rPr>
              <a:t> </a:t>
            </a:r>
            <a:r>
              <a:rPr sz="2800" spc="-20" dirty="0">
                <a:solidFill>
                  <a:srgbClr val="FFFFFF"/>
                </a:solidFill>
                <a:latin typeface="Poppins Medium"/>
                <a:cs typeface="Poppins Medium"/>
              </a:rPr>
              <a:t>Building </a:t>
            </a:r>
            <a:r>
              <a:rPr sz="2800" dirty="0">
                <a:solidFill>
                  <a:srgbClr val="FFFFFF"/>
                </a:solidFill>
                <a:latin typeface="Poppins Medium"/>
                <a:cs typeface="Poppins Medium"/>
              </a:rPr>
              <a:t>Sustainable</a:t>
            </a:r>
            <a:r>
              <a:rPr sz="2800" spc="-180" dirty="0">
                <a:solidFill>
                  <a:srgbClr val="FFFFFF"/>
                </a:solidFill>
                <a:latin typeface="Poppins Medium"/>
                <a:cs typeface="Poppins Medium"/>
              </a:rPr>
              <a:t> </a:t>
            </a:r>
            <a:r>
              <a:rPr sz="2800" spc="-10" dirty="0">
                <a:solidFill>
                  <a:srgbClr val="FFFFFF"/>
                </a:solidFill>
                <a:latin typeface="Poppins Medium"/>
                <a:cs typeface="Poppins Medium"/>
              </a:rPr>
              <a:t>Communities</a:t>
            </a:r>
            <a:endParaRPr sz="2800" dirty="0">
              <a:latin typeface="Poppins Medium"/>
              <a:cs typeface="Poppins Medium"/>
            </a:endParaRPr>
          </a:p>
        </p:txBody>
      </p:sp>
      <p:sp>
        <p:nvSpPr>
          <p:cNvPr id="4" name="object 4"/>
          <p:cNvSpPr/>
          <p:nvPr/>
        </p:nvSpPr>
        <p:spPr>
          <a:xfrm>
            <a:off x="9872853" y="603694"/>
            <a:ext cx="1668780" cy="1108075"/>
          </a:xfrm>
          <a:custGeom>
            <a:avLst/>
            <a:gdLst/>
            <a:ahLst/>
            <a:cxnLst/>
            <a:rect l="l" t="t" r="r" b="b"/>
            <a:pathLst>
              <a:path w="1668779" h="1108075">
                <a:moveTo>
                  <a:pt x="224790" y="828382"/>
                </a:moveTo>
                <a:lnTo>
                  <a:pt x="0" y="828382"/>
                </a:lnTo>
                <a:lnTo>
                  <a:pt x="0" y="875372"/>
                </a:lnTo>
                <a:lnTo>
                  <a:pt x="86639" y="875372"/>
                </a:lnTo>
                <a:lnTo>
                  <a:pt x="86639" y="1101432"/>
                </a:lnTo>
                <a:lnTo>
                  <a:pt x="138150" y="1101432"/>
                </a:lnTo>
                <a:lnTo>
                  <a:pt x="138150" y="875372"/>
                </a:lnTo>
                <a:lnTo>
                  <a:pt x="224790" y="875372"/>
                </a:lnTo>
                <a:lnTo>
                  <a:pt x="224790" y="828382"/>
                </a:lnTo>
                <a:close/>
              </a:path>
              <a:path w="1668779" h="1108075">
                <a:moveTo>
                  <a:pt x="505777" y="1098219"/>
                </a:moveTo>
                <a:lnTo>
                  <a:pt x="427875" y="1010399"/>
                </a:lnTo>
                <a:lnTo>
                  <a:pt x="423037" y="1004938"/>
                </a:lnTo>
                <a:lnTo>
                  <a:pt x="455726" y="992352"/>
                </a:lnTo>
                <a:lnTo>
                  <a:pt x="477037" y="972108"/>
                </a:lnTo>
                <a:lnTo>
                  <a:pt x="480771" y="963968"/>
                </a:lnTo>
                <a:lnTo>
                  <a:pt x="488619" y="946823"/>
                </a:lnTo>
                <a:lnTo>
                  <a:pt x="492112" y="919086"/>
                </a:lnTo>
                <a:lnTo>
                  <a:pt x="485800" y="885075"/>
                </a:lnTo>
                <a:lnTo>
                  <a:pt x="480263" y="876541"/>
                </a:lnTo>
                <a:lnTo>
                  <a:pt x="467093" y="856246"/>
                </a:lnTo>
                <a:lnTo>
                  <a:pt x="440601" y="839012"/>
                </a:lnTo>
                <a:lnTo>
                  <a:pt x="440601" y="920254"/>
                </a:lnTo>
                <a:lnTo>
                  <a:pt x="437896" y="936307"/>
                </a:lnTo>
                <a:lnTo>
                  <a:pt x="429475" y="950315"/>
                </a:lnTo>
                <a:lnTo>
                  <a:pt x="414921" y="960221"/>
                </a:lnTo>
                <a:lnTo>
                  <a:pt x="393776" y="963968"/>
                </a:lnTo>
                <a:lnTo>
                  <a:pt x="315328" y="963968"/>
                </a:lnTo>
                <a:lnTo>
                  <a:pt x="315328" y="876541"/>
                </a:lnTo>
                <a:lnTo>
                  <a:pt x="393776" y="876541"/>
                </a:lnTo>
                <a:lnTo>
                  <a:pt x="414756" y="880300"/>
                </a:lnTo>
                <a:lnTo>
                  <a:pt x="429336" y="890206"/>
                </a:lnTo>
                <a:lnTo>
                  <a:pt x="437845" y="904201"/>
                </a:lnTo>
                <a:lnTo>
                  <a:pt x="440601" y="920254"/>
                </a:lnTo>
                <a:lnTo>
                  <a:pt x="440601" y="839012"/>
                </a:lnTo>
                <a:lnTo>
                  <a:pt x="436308" y="836206"/>
                </a:lnTo>
                <a:lnTo>
                  <a:pt x="393776" y="828535"/>
                </a:lnTo>
                <a:lnTo>
                  <a:pt x="376059" y="828535"/>
                </a:lnTo>
                <a:lnTo>
                  <a:pt x="296303" y="828217"/>
                </a:lnTo>
                <a:lnTo>
                  <a:pt x="263817" y="828217"/>
                </a:lnTo>
                <a:lnTo>
                  <a:pt x="263817" y="1101725"/>
                </a:lnTo>
                <a:lnTo>
                  <a:pt x="315328" y="1101725"/>
                </a:lnTo>
                <a:lnTo>
                  <a:pt x="315328" y="1010399"/>
                </a:lnTo>
                <a:lnTo>
                  <a:pt x="367626" y="1010399"/>
                </a:lnTo>
                <a:lnTo>
                  <a:pt x="446849" y="1101725"/>
                </a:lnTo>
                <a:lnTo>
                  <a:pt x="505777" y="1101725"/>
                </a:lnTo>
                <a:lnTo>
                  <a:pt x="505777" y="1098219"/>
                </a:lnTo>
                <a:close/>
              </a:path>
              <a:path w="1668779" h="1108075">
                <a:moveTo>
                  <a:pt x="810958" y="966698"/>
                </a:moveTo>
                <a:lnTo>
                  <a:pt x="805764" y="924560"/>
                </a:lnTo>
                <a:lnTo>
                  <a:pt x="789254" y="885685"/>
                </a:lnTo>
                <a:lnTo>
                  <a:pt x="761453" y="853516"/>
                </a:lnTo>
                <a:lnTo>
                  <a:pt x="760171" y="852805"/>
                </a:lnTo>
                <a:lnTo>
                  <a:pt x="760171" y="967867"/>
                </a:lnTo>
                <a:lnTo>
                  <a:pt x="754989" y="1000988"/>
                </a:lnTo>
                <a:lnTo>
                  <a:pt x="739394" y="1030947"/>
                </a:lnTo>
                <a:lnTo>
                  <a:pt x="711796" y="1052550"/>
                </a:lnTo>
                <a:lnTo>
                  <a:pt x="711581" y="1052550"/>
                </a:lnTo>
                <a:lnTo>
                  <a:pt x="670852" y="1060754"/>
                </a:lnTo>
                <a:lnTo>
                  <a:pt x="629831" y="1052550"/>
                </a:lnTo>
                <a:lnTo>
                  <a:pt x="602259" y="1031138"/>
                </a:lnTo>
                <a:lnTo>
                  <a:pt x="586549" y="1001306"/>
                </a:lnTo>
                <a:lnTo>
                  <a:pt x="581088" y="967867"/>
                </a:lnTo>
                <a:lnTo>
                  <a:pt x="586460" y="929678"/>
                </a:lnTo>
                <a:lnTo>
                  <a:pt x="604164" y="898550"/>
                </a:lnTo>
                <a:lnTo>
                  <a:pt x="633056" y="877582"/>
                </a:lnTo>
                <a:lnTo>
                  <a:pt x="672020" y="869911"/>
                </a:lnTo>
                <a:lnTo>
                  <a:pt x="712431" y="879221"/>
                </a:lnTo>
                <a:lnTo>
                  <a:pt x="739978" y="902004"/>
                </a:lnTo>
                <a:lnTo>
                  <a:pt x="755611" y="933132"/>
                </a:lnTo>
                <a:lnTo>
                  <a:pt x="760120" y="966698"/>
                </a:lnTo>
                <a:lnTo>
                  <a:pt x="760171" y="967867"/>
                </a:lnTo>
                <a:lnTo>
                  <a:pt x="760171" y="852805"/>
                </a:lnTo>
                <a:lnTo>
                  <a:pt x="722363" y="831494"/>
                </a:lnTo>
                <a:lnTo>
                  <a:pt x="672020" y="823087"/>
                </a:lnTo>
                <a:lnTo>
                  <a:pt x="626872" y="829779"/>
                </a:lnTo>
                <a:lnTo>
                  <a:pt x="587933" y="848931"/>
                </a:lnTo>
                <a:lnTo>
                  <a:pt x="558977" y="877582"/>
                </a:lnTo>
                <a:lnTo>
                  <a:pt x="537476" y="918997"/>
                </a:lnTo>
                <a:lnTo>
                  <a:pt x="530415" y="966698"/>
                </a:lnTo>
                <a:lnTo>
                  <a:pt x="530453" y="967867"/>
                </a:lnTo>
                <a:lnTo>
                  <a:pt x="535647" y="1008507"/>
                </a:lnTo>
                <a:lnTo>
                  <a:pt x="535749" y="1009319"/>
                </a:lnTo>
                <a:lnTo>
                  <a:pt x="552157" y="1047699"/>
                </a:lnTo>
                <a:lnTo>
                  <a:pt x="579920" y="1079055"/>
                </a:lnTo>
                <a:lnTo>
                  <a:pt x="619379" y="1100213"/>
                </a:lnTo>
                <a:lnTo>
                  <a:pt x="670852" y="1107973"/>
                </a:lnTo>
                <a:lnTo>
                  <a:pt x="722210" y="1100061"/>
                </a:lnTo>
                <a:lnTo>
                  <a:pt x="761415" y="1078585"/>
                </a:lnTo>
                <a:lnTo>
                  <a:pt x="788949" y="1046937"/>
                </a:lnTo>
                <a:lnTo>
                  <a:pt x="805307" y="1008507"/>
                </a:lnTo>
                <a:lnTo>
                  <a:pt x="810806" y="967867"/>
                </a:lnTo>
                <a:lnTo>
                  <a:pt x="810907" y="967092"/>
                </a:lnTo>
                <a:lnTo>
                  <a:pt x="810958" y="966698"/>
                </a:lnTo>
                <a:close/>
              </a:path>
              <a:path w="1668779" h="1108075">
                <a:moveTo>
                  <a:pt x="1075156" y="828535"/>
                </a:moveTo>
                <a:lnTo>
                  <a:pt x="941298" y="828535"/>
                </a:lnTo>
                <a:lnTo>
                  <a:pt x="941298" y="876541"/>
                </a:lnTo>
                <a:lnTo>
                  <a:pt x="1023645" y="876541"/>
                </a:lnTo>
                <a:lnTo>
                  <a:pt x="1023645" y="985037"/>
                </a:lnTo>
                <a:lnTo>
                  <a:pt x="1019505" y="1014018"/>
                </a:lnTo>
                <a:lnTo>
                  <a:pt x="1006868" y="1037437"/>
                </a:lnTo>
                <a:lnTo>
                  <a:pt x="985443" y="1053096"/>
                </a:lnTo>
                <a:lnTo>
                  <a:pt x="954951" y="1058799"/>
                </a:lnTo>
                <a:lnTo>
                  <a:pt x="924572" y="1054354"/>
                </a:lnTo>
                <a:lnTo>
                  <a:pt x="902995" y="1041044"/>
                </a:lnTo>
                <a:lnTo>
                  <a:pt x="890143" y="1018959"/>
                </a:lnTo>
                <a:lnTo>
                  <a:pt x="885875" y="988161"/>
                </a:lnTo>
                <a:lnTo>
                  <a:pt x="835139" y="988161"/>
                </a:lnTo>
                <a:lnTo>
                  <a:pt x="844042" y="1039355"/>
                </a:lnTo>
                <a:lnTo>
                  <a:pt x="868857" y="1076655"/>
                </a:lnTo>
                <a:lnTo>
                  <a:pt x="906767" y="1099451"/>
                </a:lnTo>
                <a:lnTo>
                  <a:pt x="954951" y="1107186"/>
                </a:lnTo>
                <a:lnTo>
                  <a:pt x="1005509" y="1098042"/>
                </a:lnTo>
                <a:lnTo>
                  <a:pt x="1043305" y="1072603"/>
                </a:lnTo>
                <a:lnTo>
                  <a:pt x="1066965" y="1033919"/>
                </a:lnTo>
                <a:lnTo>
                  <a:pt x="1075156" y="985037"/>
                </a:lnTo>
                <a:lnTo>
                  <a:pt x="1075156" y="828535"/>
                </a:lnTo>
                <a:close/>
              </a:path>
              <a:path w="1668779" h="1108075">
                <a:moveTo>
                  <a:pt x="1250670" y="654926"/>
                </a:moveTo>
                <a:lnTo>
                  <a:pt x="833932" y="0"/>
                </a:lnTo>
                <a:lnTo>
                  <a:pt x="644486" y="297726"/>
                </a:lnTo>
                <a:lnTo>
                  <a:pt x="673112" y="342811"/>
                </a:lnTo>
                <a:lnTo>
                  <a:pt x="792848" y="297713"/>
                </a:lnTo>
                <a:lnTo>
                  <a:pt x="791044" y="292900"/>
                </a:lnTo>
                <a:lnTo>
                  <a:pt x="790016" y="287693"/>
                </a:lnTo>
                <a:lnTo>
                  <a:pt x="790016" y="282244"/>
                </a:lnTo>
                <a:lnTo>
                  <a:pt x="793470" y="265150"/>
                </a:lnTo>
                <a:lnTo>
                  <a:pt x="802881" y="251180"/>
                </a:lnTo>
                <a:lnTo>
                  <a:pt x="816838" y="241769"/>
                </a:lnTo>
                <a:lnTo>
                  <a:pt x="833932" y="238315"/>
                </a:lnTo>
                <a:lnTo>
                  <a:pt x="851027" y="241769"/>
                </a:lnTo>
                <a:lnTo>
                  <a:pt x="864971" y="251180"/>
                </a:lnTo>
                <a:lnTo>
                  <a:pt x="874382" y="265150"/>
                </a:lnTo>
                <a:lnTo>
                  <a:pt x="877824" y="282244"/>
                </a:lnTo>
                <a:lnTo>
                  <a:pt x="874382" y="299339"/>
                </a:lnTo>
                <a:lnTo>
                  <a:pt x="864971" y="313296"/>
                </a:lnTo>
                <a:lnTo>
                  <a:pt x="851027" y="322707"/>
                </a:lnTo>
                <a:lnTo>
                  <a:pt x="833932" y="326148"/>
                </a:lnTo>
                <a:lnTo>
                  <a:pt x="824458" y="325120"/>
                </a:lnTo>
                <a:lnTo>
                  <a:pt x="815708" y="322186"/>
                </a:lnTo>
                <a:lnTo>
                  <a:pt x="807897" y="317563"/>
                </a:lnTo>
                <a:lnTo>
                  <a:pt x="801230" y="311480"/>
                </a:lnTo>
                <a:lnTo>
                  <a:pt x="418071" y="654126"/>
                </a:lnTo>
                <a:lnTo>
                  <a:pt x="459079" y="630262"/>
                </a:lnTo>
                <a:lnTo>
                  <a:pt x="501599" y="608850"/>
                </a:lnTo>
                <a:lnTo>
                  <a:pt x="545541" y="589978"/>
                </a:lnTo>
                <a:lnTo>
                  <a:pt x="590816" y="573735"/>
                </a:lnTo>
                <a:lnTo>
                  <a:pt x="637311" y="560235"/>
                </a:lnTo>
                <a:lnTo>
                  <a:pt x="684949" y="549567"/>
                </a:lnTo>
                <a:lnTo>
                  <a:pt x="733628" y="541820"/>
                </a:lnTo>
                <a:lnTo>
                  <a:pt x="783259" y="537108"/>
                </a:lnTo>
                <a:lnTo>
                  <a:pt x="833729" y="535508"/>
                </a:lnTo>
                <a:lnTo>
                  <a:pt x="884377" y="537108"/>
                </a:lnTo>
                <a:lnTo>
                  <a:pt x="934173" y="541858"/>
                </a:lnTo>
                <a:lnTo>
                  <a:pt x="983018" y="549656"/>
                </a:lnTo>
                <a:lnTo>
                  <a:pt x="1030808" y="560400"/>
                </a:lnTo>
                <a:lnTo>
                  <a:pt x="1077455" y="574001"/>
                </a:lnTo>
                <a:lnTo>
                  <a:pt x="1122870" y="590346"/>
                </a:lnTo>
                <a:lnTo>
                  <a:pt x="1166939" y="609346"/>
                </a:lnTo>
                <a:lnTo>
                  <a:pt x="1209573" y="630910"/>
                </a:lnTo>
                <a:lnTo>
                  <a:pt x="1250670" y="654926"/>
                </a:lnTo>
                <a:close/>
              </a:path>
              <a:path w="1668779" h="1108075">
                <a:moveTo>
                  <a:pt x="1396733" y="1101725"/>
                </a:moveTo>
                <a:lnTo>
                  <a:pt x="1373632" y="1050213"/>
                </a:lnTo>
                <a:lnTo>
                  <a:pt x="1352105" y="1002220"/>
                </a:lnTo>
                <a:lnTo>
                  <a:pt x="1299921" y="885913"/>
                </a:lnTo>
                <a:lnTo>
                  <a:pt x="1296822" y="879005"/>
                </a:lnTo>
                <a:lnTo>
                  <a:pt x="1296822" y="1002220"/>
                </a:lnTo>
                <a:lnTo>
                  <a:pt x="1195349" y="1002220"/>
                </a:lnTo>
                <a:lnTo>
                  <a:pt x="1246085" y="885913"/>
                </a:lnTo>
                <a:lnTo>
                  <a:pt x="1296822" y="1002220"/>
                </a:lnTo>
                <a:lnTo>
                  <a:pt x="1296822" y="879005"/>
                </a:lnTo>
                <a:lnTo>
                  <a:pt x="1274191" y="828548"/>
                </a:lnTo>
                <a:lnTo>
                  <a:pt x="1217980" y="828548"/>
                </a:lnTo>
                <a:lnTo>
                  <a:pt x="1095438" y="1101725"/>
                </a:lnTo>
                <a:lnTo>
                  <a:pt x="1151255" y="1101725"/>
                </a:lnTo>
                <a:lnTo>
                  <a:pt x="1174661" y="1050213"/>
                </a:lnTo>
                <a:lnTo>
                  <a:pt x="1317510" y="1050213"/>
                </a:lnTo>
                <a:lnTo>
                  <a:pt x="1340535" y="1101725"/>
                </a:lnTo>
                <a:lnTo>
                  <a:pt x="1396733" y="1101725"/>
                </a:lnTo>
                <a:close/>
              </a:path>
              <a:path w="1668779" h="1108075">
                <a:moveTo>
                  <a:pt x="1668741" y="828535"/>
                </a:moveTo>
                <a:lnTo>
                  <a:pt x="1617230" y="828535"/>
                </a:lnTo>
                <a:lnTo>
                  <a:pt x="1617230" y="1012355"/>
                </a:lnTo>
                <a:lnTo>
                  <a:pt x="1472057" y="828535"/>
                </a:lnTo>
                <a:lnTo>
                  <a:pt x="1430299" y="828535"/>
                </a:lnTo>
                <a:lnTo>
                  <a:pt x="1430299" y="1101725"/>
                </a:lnTo>
                <a:lnTo>
                  <a:pt x="1481810" y="1101725"/>
                </a:lnTo>
                <a:lnTo>
                  <a:pt x="1481810" y="919861"/>
                </a:lnTo>
                <a:lnTo>
                  <a:pt x="1626984" y="1101725"/>
                </a:lnTo>
                <a:lnTo>
                  <a:pt x="1668741" y="1101725"/>
                </a:lnTo>
                <a:lnTo>
                  <a:pt x="1668741" y="828535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pPr algn="l" rtl="0"/>
            <a:endParaRPr/>
          </a:p>
        </p:txBody>
      </p:sp>
      <p:sp>
        <p:nvSpPr>
          <p:cNvPr id="5" name="object 5"/>
          <p:cNvSpPr txBox="1"/>
          <p:nvPr/>
        </p:nvSpPr>
        <p:spPr>
          <a:xfrm>
            <a:off x="9855225" y="1735787"/>
            <a:ext cx="1705610" cy="17843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000" dirty="0">
                <a:solidFill>
                  <a:srgbClr val="FFFFFF"/>
                </a:solidFill>
                <a:latin typeface="Nexa-XBold"/>
                <a:cs typeface="Nexa-XBold"/>
              </a:rPr>
              <a:t>CONSTRUCTION</a:t>
            </a:r>
            <a:r>
              <a:rPr sz="1000" spc="-20" dirty="0">
                <a:solidFill>
                  <a:srgbClr val="FFFFFF"/>
                </a:solidFill>
                <a:latin typeface="Nexa-XBold"/>
                <a:cs typeface="Nexa-XBold"/>
              </a:rPr>
              <a:t> </a:t>
            </a:r>
            <a:r>
              <a:rPr sz="1000" spc="-10" dirty="0">
                <a:solidFill>
                  <a:srgbClr val="FFFFFF"/>
                </a:solidFill>
                <a:latin typeface="Nexa-XBold"/>
                <a:cs typeface="Nexa-XBold"/>
              </a:rPr>
              <a:t>HOLDING</a:t>
            </a:r>
            <a:endParaRPr sz="1000">
              <a:latin typeface="Nexa-XBold"/>
              <a:cs typeface="Nexa-XBold"/>
            </a:endParaRPr>
          </a:p>
        </p:txBody>
      </p:sp>
      <p:grpSp>
        <p:nvGrpSpPr>
          <p:cNvPr id="6" name="object 6"/>
          <p:cNvGrpSpPr/>
          <p:nvPr/>
        </p:nvGrpSpPr>
        <p:grpSpPr>
          <a:xfrm>
            <a:off x="7017405" y="-4762"/>
            <a:ext cx="5177155" cy="6867525"/>
            <a:chOff x="7017405" y="-4762"/>
            <a:chExt cx="5177155" cy="6867525"/>
          </a:xfrm>
        </p:grpSpPr>
        <p:sp>
          <p:nvSpPr>
            <p:cNvPr id="7" name="object 7"/>
            <p:cNvSpPr/>
            <p:nvPr/>
          </p:nvSpPr>
          <p:spPr>
            <a:xfrm>
              <a:off x="7022168" y="0"/>
              <a:ext cx="4782820" cy="1537335"/>
            </a:xfrm>
            <a:custGeom>
              <a:avLst/>
              <a:gdLst/>
              <a:ahLst/>
              <a:cxnLst/>
              <a:rect l="l" t="t" r="r" b="b"/>
              <a:pathLst>
                <a:path w="4782820" h="1537335">
                  <a:moveTo>
                    <a:pt x="1719059" y="0"/>
                  </a:moveTo>
                  <a:lnTo>
                    <a:pt x="0" y="1537276"/>
                  </a:lnTo>
                  <a:lnTo>
                    <a:pt x="41440" y="1511597"/>
                  </a:lnTo>
                  <a:lnTo>
                    <a:pt x="83010" y="1486108"/>
                  </a:lnTo>
                  <a:lnTo>
                    <a:pt x="124709" y="1460809"/>
                  </a:lnTo>
                  <a:lnTo>
                    <a:pt x="166536" y="1435700"/>
                  </a:lnTo>
                  <a:lnTo>
                    <a:pt x="208490" y="1410783"/>
                  </a:lnTo>
                  <a:lnTo>
                    <a:pt x="250571" y="1386059"/>
                  </a:lnTo>
                  <a:lnTo>
                    <a:pt x="292779" y="1361526"/>
                  </a:lnTo>
                  <a:lnTo>
                    <a:pt x="335112" y="1337187"/>
                  </a:lnTo>
                  <a:lnTo>
                    <a:pt x="377570" y="1313042"/>
                  </a:lnTo>
                  <a:lnTo>
                    <a:pt x="420152" y="1289092"/>
                  </a:lnTo>
                  <a:lnTo>
                    <a:pt x="462859" y="1265336"/>
                  </a:lnTo>
                  <a:lnTo>
                    <a:pt x="505688" y="1241776"/>
                  </a:lnTo>
                  <a:lnTo>
                    <a:pt x="548641" y="1218413"/>
                  </a:lnTo>
                  <a:lnTo>
                    <a:pt x="591715" y="1195246"/>
                  </a:lnTo>
                  <a:lnTo>
                    <a:pt x="634911" y="1172277"/>
                  </a:lnTo>
                  <a:lnTo>
                    <a:pt x="678228" y="1149506"/>
                  </a:lnTo>
                  <a:lnTo>
                    <a:pt x="721665" y="1126933"/>
                  </a:lnTo>
                  <a:lnTo>
                    <a:pt x="765221" y="1104561"/>
                  </a:lnTo>
                  <a:lnTo>
                    <a:pt x="808897" y="1082388"/>
                  </a:lnTo>
                  <a:lnTo>
                    <a:pt x="852691" y="1060415"/>
                  </a:lnTo>
                  <a:lnTo>
                    <a:pt x="896603" y="1038644"/>
                  </a:lnTo>
                  <a:lnTo>
                    <a:pt x="940632" y="1017075"/>
                  </a:lnTo>
                  <a:lnTo>
                    <a:pt x="984778" y="995708"/>
                  </a:lnTo>
                  <a:lnTo>
                    <a:pt x="1029040" y="974544"/>
                  </a:lnTo>
                  <a:lnTo>
                    <a:pt x="1073418" y="953584"/>
                  </a:lnTo>
                  <a:lnTo>
                    <a:pt x="1117910" y="932828"/>
                  </a:lnTo>
                  <a:lnTo>
                    <a:pt x="1162516" y="912277"/>
                  </a:lnTo>
                  <a:lnTo>
                    <a:pt x="1207237" y="891931"/>
                  </a:lnTo>
                  <a:lnTo>
                    <a:pt x="1252070" y="871791"/>
                  </a:lnTo>
                  <a:lnTo>
                    <a:pt x="1297015" y="851859"/>
                  </a:lnTo>
                  <a:lnTo>
                    <a:pt x="1342073" y="832133"/>
                  </a:lnTo>
                  <a:lnTo>
                    <a:pt x="1387241" y="812615"/>
                  </a:lnTo>
                  <a:lnTo>
                    <a:pt x="1432521" y="793306"/>
                  </a:lnTo>
                  <a:lnTo>
                    <a:pt x="1477910" y="774206"/>
                  </a:lnTo>
                  <a:lnTo>
                    <a:pt x="1523409" y="755316"/>
                  </a:lnTo>
                  <a:lnTo>
                    <a:pt x="1569017" y="736636"/>
                  </a:lnTo>
                  <a:lnTo>
                    <a:pt x="1614732" y="718167"/>
                  </a:lnTo>
                  <a:lnTo>
                    <a:pt x="1660556" y="699910"/>
                  </a:lnTo>
                  <a:lnTo>
                    <a:pt x="1706487" y="681865"/>
                  </a:lnTo>
                  <a:lnTo>
                    <a:pt x="1752524" y="664033"/>
                  </a:lnTo>
                  <a:lnTo>
                    <a:pt x="1798666" y="646414"/>
                  </a:lnTo>
                  <a:lnTo>
                    <a:pt x="1844914" y="629009"/>
                  </a:lnTo>
                  <a:lnTo>
                    <a:pt x="1891267" y="611819"/>
                  </a:lnTo>
                  <a:lnTo>
                    <a:pt x="1937724" y="594844"/>
                  </a:lnTo>
                  <a:lnTo>
                    <a:pt x="1984284" y="578085"/>
                  </a:lnTo>
                  <a:lnTo>
                    <a:pt x="2030947" y="561542"/>
                  </a:lnTo>
                  <a:lnTo>
                    <a:pt x="2077712" y="545217"/>
                  </a:lnTo>
                  <a:lnTo>
                    <a:pt x="2124579" y="529109"/>
                  </a:lnTo>
                  <a:lnTo>
                    <a:pt x="2171547" y="513219"/>
                  </a:lnTo>
                  <a:lnTo>
                    <a:pt x="2218615" y="497549"/>
                  </a:lnTo>
                  <a:lnTo>
                    <a:pt x="2265783" y="482098"/>
                  </a:lnTo>
                  <a:lnTo>
                    <a:pt x="2313050" y="466867"/>
                  </a:lnTo>
                  <a:lnTo>
                    <a:pt x="2360416" y="451857"/>
                  </a:lnTo>
                  <a:lnTo>
                    <a:pt x="2407880" y="437068"/>
                  </a:lnTo>
                  <a:lnTo>
                    <a:pt x="2455442" y="422501"/>
                  </a:lnTo>
                  <a:lnTo>
                    <a:pt x="2503100" y="408157"/>
                  </a:lnTo>
                  <a:lnTo>
                    <a:pt x="2550854" y="394036"/>
                  </a:lnTo>
                  <a:lnTo>
                    <a:pt x="2598704" y="380139"/>
                  </a:lnTo>
                  <a:lnTo>
                    <a:pt x="2646649" y="366466"/>
                  </a:lnTo>
                  <a:lnTo>
                    <a:pt x="2694689" y="353018"/>
                  </a:lnTo>
                  <a:lnTo>
                    <a:pt x="2742822" y="339796"/>
                  </a:lnTo>
                  <a:lnTo>
                    <a:pt x="2791048" y="326800"/>
                  </a:lnTo>
                  <a:lnTo>
                    <a:pt x="2839368" y="314031"/>
                  </a:lnTo>
                  <a:lnTo>
                    <a:pt x="2887779" y="301490"/>
                  </a:lnTo>
                  <a:lnTo>
                    <a:pt x="2936281" y="289176"/>
                  </a:lnTo>
                  <a:lnTo>
                    <a:pt x="2984874" y="277092"/>
                  </a:lnTo>
                  <a:lnTo>
                    <a:pt x="3033558" y="265236"/>
                  </a:lnTo>
                  <a:lnTo>
                    <a:pt x="3082331" y="253611"/>
                  </a:lnTo>
                  <a:lnTo>
                    <a:pt x="3131193" y="242216"/>
                  </a:lnTo>
                  <a:lnTo>
                    <a:pt x="3180144" y="231052"/>
                  </a:lnTo>
                  <a:lnTo>
                    <a:pt x="3229182" y="220120"/>
                  </a:lnTo>
                  <a:lnTo>
                    <a:pt x="3278308" y="209420"/>
                  </a:lnTo>
                  <a:lnTo>
                    <a:pt x="3327520" y="198954"/>
                  </a:lnTo>
                  <a:lnTo>
                    <a:pt x="3376818" y="188721"/>
                  </a:lnTo>
                  <a:lnTo>
                    <a:pt x="3426201" y="178722"/>
                  </a:lnTo>
                  <a:lnTo>
                    <a:pt x="3475670" y="168958"/>
                  </a:lnTo>
                  <a:lnTo>
                    <a:pt x="3525222" y="159429"/>
                  </a:lnTo>
                  <a:lnTo>
                    <a:pt x="3574858" y="150137"/>
                  </a:lnTo>
                  <a:lnTo>
                    <a:pt x="3624577" y="141081"/>
                  </a:lnTo>
                  <a:lnTo>
                    <a:pt x="3674379" y="132262"/>
                  </a:lnTo>
                  <a:lnTo>
                    <a:pt x="3724262" y="123681"/>
                  </a:lnTo>
                  <a:lnTo>
                    <a:pt x="3774227" y="115339"/>
                  </a:lnTo>
                  <a:lnTo>
                    <a:pt x="3824272" y="107235"/>
                  </a:lnTo>
                  <a:lnTo>
                    <a:pt x="3874397" y="99372"/>
                  </a:lnTo>
                  <a:lnTo>
                    <a:pt x="3924601" y="91749"/>
                  </a:lnTo>
                  <a:lnTo>
                    <a:pt x="3974884" y="84366"/>
                  </a:lnTo>
                  <a:lnTo>
                    <a:pt x="4025246" y="77226"/>
                  </a:lnTo>
                  <a:lnTo>
                    <a:pt x="4075685" y="70327"/>
                  </a:lnTo>
                  <a:lnTo>
                    <a:pt x="4126201" y="63671"/>
                  </a:lnTo>
                  <a:lnTo>
                    <a:pt x="4176793" y="57259"/>
                  </a:lnTo>
                  <a:lnTo>
                    <a:pt x="4227461" y="51090"/>
                  </a:lnTo>
                  <a:lnTo>
                    <a:pt x="4278205" y="45166"/>
                  </a:lnTo>
                  <a:lnTo>
                    <a:pt x="4329023" y="39488"/>
                  </a:lnTo>
                  <a:lnTo>
                    <a:pt x="4379915" y="34055"/>
                  </a:lnTo>
                  <a:lnTo>
                    <a:pt x="4430880" y="28868"/>
                  </a:lnTo>
                  <a:lnTo>
                    <a:pt x="4481918" y="23929"/>
                  </a:lnTo>
                  <a:lnTo>
                    <a:pt x="4533028" y="19237"/>
                  </a:lnTo>
                  <a:lnTo>
                    <a:pt x="4584210" y="14794"/>
                  </a:lnTo>
                  <a:lnTo>
                    <a:pt x="4635463" y="10599"/>
                  </a:lnTo>
                  <a:lnTo>
                    <a:pt x="4686786" y="6654"/>
                  </a:lnTo>
                  <a:lnTo>
                    <a:pt x="4738179" y="2959"/>
                  </a:lnTo>
                  <a:lnTo>
                    <a:pt x="4782393" y="0"/>
                  </a:lnTo>
                </a:path>
              </a:pathLst>
            </a:custGeom>
            <a:ln w="9525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" name="object 8"/>
            <p:cNvSpPr/>
            <p:nvPr/>
          </p:nvSpPr>
          <p:spPr>
            <a:xfrm>
              <a:off x="9730598" y="1399473"/>
              <a:ext cx="2459355" cy="5459095"/>
            </a:xfrm>
            <a:custGeom>
              <a:avLst/>
              <a:gdLst/>
              <a:ahLst/>
              <a:cxnLst/>
              <a:rect l="l" t="t" r="r" b="b"/>
              <a:pathLst>
                <a:path w="2459354" h="5459095">
                  <a:moveTo>
                    <a:pt x="2459014" y="0"/>
                  </a:moveTo>
                  <a:lnTo>
                    <a:pt x="2451137" y="58564"/>
                  </a:lnTo>
                  <a:lnTo>
                    <a:pt x="2444050" y="109107"/>
                  </a:lnTo>
                  <a:lnTo>
                    <a:pt x="2436708" y="159661"/>
                  </a:lnTo>
                  <a:lnTo>
                    <a:pt x="2429110" y="210225"/>
                  </a:lnTo>
                  <a:lnTo>
                    <a:pt x="2421256" y="260797"/>
                  </a:lnTo>
                  <a:lnTo>
                    <a:pt x="2413145" y="311377"/>
                  </a:lnTo>
                  <a:lnTo>
                    <a:pt x="2404776" y="361964"/>
                  </a:lnTo>
                  <a:lnTo>
                    <a:pt x="2396149" y="412558"/>
                  </a:lnTo>
                  <a:lnTo>
                    <a:pt x="2387264" y="463157"/>
                  </a:lnTo>
                  <a:lnTo>
                    <a:pt x="2378121" y="513762"/>
                  </a:lnTo>
                  <a:lnTo>
                    <a:pt x="2368719" y="564370"/>
                  </a:lnTo>
                  <a:lnTo>
                    <a:pt x="2359057" y="614983"/>
                  </a:lnTo>
                  <a:lnTo>
                    <a:pt x="2349135" y="665598"/>
                  </a:lnTo>
                  <a:lnTo>
                    <a:pt x="2338952" y="716216"/>
                  </a:lnTo>
                  <a:lnTo>
                    <a:pt x="2328509" y="766834"/>
                  </a:lnTo>
                  <a:lnTo>
                    <a:pt x="2317804" y="817454"/>
                  </a:lnTo>
                  <a:lnTo>
                    <a:pt x="2306838" y="868073"/>
                  </a:lnTo>
                  <a:lnTo>
                    <a:pt x="2295610" y="918691"/>
                  </a:lnTo>
                  <a:lnTo>
                    <a:pt x="2284119" y="969308"/>
                  </a:lnTo>
                  <a:lnTo>
                    <a:pt x="2272365" y="1019923"/>
                  </a:lnTo>
                  <a:lnTo>
                    <a:pt x="2260347" y="1070535"/>
                  </a:lnTo>
                  <a:lnTo>
                    <a:pt x="2248066" y="1121142"/>
                  </a:lnTo>
                  <a:lnTo>
                    <a:pt x="2235520" y="1171746"/>
                  </a:lnTo>
                  <a:lnTo>
                    <a:pt x="2222710" y="1222344"/>
                  </a:lnTo>
                  <a:lnTo>
                    <a:pt x="2209634" y="1272936"/>
                  </a:lnTo>
                  <a:lnTo>
                    <a:pt x="2196246" y="1323694"/>
                  </a:lnTo>
                  <a:lnTo>
                    <a:pt x="2182623" y="1374326"/>
                  </a:lnTo>
                  <a:lnTo>
                    <a:pt x="2168763" y="1424832"/>
                  </a:lnTo>
                  <a:lnTo>
                    <a:pt x="2154668" y="1475212"/>
                  </a:lnTo>
                  <a:lnTo>
                    <a:pt x="2140340" y="1525464"/>
                  </a:lnTo>
                  <a:lnTo>
                    <a:pt x="2125778" y="1575590"/>
                  </a:lnTo>
                  <a:lnTo>
                    <a:pt x="2110983" y="1625587"/>
                  </a:lnTo>
                  <a:lnTo>
                    <a:pt x="2095957" y="1675457"/>
                  </a:lnTo>
                  <a:lnTo>
                    <a:pt x="2080699" y="1725198"/>
                  </a:lnTo>
                  <a:lnTo>
                    <a:pt x="2065211" y="1774809"/>
                  </a:lnTo>
                  <a:lnTo>
                    <a:pt x="2049493" y="1824292"/>
                  </a:lnTo>
                  <a:lnTo>
                    <a:pt x="2033547" y="1873644"/>
                  </a:lnTo>
                  <a:lnTo>
                    <a:pt x="2017372" y="1922866"/>
                  </a:lnTo>
                  <a:lnTo>
                    <a:pt x="2000970" y="1971957"/>
                  </a:lnTo>
                  <a:lnTo>
                    <a:pt x="1984341" y="2020917"/>
                  </a:lnTo>
                  <a:lnTo>
                    <a:pt x="1967486" y="2069746"/>
                  </a:lnTo>
                  <a:lnTo>
                    <a:pt x="1950406" y="2118442"/>
                  </a:lnTo>
                  <a:lnTo>
                    <a:pt x="1933102" y="2167006"/>
                  </a:lnTo>
                  <a:lnTo>
                    <a:pt x="1915574" y="2215436"/>
                  </a:lnTo>
                  <a:lnTo>
                    <a:pt x="1897824" y="2263734"/>
                  </a:lnTo>
                  <a:lnTo>
                    <a:pt x="1879851" y="2311897"/>
                  </a:lnTo>
                  <a:lnTo>
                    <a:pt x="1861656" y="2359927"/>
                  </a:lnTo>
                  <a:lnTo>
                    <a:pt x="1843242" y="2407821"/>
                  </a:lnTo>
                  <a:lnTo>
                    <a:pt x="1824607" y="2455581"/>
                  </a:lnTo>
                  <a:lnTo>
                    <a:pt x="1805753" y="2503205"/>
                  </a:lnTo>
                  <a:lnTo>
                    <a:pt x="1786681" y="2550693"/>
                  </a:lnTo>
                  <a:lnTo>
                    <a:pt x="1767391" y="2598045"/>
                  </a:lnTo>
                  <a:lnTo>
                    <a:pt x="1747884" y="2645260"/>
                  </a:lnTo>
                  <a:lnTo>
                    <a:pt x="1728161" y="2692337"/>
                  </a:lnTo>
                  <a:lnTo>
                    <a:pt x="1708223" y="2739277"/>
                  </a:lnTo>
                  <a:lnTo>
                    <a:pt x="1688070" y="2786079"/>
                  </a:lnTo>
                  <a:lnTo>
                    <a:pt x="1667703" y="2832742"/>
                  </a:lnTo>
                  <a:lnTo>
                    <a:pt x="1647123" y="2879266"/>
                  </a:lnTo>
                  <a:lnTo>
                    <a:pt x="1626331" y="2925651"/>
                  </a:lnTo>
                  <a:lnTo>
                    <a:pt x="1605327" y="2971896"/>
                  </a:lnTo>
                  <a:lnTo>
                    <a:pt x="1584112" y="3018001"/>
                  </a:lnTo>
                  <a:lnTo>
                    <a:pt x="1562687" y="3063964"/>
                  </a:lnTo>
                  <a:lnTo>
                    <a:pt x="1541053" y="3109787"/>
                  </a:lnTo>
                  <a:lnTo>
                    <a:pt x="1519210" y="3155468"/>
                  </a:lnTo>
                  <a:lnTo>
                    <a:pt x="1497159" y="3201008"/>
                  </a:lnTo>
                  <a:lnTo>
                    <a:pt x="1474901" y="3246404"/>
                  </a:lnTo>
                  <a:lnTo>
                    <a:pt x="1452437" y="3291658"/>
                  </a:lnTo>
                  <a:lnTo>
                    <a:pt x="1429767" y="3336769"/>
                  </a:lnTo>
                  <a:lnTo>
                    <a:pt x="1406892" y="3381736"/>
                  </a:lnTo>
                  <a:lnTo>
                    <a:pt x="1383813" y="3426558"/>
                  </a:lnTo>
                  <a:lnTo>
                    <a:pt x="1360531" y="3471236"/>
                  </a:lnTo>
                  <a:lnTo>
                    <a:pt x="1337046" y="3515769"/>
                  </a:lnTo>
                  <a:lnTo>
                    <a:pt x="1313360" y="3560157"/>
                  </a:lnTo>
                  <a:lnTo>
                    <a:pt x="1289472" y="3604398"/>
                  </a:lnTo>
                  <a:lnTo>
                    <a:pt x="1265384" y="3648494"/>
                  </a:lnTo>
                  <a:lnTo>
                    <a:pt x="1241096" y="3692442"/>
                  </a:lnTo>
                  <a:lnTo>
                    <a:pt x="1216609" y="3736244"/>
                  </a:lnTo>
                  <a:lnTo>
                    <a:pt x="1191925" y="3779897"/>
                  </a:lnTo>
                  <a:lnTo>
                    <a:pt x="1167042" y="3823403"/>
                  </a:lnTo>
                  <a:lnTo>
                    <a:pt x="1141964" y="3866760"/>
                  </a:lnTo>
                  <a:lnTo>
                    <a:pt x="1116689" y="3909968"/>
                  </a:lnTo>
                  <a:lnTo>
                    <a:pt x="1091219" y="3953027"/>
                  </a:lnTo>
                  <a:lnTo>
                    <a:pt x="1065555" y="3995936"/>
                  </a:lnTo>
                  <a:lnTo>
                    <a:pt x="1039698" y="4038695"/>
                  </a:lnTo>
                  <a:lnTo>
                    <a:pt x="1013647" y="4081304"/>
                  </a:lnTo>
                  <a:lnTo>
                    <a:pt x="987405" y="4123761"/>
                  </a:lnTo>
                  <a:lnTo>
                    <a:pt x="960971" y="4166066"/>
                  </a:lnTo>
                  <a:lnTo>
                    <a:pt x="934346" y="4208220"/>
                  </a:lnTo>
                  <a:lnTo>
                    <a:pt x="907532" y="4250221"/>
                  </a:lnTo>
                  <a:lnTo>
                    <a:pt x="880528" y="4292070"/>
                  </a:lnTo>
                  <a:lnTo>
                    <a:pt x="853336" y="4333765"/>
                  </a:lnTo>
                  <a:lnTo>
                    <a:pt x="825957" y="4375307"/>
                  </a:lnTo>
                  <a:lnTo>
                    <a:pt x="798391" y="4416694"/>
                  </a:lnTo>
                  <a:lnTo>
                    <a:pt x="770638" y="4457927"/>
                  </a:lnTo>
                  <a:lnTo>
                    <a:pt x="742700" y="4499005"/>
                  </a:lnTo>
                  <a:lnTo>
                    <a:pt x="714578" y="4539928"/>
                  </a:lnTo>
                  <a:lnTo>
                    <a:pt x="686272" y="4580695"/>
                  </a:lnTo>
                  <a:lnTo>
                    <a:pt x="657783" y="4621305"/>
                  </a:lnTo>
                  <a:lnTo>
                    <a:pt x="629111" y="4661759"/>
                  </a:lnTo>
                  <a:lnTo>
                    <a:pt x="600258" y="4702056"/>
                  </a:lnTo>
                  <a:lnTo>
                    <a:pt x="571224" y="4742195"/>
                  </a:lnTo>
                  <a:lnTo>
                    <a:pt x="542009" y="4782176"/>
                  </a:lnTo>
                  <a:lnTo>
                    <a:pt x="512616" y="4821999"/>
                  </a:lnTo>
                  <a:lnTo>
                    <a:pt x="483044" y="4861663"/>
                  </a:lnTo>
                  <a:lnTo>
                    <a:pt x="453294" y="4901168"/>
                  </a:lnTo>
                  <a:lnTo>
                    <a:pt x="423367" y="4940512"/>
                  </a:lnTo>
                  <a:lnTo>
                    <a:pt x="393264" y="4979697"/>
                  </a:lnTo>
                  <a:lnTo>
                    <a:pt x="362985" y="5018721"/>
                  </a:lnTo>
                  <a:lnTo>
                    <a:pt x="332531" y="5057585"/>
                  </a:lnTo>
                  <a:lnTo>
                    <a:pt x="301903" y="5096286"/>
                  </a:lnTo>
                  <a:lnTo>
                    <a:pt x="271102" y="5134826"/>
                  </a:lnTo>
                  <a:lnTo>
                    <a:pt x="240128" y="5173204"/>
                  </a:lnTo>
                  <a:lnTo>
                    <a:pt x="208983" y="5211419"/>
                  </a:lnTo>
                  <a:lnTo>
                    <a:pt x="177666" y="5249470"/>
                  </a:lnTo>
                  <a:lnTo>
                    <a:pt x="146179" y="5287358"/>
                  </a:lnTo>
                  <a:lnTo>
                    <a:pt x="114522" y="5325082"/>
                  </a:lnTo>
                  <a:lnTo>
                    <a:pt x="82697" y="5362642"/>
                  </a:lnTo>
                  <a:lnTo>
                    <a:pt x="50703" y="5400037"/>
                  </a:lnTo>
                  <a:lnTo>
                    <a:pt x="18543" y="5437266"/>
                  </a:lnTo>
                  <a:lnTo>
                    <a:pt x="0" y="5458526"/>
                  </a:lnTo>
                </a:path>
              </a:pathLst>
            </a:custGeom>
            <a:ln w="9525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8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359994" y="360006"/>
            <a:ext cx="11469598" cy="6137998"/>
          </a:xfrm>
          <a:prstGeom prst="rect">
            <a:avLst/>
          </a:prstGeom>
        </p:spPr>
      </p:pic>
      <p:sp>
        <p:nvSpPr>
          <p:cNvPr id="3" name="object 3" descr="$PPTXTitle"/>
          <p:cNvSpPr txBox="1">
            <a:spLocks noGrp="1"/>
          </p:cNvSpPr>
          <p:nvPr>
            <p:ph type="title"/>
          </p:nvPr>
        </p:nvSpPr>
        <p:spPr>
          <a:xfrm>
            <a:off x="1067296" y="2269114"/>
            <a:ext cx="3161665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400" b="1" dirty="0">
                <a:latin typeface="Poppins SemiBold"/>
                <a:cs typeface="Poppins SemiBold"/>
              </a:rPr>
              <a:t>Group CEO </a:t>
            </a:r>
            <a:r>
              <a:rPr sz="2400" b="1" spc="-10" dirty="0">
                <a:latin typeface="Poppins SemiBold"/>
                <a:cs typeface="Poppins SemiBold"/>
              </a:rPr>
              <a:t>Message</a:t>
            </a:r>
            <a:endParaRPr sz="2400" dirty="0">
              <a:latin typeface="Poppins SemiBold"/>
              <a:cs typeface="Poppins SemiBold"/>
            </a:endParaRPr>
          </a:p>
        </p:txBody>
      </p:sp>
      <p:grpSp>
        <p:nvGrpSpPr>
          <p:cNvPr id="4" name="object 4"/>
          <p:cNvGrpSpPr/>
          <p:nvPr/>
        </p:nvGrpSpPr>
        <p:grpSpPr>
          <a:xfrm>
            <a:off x="5412309" y="1258620"/>
            <a:ext cx="5885815" cy="5239385"/>
            <a:chOff x="5412309" y="1258620"/>
            <a:chExt cx="5885815" cy="5239385"/>
          </a:xfrm>
        </p:grpSpPr>
        <p:pic>
          <p:nvPicPr>
            <p:cNvPr id="5" name="object 5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5412309" y="1347571"/>
              <a:ext cx="5781330" cy="5150434"/>
            </a:xfrm>
            <a:prstGeom prst="rect">
              <a:avLst/>
            </a:prstGeom>
          </p:spPr>
        </p:pic>
        <p:pic>
          <p:nvPicPr>
            <p:cNvPr id="6" name="object 6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5516321" y="1258620"/>
              <a:ext cx="5781328" cy="5239385"/>
            </a:xfrm>
            <a:prstGeom prst="rect">
              <a:avLst/>
            </a:prstGeom>
          </p:spPr>
        </p:pic>
      </p:grpSp>
      <p:sp>
        <p:nvSpPr>
          <p:cNvPr id="7" name="object 7"/>
          <p:cNvSpPr txBox="1"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</a:pPr>
            <a:r>
              <a:rPr dirty="0"/>
              <a:t>Beyond</a:t>
            </a:r>
            <a:r>
              <a:rPr spc="-5" dirty="0"/>
              <a:t> </a:t>
            </a:r>
            <a:r>
              <a:rPr dirty="0"/>
              <a:t>our commitment to deliver iconic</a:t>
            </a:r>
            <a:r>
              <a:rPr spc="-5" dirty="0"/>
              <a:t> </a:t>
            </a:r>
            <a:r>
              <a:rPr spc="-10" dirty="0"/>
              <a:t>developments,</a:t>
            </a:r>
            <a:r>
              <a:rPr dirty="0"/>
              <a:t> Trojan </a:t>
            </a:r>
            <a:r>
              <a:rPr spc="-10" dirty="0"/>
              <a:t>Construction </a:t>
            </a:r>
            <a:r>
              <a:rPr dirty="0"/>
              <a:t>Holding</a:t>
            </a:r>
            <a:r>
              <a:rPr spc="-10" dirty="0"/>
              <a:t> </a:t>
            </a:r>
            <a:r>
              <a:rPr dirty="0"/>
              <a:t>aims</a:t>
            </a:r>
            <a:r>
              <a:rPr spc="-10" dirty="0"/>
              <a:t> </a:t>
            </a:r>
            <a:r>
              <a:rPr dirty="0"/>
              <a:t>to</a:t>
            </a:r>
            <a:r>
              <a:rPr spc="-10" dirty="0"/>
              <a:t> </a:t>
            </a:r>
            <a:r>
              <a:rPr dirty="0"/>
              <a:t>bring</a:t>
            </a:r>
            <a:r>
              <a:rPr spc="-10" dirty="0"/>
              <a:t> </a:t>
            </a:r>
            <a:r>
              <a:rPr dirty="0"/>
              <a:t>social</a:t>
            </a:r>
            <a:r>
              <a:rPr spc="-10" dirty="0"/>
              <a:t> </a:t>
            </a:r>
            <a:r>
              <a:rPr dirty="0"/>
              <a:t>and</a:t>
            </a:r>
            <a:r>
              <a:rPr spc="-10" dirty="0"/>
              <a:t> </a:t>
            </a:r>
            <a:r>
              <a:rPr dirty="0"/>
              <a:t>economic</a:t>
            </a:r>
            <a:r>
              <a:rPr spc="-5" dirty="0"/>
              <a:t> </a:t>
            </a:r>
            <a:r>
              <a:rPr spc="-10" dirty="0"/>
              <a:t>advancement </a:t>
            </a:r>
            <a:r>
              <a:rPr dirty="0"/>
              <a:t>to</a:t>
            </a:r>
            <a:r>
              <a:rPr spc="-10" dirty="0"/>
              <a:t> </a:t>
            </a:r>
            <a:r>
              <a:rPr dirty="0"/>
              <a:t>Abu</a:t>
            </a:r>
            <a:r>
              <a:rPr spc="-10" dirty="0"/>
              <a:t> Dhabi’s </a:t>
            </a:r>
            <a:r>
              <a:rPr dirty="0"/>
              <a:t>2030</a:t>
            </a:r>
            <a:r>
              <a:rPr spc="-20" dirty="0"/>
              <a:t> </a:t>
            </a:r>
            <a:r>
              <a:rPr dirty="0"/>
              <a:t>vision</a:t>
            </a:r>
            <a:r>
              <a:rPr spc="-15" dirty="0"/>
              <a:t> </a:t>
            </a:r>
            <a:r>
              <a:rPr dirty="0"/>
              <a:t>in</a:t>
            </a:r>
            <a:r>
              <a:rPr spc="-20" dirty="0"/>
              <a:t> </a:t>
            </a:r>
            <a:r>
              <a:rPr dirty="0"/>
              <a:t>the</a:t>
            </a:r>
            <a:r>
              <a:rPr spc="-15" dirty="0"/>
              <a:t> </a:t>
            </a:r>
            <a:r>
              <a:rPr dirty="0"/>
              <a:t>field</a:t>
            </a:r>
            <a:r>
              <a:rPr spc="-15" dirty="0"/>
              <a:t> </a:t>
            </a:r>
            <a:r>
              <a:rPr dirty="0"/>
              <a:t>of</a:t>
            </a:r>
            <a:r>
              <a:rPr spc="-20" dirty="0"/>
              <a:t> </a:t>
            </a:r>
            <a:r>
              <a:rPr dirty="0"/>
              <a:t>construction</a:t>
            </a:r>
            <a:r>
              <a:rPr spc="-15" dirty="0"/>
              <a:t> </a:t>
            </a:r>
            <a:r>
              <a:rPr dirty="0"/>
              <a:t>and</a:t>
            </a:r>
            <a:r>
              <a:rPr spc="-20" dirty="0"/>
              <a:t> </a:t>
            </a:r>
            <a:r>
              <a:rPr dirty="0"/>
              <a:t>to</a:t>
            </a:r>
            <a:r>
              <a:rPr spc="-15" dirty="0"/>
              <a:t> </a:t>
            </a:r>
            <a:r>
              <a:rPr dirty="0"/>
              <a:t>empower</a:t>
            </a:r>
            <a:r>
              <a:rPr spc="-15" dirty="0"/>
              <a:t> </a:t>
            </a:r>
            <a:r>
              <a:rPr dirty="0"/>
              <a:t>our</a:t>
            </a:r>
            <a:r>
              <a:rPr spc="-20" dirty="0"/>
              <a:t> </a:t>
            </a:r>
            <a:r>
              <a:rPr spc="-10" dirty="0"/>
              <a:t>community’s</a:t>
            </a:r>
            <a:r>
              <a:rPr spc="500" dirty="0"/>
              <a:t> </a:t>
            </a:r>
            <a:r>
              <a:rPr dirty="0"/>
              <a:t>lives</a:t>
            </a:r>
            <a:r>
              <a:rPr spc="-10" dirty="0"/>
              <a:t> </a:t>
            </a:r>
            <a:r>
              <a:rPr dirty="0"/>
              <a:t>through</a:t>
            </a:r>
            <a:r>
              <a:rPr spc="-10" dirty="0"/>
              <a:t> </a:t>
            </a:r>
            <a:r>
              <a:rPr dirty="0"/>
              <a:t>projects</a:t>
            </a:r>
            <a:r>
              <a:rPr spc="-5" dirty="0"/>
              <a:t> </a:t>
            </a:r>
            <a:r>
              <a:rPr dirty="0"/>
              <a:t>that</a:t>
            </a:r>
            <a:r>
              <a:rPr spc="-10" dirty="0"/>
              <a:t> </a:t>
            </a:r>
            <a:r>
              <a:rPr dirty="0"/>
              <a:t>aim</a:t>
            </a:r>
            <a:r>
              <a:rPr spc="-5" dirty="0"/>
              <a:t> </a:t>
            </a:r>
            <a:r>
              <a:rPr dirty="0"/>
              <a:t>to</a:t>
            </a:r>
            <a:r>
              <a:rPr spc="-10" dirty="0"/>
              <a:t> </a:t>
            </a:r>
            <a:r>
              <a:rPr dirty="0"/>
              <a:t>make</a:t>
            </a:r>
            <a:r>
              <a:rPr spc="-5" dirty="0"/>
              <a:t> </a:t>
            </a:r>
            <a:r>
              <a:rPr dirty="0"/>
              <a:t>a</a:t>
            </a:r>
            <a:r>
              <a:rPr spc="-10" dirty="0"/>
              <a:t> difference.</a:t>
            </a:r>
          </a:p>
          <a:p>
            <a:pPr marL="12700" marR="349250">
              <a:lnSpc>
                <a:spcPct val="100000"/>
              </a:lnSpc>
              <a:spcBef>
                <a:spcPts val="1200"/>
              </a:spcBef>
            </a:pPr>
            <a:r>
              <a:rPr dirty="0"/>
              <a:t>In</a:t>
            </a:r>
            <a:r>
              <a:rPr spc="-25" dirty="0"/>
              <a:t> </a:t>
            </a:r>
            <a:r>
              <a:rPr dirty="0"/>
              <a:t>every</a:t>
            </a:r>
            <a:r>
              <a:rPr spc="-20" dirty="0"/>
              <a:t> </a:t>
            </a:r>
            <a:r>
              <a:rPr dirty="0"/>
              <a:t>project</a:t>
            </a:r>
            <a:r>
              <a:rPr spc="-25" dirty="0"/>
              <a:t> </a:t>
            </a:r>
            <a:r>
              <a:rPr dirty="0"/>
              <a:t>that</a:t>
            </a:r>
            <a:r>
              <a:rPr spc="-20" dirty="0"/>
              <a:t> </a:t>
            </a:r>
            <a:r>
              <a:rPr dirty="0"/>
              <a:t>we</a:t>
            </a:r>
            <a:r>
              <a:rPr spc="-25" dirty="0"/>
              <a:t> </a:t>
            </a:r>
            <a:r>
              <a:rPr dirty="0"/>
              <a:t>undertake,</a:t>
            </a:r>
            <a:r>
              <a:rPr spc="-20" dirty="0"/>
              <a:t> </a:t>
            </a:r>
            <a:r>
              <a:rPr dirty="0"/>
              <a:t>we</a:t>
            </a:r>
            <a:r>
              <a:rPr spc="-25" dirty="0"/>
              <a:t> </a:t>
            </a:r>
            <a:r>
              <a:rPr dirty="0"/>
              <a:t>are</a:t>
            </a:r>
            <a:r>
              <a:rPr spc="-20" dirty="0"/>
              <a:t> </a:t>
            </a:r>
            <a:r>
              <a:rPr dirty="0"/>
              <a:t>steadfast</a:t>
            </a:r>
            <a:r>
              <a:rPr spc="-25" dirty="0"/>
              <a:t> </a:t>
            </a:r>
            <a:r>
              <a:rPr dirty="0"/>
              <a:t>in</a:t>
            </a:r>
            <a:r>
              <a:rPr spc="-20" dirty="0"/>
              <a:t> </a:t>
            </a:r>
            <a:r>
              <a:rPr dirty="0"/>
              <a:t>our</a:t>
            </a:r>
            <a:r>
              <a:rPr spc="-25" dirty="0"/>
              <a:t> </a:t>
            </a:r>
            <a:r>
              <a:rPr dirty="0"/>
              <a:t>promise</a:t>
            </a:r>
            <a:r>
              <a:rPr spc="-20" dirty="0"/>
              <a:t> that </a:t>
            </a:r>
            <a:r>
              <a:rPr dirty="0"/>
              <a:t>we</a:t>
            </a:r>
            <a:r>
              <a:rPr spc="-20" dirty="0"/>
              <a:t> </a:t>
            </a:r>
            <a:r>
              <a:rPr dirty="0"/>
              <a:t>can</a:t>
            </a:r>
            <a:r>
              <a:rPr spc="-15" dirty="0"/>
              <a:t> </a:t>
            </a:r>
            <a:r>
              <a:rPr dirty="0"/>
              <a:t>do</a:t>
            </a:r>
            <a:r>
              <a:rPr spc="-15" dirty="0"/>
              <a:t> </a:t>
            </a:r>
            <a:r>
              <a:rPr dirty="0"/>
              <a:t>it</a:t>
            </a:r>
            <a:r>
              <a:rPr spc="-20" dirty="0"/>
              <a:t> </a:t>
            </a:r>
            <a:r>
              <a:rPr dirty="0"/>
              <a:t>all,</a:t>
            </a:r>
            <a:r>
              <a:rPr spc="-15" dirty="0"/>
              <a:t> </a:t>
            </a:r>
            <a:r>
              <a:rPr dirty="0"/>
              <a:t>and</a:t>
            </a:r>
            <a:r>
              <a:rPr spc="-15" dirty="0"/>
              <a:t> </a:t>
            </a:r>
            <a:r>
              <a:rPr dirty="0"/>
              <a:t>believe</a:t>
            </a:r>
            <a:r>
              <a:rPr spc="-20" dirty="0"/>
              <a:t> </a:t>
            </a:r>
            <a:r>
              <a:rPr dirty="0"/>
              <a:t>that</a:t>
            </a:r>
            <a:r>
              <a:rPr spc="-15" dirty="0"/>
              <a:t> </a:t>
            </a:r>
            <a:r>
              <a:rPr dirty="0"/>
              <a:t>our</a:t>
            </a:r>
            <a:r>
              <a:rPr spc="-15" dirty="0"/>
              <a:t> </a:t>
            </a:r>
            <a:r>
              <a:rPr dirty="0"/>
              <a:t>collective</a:t>
            </a:r>
            <a:r>
              <a:rPr spc="-20" dirty="0"/>
              <a:t> </a:t>
            </a:r>
            <a:r>
              <a:rPr dirty="0"/>
              <a:t>expertise</a:t>
            </a:r>
            <a:r>
              <a:rPr spc="-15" dirty="0"/>
              <a:t> </a:t>
            </a:r>
            <a:r>
              <a:rPr spc="-25" dirty="0"/>
              <a:t>and </a:t>
            </a:r>
            <a:r>
              <a:rPr dirty="0"/>
              <a:t>capabilities</a:t>
            </a:r>
            <a:r>
              <a:rPr spc="-30" dirty="0"/>
              <a:t> </a:t>
            </a:r>
            <a:r>
              <a:rPr dirty="0"/>
              <a:t>through</a:t>
            </a:r>
            <a:r>
              <a:rPr spc="-25" dirty="0"/>
              <a:t> </a:t>
            </a:r>
            <a:r>
              <a:rPr dirty="0"/>
              <a:t>our</a:t>
            </a:r>
            <a:r>
              <a:rPr spc="-30" dirty="0"/>
              <a:t> </a:t>
            </a:r>
            <a:r>
              <a:rPr dirty="0"/>
              <a:t>specialist</a:t>
            </a:r>
            <a:r>
              <a:rPr spc="-25" dirty="0"/>
              <a:t> </a:t>
            </a:r>
            <a:r>
              <a:rPr dirty="0"/>
              <a:t>companies</a:t>
            </a:r>
            <a:r>
              <a:rPr spc="-30" dirty="0"/>
              <a:t> </a:t>
            </a:r>
            <a:r>
              <a:rPr dirty="0"/>
              <a:t>enable</a:t>
            </a:r>
            <a:r>
              <a:rPr spc="-25" dirty="0"/>
              <a:t> </a:t>
            </a:r>
            <a:r>
              <a:rPr dirty="0"/>
              <a:t>us</a:t>
            </a:r>
            <a:r>
              <a:rPr spc="-30" dirty="0"/>
              <a:t> </a:t>
            </a:r>
            <a:r>
              <a:rPr dirty="0"/>
              <a:t>to</a:t>
            </a:r>
            <a:r>
              <a:rPr spc="-25" dirty="0"/>
              <a:t> </a:t>
            </a:r>
            <a:r>
              <a:rPr dirty="0"/>
              <a:t>provide</a:t>
            </a:r>
            <a:r>
              <a:rPr spc="-30" dirty="0"/>
              <a:t> </a:t>
            </a:r>
            <a:r>
              <a:rPr spc="-50" dirty="0"/>
              <a:t>a </a:t>
            </a:r>
            <a:r>
              <a:rPr dirty="0"/>
              <a:t>turnkey</a:t>
            </a:r>
            <a:r>
              <a:rPr spc="-15" dirty="0"/>
              <a:t> </a:t>
            </a:r>
            <a:r>
              <a:rPr dirty="0"/>
              <a:t>solution</a:t>
            </a:r>
            <a:r>
              <a:rPr spc="-10" dirty="0"/>
              <a:t> </a:t>
            </a:r>
            <a:r>
              <a:rPr dirty="0"/>
              <a:t>that</a:t>
            </a:r>
            <a:r>
              <a:rPr spc="-10" dirty="0"/>
              <a:t> </a:t>
            </a:r>
            <a:r>
              <a:rPr dirty="0"/>
              <a:t>adds</a:t>
            </a:r>
            <a:r>
              <a:rPr spc="-10" dirty="0"/>
              <a:t> </a:t>
            </a:r>
            <a:r>
              <a:rPr dirty="0"/>
              <a:t>value</a:t>
            </a:r>
            <a:r>
              <a:rPr spc="-10" dirty="0"/>
              <a:t> </a:t>
            </a:r>
            <a:r>
              <a:rPr dirty="0"/>
              <a:t>at</a:t>
            </a:r>
            <a:r>
              <a:rPr spc="-10" dirty="0"/>
              <a:t> </a:t>
            </a:r>
            <a:r>
              <a:rPr dirty="0"/>
              <a:t>every</a:t>
            </a:r>
            <a:r>
              <a:rPr spc="-10" dirty="0"/>
              <a:t> </a:t>
            </a:r>
            <a:r>
              <a:rPr dirty="0"/>
              <a:t>level</a:t>
            </a:r>
            <a:r>
              <a:rPr spc="-10" dirty="0"/>
              <a:t> </a:t>
            </a:r>
            <a:r>
              <a:rPr dirty="0"/>
              <a:t>-</a:t>
            </a:r>
            <a:r>
              <a:rPr spc="-10" dirty="0"/>
              <a:t> </a:t>
            </a:r>
            <a:r>
              <a:rPr dirty="0"/>
              <a:t>for</a:t>
            </a:r>
            <a:r>
              <a:rPr spc="-10" dirty="0"/>
              <a:t> </a:t>
            </a:r>
            <a:r>
              <a:rPr dirty="0"/>
              <a:t>the</a:t>
            </a:r>
            <a:r>
              <a:rPr spc="-10" dirty="0"/>
              <a:t> </a:t>
            </a:r>
            <a:r>
              <a:rPr dirty="0"/>
              <a:t>client,</a:t>
            </a:r>
            <a:r>
              <a:rPr spc="-10" dirty="0"/>
              <a:t> </a:t>
            </a:r>
            <a:r>
              <a:rPr spc="-25" dirty="0"/>
              <a:t>the </a:t>
            </a:r>
            <a:r>
              <a:rPr dirty="0"/>
              <a:t>project,</a:t>
            </a:r>
            <a:r>
              <a:rPr spc="-20" dirty="0"/>
              <a:t> </a:t>
            </a:r>
            <a:r>
              <a:rPr dirty="0"/>
              <a:t>our</a:t>
            </a:r>
            <a:r>
              <a:rPr spc="-20" dirty="0"/>
              <a:t> </a:t>
            </a:r>
            <a:r>
              <a:rPr dirty="0"/>
              <a:t>people,</a:t>
            </a:r>
            <a:r>
              <a:rPr spc="-15" dirty="0"/>
              <a:t> </a:t>
            </a:r>
            <a:r>
              <a:rPr dirty="0"/>
              <a:t>and</a:t>
            </a:r>
            <a:r>
              <a:rPr spc="-20" dirty="0"/>
              <a:t> </a:t>
            </a:r>
            <a:r>
              <a:rPr dirty="0"/>
              <a:t>the</a:t>
            </a:r>
            <a:r>
              <a:rPr spc="-20" dirty="0"/>
              <a:t> </a:t>
            </a:r>
            <a:r>
              <a:rPr spc="-10" dirty="0"/>
              <a:t>community.</a:t>
            </a:r>
          </a:p>
          <a:p>
            <a:pPr>
              <a:lnSpc>
                <a:spcPct val="100000"/>
              </a:lnSpc>
              <a:spcBef>
                <a:spcPts val="1095"/>
              </a:spcBef>
            </a:pPr>
            <a:endParaRPr spc="-10" dirty="0"/>
          </a:p>
          <a:p>
            <a:pPr marL="12700">
              <a:lnSpc>
                <a:spcPts val="1370"/>
              </a:lnSpc>
            </a:pPr>
            <a:r>
              <a:rPr sz="1200" b="1" dirty="0">
                <a:solidFill>
                  <a:srgbClr val="FFFFFF"/>
                </a:solidFill>
                <a:latin typeface="Poppins SemiBold"/>
                <a:cs typeface="Poppins SemiBold"/>
              </a:rPr>
              <a:t>Eng.</a:t>
            </a:r>
            <a:r>
              <a:rPr sz="1200" b="1" spc="-5" dirty="0">
                <a:solidFill>
                  <a:srgbClr val="FFFFFF"/>
                </a:solidFill>
                <a:latin typeface="Poppins SemiBold"/>
                <a:cs typeface="Poppins SemiBold"/>
              </a:rPr>
              <a:t> </a:t>
            </a:r>
            <a:r>
              <a:rPr sz="1200" b="1" dirty="0">
                <a:solidFill>
                  <a:srgbClr val="FFFFFF"/>
                </a:solidFill>
                <a:latin typeface="Poppins SemiBold"/>
                <a:cs typeface="Poppins SemiBold"/>
              </a:rPr>
              <a:t>Ahmed</a:t>
            </a:r>
            <a:r>
              <a:rPr sz="1200" b="1" spc="-5" dirty="0">
                <a:solidFill>
                  <a:srgbClr val="FFFFFF"/>
                </a:solidFill>
                <a:latin typeface="Poppins SemiBold"/>
                <a:cs typeface="Poppins SemiBold"/>
              </a:rPr>
              <a:t> </a:t>
            </a:r>
            <a:r>
              <a:rPr sz="1200" b="1" dirty="0">
                <a:solidFill>
                  <a:srgbClr val="FFFFFF"/>
                </a:solidFill>
                <a:latin typeface="Poppins SemiBold"/>
                <a:cs typeface="Poppins SemiBold"/>
              </a:rPr>
              <a:t>Al</a:t>
            </a:r>
            <a:r>
              <a:rPr sz="1200" b="1" spc="-5" dirty="0">
                <a:solidFill>
                  <a:srgbClr val="FFFFFF"/>
                </a:solidFill>
                <a:latin typeface="Poppins SemiBold"/>
                <a:cs typeface="Poppins SemiBold"/>
              </a:rPr>
              <a:t> </a:t>
            </a:r>
            <a:r>
              <a:rPr sz="1200" b="1" spc="-10" dirty="0">
                <a:solidFill>
                  <a:srgbClr val="FFFFFF"/>
                </a:solidFill>
                <a:latin typeface="Poppins SemiBold"/>
                <a:cs typeface="Poppins SemiBold"/>
              </a:rPr>
              <a:t>Shamsi</a:t>
            </a:r>
            <a:endParaRPr sz="1200" dirty="0">
              <a:latin typeface="Poppins SemiBold"/>
              <a:cs typeface="Poppins SemiBold"/>
            </a:endParaRPr>
          </a:p>
          <a:p>
            <a:pPr marL="12700">
              <a:lnSpc>
                <a:spcPts val="1370"/>
              </a:lnSpc>
            </a:pPr>
            <a:r>
              <a:rPr sz="1200" dirty="0">
                <a:solidFill>
                  <a:srgbClr val="FFFFFF"/>
                </a:solidFill>
                <a:latin typeface="Poppins Light"/>
                <a:cs typeface="Poppins Light"/>
              </a:rPr>
              <a:t>Group</a:t>
            </a:r>
            <a:r>
              <a:rPr sz="1200" spc="-40" dirty="0">
                <a:solidFill>
                  <a:srgbClr val="FFFFFF"/>
                </a:solidFill>
                <a:latin typeface="Poppins Light"/>
                <a:cs typeface="Poppins Light"/>
              </a:rPr>
              <a:t> </a:t>
            </a:r>
            <a:r>
              <a:rPr sz="1200" dirty="0">
                <a:solidFill>
                  <a:srgbClr val="FFFFFF"/>
                </a:solidFill>
                <a:latin typeface="Poppins Light"/>
                <a:cs typeface="Poppins Light"/>
              </a:rPr>
              <a:t>CEO</a:t>
            </a:r>
            <a:r>
              <a:rPr sz="1200" spc="-35" dirty="0">
                <a:solidFill>
                  <a:srgbClr val="FFFFFF"/>
                </a:solidFill>
                <a:latin typeface="Poppins Light"/>
                <a:cs typeface="Poppins Light"/>
              </a:rPr>
              <a:t> </a:t>
            </a:r>
            <a:r>
              <a:rPr sz="1200" dirty="0">
                <a:solidFill>
                  <a:srgbClr val="FFFFFF"/>
                </a:solidFill>
                <a:latin typeface="Poppins Light"/>
                <a:cs typeface="Poppins Light"/>
              </a:rPr>
              <a:t>of</a:t>
            </a:r>
            <a:r>
              <a:rPr sz="1200" spc="-40" dirty="0">
                <a:solidFill>
                  <a:srgbClr val="FFFFFF"/>
                </a:solidFill>
                <a:latin typeface="Poppins Light"/>
                <a:cs typeface="Poppins Light"/>
              </a:rPr>
              <a:t> </a:t>
            </a:r>
            <a:r>
              <a:rPr sz="1200" dirty="0">
                <a:solidFill>
                  <a:srgbClr val="FFFFFF"/>
                </a:solidFill>
                <a:latin typeface="Poppins Light"/>
                <a:cs typeface="Poppins Light"/>
              </a:rPr>
              <a:t>Trojan</a:t>
            </a:r>
            <a:r>
              <a:rPr sz="1200" spc="-35" dirty="0">
                <a:solidFill>
                  <a:srgbClr val="FFFFFF"/>
                </a:solidFill>
                <a:latin typeface="Poppins Light"/>
                <a:cs typeface="Poppins Light"/>
              </a:rPr>
              <a:t> </a:t>
            </a:r>
            <a:r>
              <a:rPr sz="1200" dirty="0">
                <a:solidFill>
                  <a:srgbClr val="FFFFFF"/>
                </a:solidFill>
                <a:latin typeface="Poppins Light"/>
                <a:cs typeface="Poppins Light"/>
              </a:rPr>
              <a:t>Construction</a:t>
            </a:r>
            <a:r>
              <a:rPr sz="1200" spc="-40" dirty="0">
                <a:solidFill>
                  <a:srgbClr val="FFFFFF"/>
                </a:solidFill>
                <a:latin typeface="Poppins Light"/>
                <a:cs typeface="Poppins Light"/>
              </a:rPr>
              <a:t> </a:t>
            </a:r>
            <a:r>
              <a:rPr sz="1200" spc="-10" dirty="0">
                <a:solidFill>
                  <a:srgbClr val="FFFFFF"/>
                </a:solidFill>
                <a:latin typeface="Poppins Light"/>
                <a:cs typeface="Poppins Light"/>
              </a:rPr>
              <a:t>Holding</a:t>
            </a:r>
            <a:endParaRPr sz="1200" dirty="0">
              <a:latin typeface="Poppins Light"/>
              <a:cs typeface="Poppins Light"/>
            </a:endParaRPr>
          </a:p>
        </p:txBody>
      </p:sp>
      <p:grpSp>
        <p:nvGrpSpPr>
          <p:cNvPr id="8" name="object 8"/>
          <p:cNvGrpSpPr/>
          <p:nvPr/>
        </p:nvGrpSpPr>
        <p:grpSpPr>
          <a:xfrm>
            <a:off x="7924255" y="-4762"/>
            <a:ext cx="4265930" cy="6510020"/>
            <a:chOff x="7924255" y="-4762"/>
            <a:chExt cx="4265930" cy="6510020"/>
          </a:xfrm>
        </p:grpSpPr>
        <p:sp>
          <p:nvSpPr>
            <p:cNvPr id="9" name="object 9"/>
            <p:cNvSpPr/>
            <p:nvPr/>
          </p:nvSpPr>
          <p:spPr>
            <a:xfrm>
              <a:off x="7924255" y="-2"/>
              <a:ext cx="4265295" cy="4448810"/>
            </a:xfrm>
            <a:custGeom>
              <a:avLst/>
              <a:gdLst/>
              <a:ahLst/>
              <a:cxnLst/>
              <a:rect l="l" t="t" r="r" b="b"/>
              <a:pathLst>
                <a:path w="4265295" h="4448810">
                  <a:moveTo>
                    <a:pt x="4265002" y="0"/>
                  </a:moveTo>
                  <a:lnTo>
                    <a:pt x="0" y="0"/>
                  </a:lnTo>
                  <a:lnTo>
                    <a:pt x="86943" y="48528"/>
                  </a:lnTo>
                  <a:lnTo>
                    <a:pt x="173507" y="97953"/>
                  </a:lnTo>
                  <a:lnTo>
                    <a:pt x="259686" y="148274"/>
                  </a:lnTo>
                  <a:lnTo>
                    <a:pt x="345471" y="199490"/>
                  </a:lnTo>
                  <a:lnTo>
                    <a:pt x="430857" y="251602"/>
                  </a:lnTo>
                  <a:lnTo>
                    <a:pt x="515837" y="304610"/>
                  </a:lnTo>
                  <a:lnTo>
                    <a:pt x="600403" y="358512"/>
                  </a:lnTo>
                  <a:lnTo>
                    <a:pt x="684548" y="413310"/>
                  </a:lnTo>
                  <a:lnTo>
                    <a:pt x="768266" y="469003"/>
                  </a:lnTo>
                  <a:lnTo>
                    <a:pt x="851551" y="525590"/>
                  </a:lnTo>
                  <a:lnTo>
                    <a:pt x="934394" y="583073"/>
                  </a:lnTo>
                  <a:lnTo>
                    <a:pt x="1016789" y="641449"/>
                  </a:lnTo>
                  <a:lnTo>
                    <a:pt x="1098729" y="700721"/>
                  </a:lnTo>
                  <a:lnTo>
                    <a:pt x="1180208" y="760887"/>
                  </a:lnTo>
                  <a:lnTo>
                    <a:pt x="1261217" y="821947"/>
                  </a:lnTo>
                  <a:lnTo>
                    <a:pt x="1341752" y="883901"/>
                  </a:lnTo>
                  <a:lnTo>
                    <a:pt x="1421804" y="946749"/>
                  </a:lnTo>
                  <a:lnTo>
                    <a:pt x="1501366" y="1010491"/>
                  </a:lnTo>
                  <a:lnTo>
                    <a:pt x="1580432" y="1075127"/>
                  </a:lnTo>
                  <a:lnTo>
                    <a:pt x="1658995" y="1140656"/>
                  </a:lnTo>
                  <a:lnTo>
                    <a:pt x="1737048" y="1207079"/>
                  </a:lnTo>
                  <a:lnTo>
                    <a:pt x="1814584" y="1274395"/>
                  </a:lnTo>
                  <a:lnTo>
                    <a:pt x="1853156" y="1308388"/>
                  </a:lnTo>
                  <a:lnTo>
                    <a:pt x="1891596" y="1342604"/>
                  </a:lnTo>
                  <a:lnTo>
                    <a:pt x="1929904" y="1377044"/>
                  </a:lnTo>
                  <a:lnTo>
                    <a:pt x="1968078" y="1411707"/>
                  </a:lnTo>
                  <a:lnTo>
                    <a:pt x="2006117" y="1446593"/>
                  </a:lnTo>
                  <a:lnTo>
                    <a:pt x="2044021" y="1481702"/>
                  </a:lnTo>
                  <a:lnTo>
                    <a:pt x="2081789" y="1517035"/>
                  </a:lnTo>
                  <a:lnTo>
                    <a:pt x="2119421" y="1552590"/>
                  </a:lnTo>
                  <a:lnTo>
                    <a:pt x="2156914" y="1588369"/>
                  </a:lnTo>
                  <a:lnTo>
                    <a:pt x="2194268" y="1624371"/>
                  </a:lnTo>
                  <a:lnTo>
                    <a:pt x="2231483" y="1660596"/>
                  </a:lnTo>
                  <a:lnTo>
                    <a:pt x="2268558" y="1697045"/>
                  </a:lnTo>
                  <a:lnTo>
                    <a:pt x="2305491" y="1733716"/>
                  </a:lnTo>
                  <a:lnTo>
                    <a:pt x="2342282" y="1770610"/>
                  </a:lnTo>
                  <a:lnTo>
                    <a:pt x="2378930" y="1807728"/>
                  </a:lnTo>
                  <a:lnTo>
                    <a:pt x="2415434" y="1845068"/>
                  </a:lnTo>
                  <a:lnTo>
                    <a:pt x="2451793" y="1882632"/>
                  </a:lnTo>
                  <a:lnTo>
                    <a:pt x="2488007" y="1920419"/>
                  </a:lnTo>
                  <a:lnTo>
                    <a:pt x="2524074" y="1958428"/>
                  </a:lnTo>
                  <a:lnTo>
                    <a:pt x="2559846" y="1996502"/>
                  </a:lnTo>
                  <a:lnTo>
                    <a:pt x="2595388" y="2034709"/>
                  </a:lnTo>
                  <a:lnTo>
                    <a:pt x="2630701" y="2073047"/>
                  </a:lnTo>
                  <a:lnTo>
                    <a:pt x="2665784" y="2111516"/>
                  </a:lnTo>
                  <a:lnTo>
                    <a:pt x="2700638" y="2150116"/>
                  </a:lnTo>
                  <a:lnTo>
                    <a:pt x="2735261" y="2188844"/>
                  </a:lnTo>
                  <a:lnTo>
                    <a:pt x="2769656" y="2227701"/>
                  </a:lnTo>
                  <a:lnTo>
                    <a:pt x="2803820" y="2266686"/>
                  </a:lnTo>
                  <a:lnTo>
                    <a:pt x="2837756" y="2305797"/>
                  </a:lnTo>
                  <a:lnTo>
                    <a:pt x="2871462" y="2345034"/>
                  </a:lnTo>
                  <a:lnTo>
                    <a:pt x="2904938" y="2384396"/>
                  </a:lnTo>
                  <a:lnTo>
                    <a:pt x="2938185" y="2423882"/>
                  </a:lnTo>
                  <a:lnTo>
                    <a:pt x="2971203" y="2463491"/>
                  </a:lnTo>
                  <a:lnTo>
                    <a:pt x="3003991" y="2503223"/>
                  </a:lnTo>
                  <a:lnTo>
                    <a:pt x="3068881" y="2583050"/>
                  </a:lnTo>
                  <a:lnTo>
                    <a:pt x="3132853" y="2663356"/>
                  </a:lnTo>
                  <a:lnTo>
                    <a:pt x="3195909" y="2744135"/>
                  </a:lnTo>
                  <a:lnTo>
                    <a:pt x="3258049" y="2825379"/>
                  </a:lnTo>
                  <a:lnTo>
                    <a:pt x="3319272" y="2907082"/>
                  </a:lnTo>
                  <a:lnTo>
                    <a:pt x="3379580" y="2989237"/>
                  </a:lnTo>
                  <a:lnTo>
                    <a:pt x="3438973" y="3071838"/>
                  </a:lnTo>
                  <a:lnTo>
                    <a:pt x="3497451" y="3154876"/>
                  </a:lnTo>
                  <a:lnTo>
                    <a:pt x="3555014" y="3238346"/>
                  </a:lnTo>
                  <a:lnTo>
                    <a:pt x="3611662" y="3322241"/>
                  </a:lnTo>
                  <a:lnTo>
                    <a:pt x="3667396" y="3406554"/>
                  </a:lnTo>
                  <a:lnTo>
                    <a:pt x="3722217" y="3491277"/>
                  </a:lnTo>
                  <a:lnTo>
                    <a:pt x="3776123" y="3576405"/>
                  </a:lnTo>
                  <a:lnTo>
                    <a:pt x="3829117" y="3661929"/>
                  </a:lnTo>
                  <a:lnTo>
                    <a:pt x="3881197" y="3747845"/>
                  </a:lnTo>
                  <a:lnTo>
                    <a:pt x="3932364" y="3834144"/>
                  </a:lnTo>
                  <a:lnTo>
                    <a:pt x="3982619" y="3920819"/>
                  </a:lnTo>
                  <a:lnTo>
                    <a:pt x="4031962" y="4007865"/>
                  </a:lnTo>
                  <a:lnTo>
                    <a:pt x="4080393" y="4095274"/>
                  </a:lnTo>
                  <a:lnTo>
                    <a:pt x="4127912" y="4183039"/>
                  </a:lnTo>
                  <a:lnTo>
                    <a:pt x="4174520" y="4271153"/>
                  </a:lnTo>
                  <a:lnTo>
                    <a:pt x="4220216" y="4359610"/>
                  </a:lnTo>
                  <a:lnTo>
                    <a:pt x="4265002" y="4448403"/>
                  </a:lnTo>
                  <a:lnTo>
                    <a:pt x="4265002" y="0"/>
                  </a:lnTo>
                  <a:close/>
                </a:path>
              </a:pathLst>
            </a:custGeom>
            <a:solidFill>
              <a:srgbClr val="232D6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" name="object 10"/>
            <p:cNvSpPr/>
            <p:nvPr/>
          </p:nvSpPr>
          <p:spPr>
            <a:xfrm>
              <a:off x="10290934" y="603689"/>
              <a:ext cx="833119" cy="655320"/>
            </a:xfrm>
            <a:custGeom>
              <a:avLst/>
              <a:gdLst/>
              <a:ahLst/>
              <a:cxnLst/>
              <a:rect l="l" t="t" r="r" b="b"/>
              <a:pathLst>
                <a:path w="833120" h="655319">
                  <a:moveTo>
                    <a:pt x="415861" y="0"/>
                  </a:moveTo>
                  <a:lnTo>
                    <a:pt x="226415" y="297726"/>
                  </a:lnTo>
                  <a:lnTo>
                    <a:pt x="255041" y="342811"/>
                  </a:lnTo>
                  <a:lnTo>
                    <a:pt x="374777" y="297713"/>
                  </a:lnTo>
                  <a:lnTo>
                    <a:pt x="372973" y="292900"/>
                  </a:lnTo>
                  <a:lnTo>
                    <a:pt x="371944" y="287693"/>
                  </a:lnTo>
                  <a:lnTo>
                    <a:pt x="371944" y="282244"/>
                  </a:lnTo>
                  <a:lnTo>
                    <a:pt x="375395" y="265147"/>
                  </a:lnTo>
                  <a:lnTo>
                    <a:pt x="384806" y="251183"/>
                  </a:lnTo>
                  <a:lnTo>
                    <a:pt x="398766" y="241768"/>
                  </a:lnTo>
                  <a:lnTo>
                    <a:pt x="415861" y="238315"/>
                  </a:lnTo>
                  <a:lnTo>
                    <a:pt x="432947" y="241768"/>
                  </a:lnTo>
                  <a:lnTo>
                    <a:pt x="446898" y="251183"/>
                  </a:lnTo>
                  <a:lnTo>
                    <a:pt x="456304" y="265147"/>
                  </a:lnTo>
                  <a:lnTo>
                    <a:pt x="459752" y="282244"/>
                  </a:lnTo>
                  <a:lnTo>
                    <a:pt x="456304" y="299338"/>
                  </a:lnTo>
                  <a:lnTo>
                    <a:pt x="446898" y="313293"/>
                  </a:lnTo>
                  <a:lnTo>
                    <a:pt x="432947" y="322699"/>
                  </a:lnTo>
                  <a:lnTo>
                    <a:pt x="415861" y="326148"/>
                  </a:lnTo>
                  <a:lnTo>
                    <a:pt x="406383" y="325119"/>
                  </a:lnTo>
                  <a:lnTo>
                    <a:pt x="397633" y="322181"/>
                  </a:lnTo>
                  <a:lnTo>
                    <a:pt x="389822" y="317560"/>
                  </a:lnTo>
                  <a:lnTo>
                    <a:pt x="383159" y="311480"/>
                  </a:lnTo>
                  <a:lnTo>
                    <a:pt x="0" y="654126"/>
                  </a:lnTo>
                  <a:lnTo>
                    <a:pt x="41003" y="630266"/>
                  </a:lnTo>
                  <a:lnTo>
                    <a:pt x="83524" y="608850"/>
                  </a:lnTo>
                  <a:lnTo>
                    <a:pt x="127468" y="589975"/>
                  </a:lnTo>
                  <a:lnTo>
                    <a:pt x="172738" y="573737"/>
                  </a:lnTo>
                  <a:lnTo>
                    <a:pt x="219241" y="560233"/>
                  </a:lnTo>
                  <a:lnTo>
                    <a:pt x="266879" y="549561"/>
                  </a:lnTo>
                  <a:lnTo>
                    <a:pt x="315559" y="541819"/>
                  </a:lnTo>
                  <a:lnTo>
                    <a:pt x="365183" y="537102"/>
                  </a:lnTo>
                  <a:lnTo>
                    <a:pt x="415658" y="535508"/>
                  </a:lnTo>
                  <a:lnTo>
                    <a:pt x="466308" y="537113"/>
                  </a:lnTo>
                  <a:lnTo>
                    <a:pt x="516102" y="541862"/>
                  </a:lnTo>
                  <a:lnTo>
                    <a:pt x="564944" y="549659"/>
                  </a:lnTo>
                  <a:lnTo>
                    <a:pt x="612737" y="560404"/>
                  </a:lnTo>
                  <a:lnTo>
                    <a:pt x="659386" y="573999"/>
                  </a:lnTo>
                  <a:lnTo>
                    <a:pt x="704793" y="590347"/>
                  </a:lnTo>
                  <a:lnTo>
                    <a:pt x="748861" y="609350"/>
                  </a:lnTo>
                  <a:lnTo>
                    <a:pt x="791496" y="630909"/>
                  </a:lnTo>
                  <a:lnTo>
                    <a:pt x="832599" y="654926"/>
                  </a:lnTo>
                  <a:lnTo>
                    <a:pt x="415861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" name="object 11"/>
            <p:cNvSpPr/>
            <p:nvPr/>
          </p:nvSpPr>
          <p:spPr>
            <a:xfrm>
              <a:off x="11070385" y="5"/>
              <a:ext cx="1119505" cy="4449445"/>
            </a:xfrm>
            <a:custGeom>
              <a:avLst/>
              <a:gdLst/>
              <a:ahLst/>
              <a:cxnLst/>
              <a:rect l="l" t="t" r="r" b="b"/>
              <a:pathLst>
                <a:path w="1119504" h="4449445">
                  <a:moveTo>
                    <a:pt x="381660" y="0"/>
                  </a:moveTo>
                  <a:lnTo>
                    <a:pt x="0" y="0"/>
                  </a:lnTo>
                  <a:lnTo>
                    <a:pt x="21284" y="44243"/>
                  </a:lnTo>
                  <a:lnTo>
                    <a:pt x="42296" y="88645"/>
                  </a:lnTo>
                  <a:lnTo>
                    <a:pt x="63036" y="133204"/>
                  </a:lnTo>
                  <a:lnTo>
                    <a:pt x="83502" y="177919"/>
                  </a:lnTo>
                  <a:lnTo>
                    <a:pt x="103693" y="222789"/>
                  </a:lnTo>
                  <a:lnTo>
                    <a:pt x="123607" y="267814"/>
                  </a:lnTo>
                  <a:lnTo>
                    <a:pt x="143245" y="312992"/>
                  </a:lnTo>
                  <a:lnTo>
                    <a:pt x="162604" y="358322"/>
                  </a:lnTo>
                  <a:lnTo>
                    <a:pt x="181683" y="403803"/>
                  </a:lnTo>
                  <a:lnTo>
                    <a:pt x="200482" y="449435"/>
                  </a:lnTo>
                  <a:lnTo>
                    <a:pt x="218999" y="495215"/>
                  </a:lnTo>
                  <a:lnTo>
                    <a:pt x="237233" y="541144"/>
                  </a:lnTo>
                  <a:lnTo>
                    <a:pt x="255183" y="587220"/>
                  </a:lnTo>
                  <a:lnTo>
                    <a:pt x="272847" y="633441"/>
                  </a:lnTo>
                  <a:lnTo>
                    <a:pt x="290225" y="679808"/>
                  </a:lnTo>
                  <a:lnTo>
                    <a:pt x="307316" y="726319"/>
                  </a:lnTo>
                  <a:lnTo>
                    <a:pt x="324117" y="772973"/>
                  </a:lnTo>
                  <a:lnTo>
                    <a:pt x="340629" y="819769"/>
                  </a:lnTo>
                  <a:lnTo>
                    <a:pt x="356850" y="866706"/>
                  </a:lnTo>
                  <a:lnTo>
                    <a:pt x="372779" y="913782"/>
                  </a:lnTo>
                  <a:lnTo>
                    <a:pt x="388414" y="960998"/>
                  </a:lnTo>
                  <a:lnTo>
                    <a:pt x="403756" y="1008352"/>
                  </a:lnTo>
                  <a:lnTo>
                    <a:pt x="418801" y="1055842"/>
                  </a:lnTo>
                  <a:lnTo>
                    <a:pt x="433550" y="1103469"/>
                  </a:lnTo>
                  <a:lnTo>
                    <a:pt x="448001" y="1151230"/>
                  </a:lnTo>
                  <a:lnTo>
                    <a:pt x="462153" y="1199125"/>
                  </a:lnTo>
                  <a:lnTo>
                    <a:pt x="476005" y="1247153"/>
                  </a:lnTo>
                  <a:lnTo>
                    <a:pt x="489555" y="1295313"/>
                  </a:lnTo>
                  <a:lnTo>
                    <a:pt x="502803" y="1343603"/>
                  </a:lnTo>
                  <a:lnTo>
                    <a:pt x="515748" y="1392024"/>
                  </a:lnTo>
                  <a:lnTo>
                    <a:pt x="528388" y="1440573"/>
                  </a:lnTo>
                  <a:lnTo>
                    <a:pt x="540722" y="1489250"/>
                  </a:lnTo>
                  <a:lnTo>
                    <a:pt x="552749" y="1538053"/>
                  </a:lnTo>
                  <a:lnTo>
                    <a:pt x="564468" y="1586982"/>
                  </a:lnTo>
                  <a:lnTo>
                    <a:pt x="575878" y="1636036"/>
                  </a:lnTo>
                  <a:lnTo>
                    <a:pt x="586977" y="1685214"/>
                  </a:lnTo>
                  <a:lnTo>
                    <a:pt x="597765" y="1734514"/>
                  </a:lnTo>
                  <a:lnTo>
                    <a:pt x="608240" y="1783936"/>
                  </a:lnTo>
                  <a:lnTo>
                    <a:pt x="618401" y="1833478"/>
                  </a:lnTo>
                  <a:lnTo>
                    <a:pt x="628247" y="1883140"/>
                  </a:lnTo>
                  <a:lnTo>
                    <a:pt x="637777" y="1932920"/>
                  </a:lnTo>
                  <a:lnTo>
                    <a:pt x="646990" y="1982819"/>
                  </a:lnTo>
                  <a:lnTo>
                    <a:pt x="655885" y="2032833"/>
                  </a:lnTo>
                  <a:lnTo>
                    <a:pt x="664459" y="2082963"/>
                  </a:lnTo>
                  <a:lnTo>
                    <a:pt x="672714" y="2133208"/>
                  </a:lnTo>
                  <a:lnTo>
                    <a:pt x="680646" y="2183566"/>
                  </a:lnTo>
                  <a:lnTo>
                    <a:pt x="688255" y="2234036"/>
                  </a:lnTo>
                  <a:lnTo>
                    <a:pt x="695541" y="2284618"/>
                  </a:lnTo>
                  <a:lnTo>
                    <a:pt x="702501" y="2335311"/>
                  </a:lnTo>
                  <a:lnTo>
                    <a:pt x="709134" y="2386112"/>
                  </a:lnTo>
                  <a:lnTo>
                    <a:pt x="715440" y="2437022"/>
                  </a:lnTo>
                  <a:lnTo>
                    <a:pt x="721418" y="2488040"/>
                  </a:lnTo>
                  <a:lnTo>
                    <a:pt x="727065" y="2539164"/>
                  </a:lnTo>
                  <a:lnTo>
                    <a:pt x="732382" y="2590393"/>
                  </a:lnTo>
                  <a:lnTo>
                    <a:pt x="737366" y="2641726"/>
                  </a:lnTo>
                  <a:lnTo>
                    <a:pt x="742018" y="2693163"/>
                  </a:lnTo>
                  <a:lnTo>
                    <a:pt x="746334" y="2744702"/>
                  </a:lnTo>
                  <a:lnTo>
                    <a:pt x="750316" y="2796342"/>
                  </a:lnTo>
                  <a:lnTo>
                    <a:pt x="753960" y="2848082"/>
                  </a:lnTo>
                  <a:lnTo>
                    <a:pt x="757267" y="2899922"/>
                  </a:lnTo>
                  <a:lnTo>
                    <a:pt x="760235" y="2951860"/>
                  </a:lnTo>
                  <a:lnTo>
                    <a:pt x="762863" y="3003895"/>
                  </a:lnTo>
                  <a:lnTo>
                    <a:pt x="765149" y="3056026"/>
                  </a:lnTo>
                  <a:lnTo>
                    <a:pt x="767114" y="3108921"/>
                  </a:lnTo>
                  <a:lnTo>
                    <a:pt x="768715" y="3161771"/>
                  </a:lnTo>
                  <a:lnTo>
                    <a:pt x="769954" y="3214571"/>
                  </a:lnTo>
                  <a:lnTo>
                    <a:pt x="770834" y="3267316"/>
                  </a:lnTo>
                  <a:lnTo>
                    <a:pt x="771356" y="3320001"/>
                  </a:lnTo>
                  <a:lnTo>
                    <a:pt x="771523" y="3372619"/>
                  </a:lnTo>
                  <a:lnTo>
                    <a:pt x="771337" y="3425166"/>
                  </a:lnTo>
                  <a:lnTo>
                    <a:pt x="770800" y="3477636"/>
                  </a:lnTo>
                  <a:lnTo>
                    <a:pt x="769914" y="3530024"/>
                  </a:lnTo>
                  <a:lnTo>
                    <a:pt x="768681" y="3582324"/>
                  </a:lnTo>
                  <a:lnTo>
                    <a:pt x="767103" y="3634531"/>
                  </a:lnTo>
                  <a:lnTo>
                    <a:pt x="765183" y="3686641"/>
                  </a:lnTo>
                  <a:lnTo>
                    <a:pt x="762922" y="3738646"/>
                  </a:lnTo>
                  <a:lnTo>
                    <a:pt x="760323" y="3790543"/>
                  </a:lnTo>
                  <a:lnTo>
                    <a:pt x="811161" y="3877215"/>
                  </a:lnTo>
                  <a:lnTo>
                    <a:pt x="861078" y="3964262"/>
                  </a:lnTo>
                  <a:lnTo>
                    <a:pt x="910077" y="4051677"/>
                  </a:lnTo>
                  <a:lnTo>
                    <a:pt x="958159" y="4139454"/>
                  </a:lnTo>
                  <a:lnTo>
                    <a:pt x="1005324" y="4227585"/>
                  </a:lnTo>
                  <a:lnTo>
                    <a:pt x="1051575" y="4316064"/>
                  </a:lnTo>
                  <a:lnTo>
                    <a:pt x="1096912" y="4404884"/>
                  </a:lnTo>
                  <a:lnTo>
                    <a:pt x="1119238" y="4449419"/>
                  </a:lnTo>
                  <a:lnTo>
                    <a:pt x="1119238" y="760425"/>
                  </a:lnTo>
                  <a:lnTo>
                    <a:pt x="381660" y="0"/>
                  </a:lnTo>
                  <a:close/>
                </a:path>
              </a:pathLst>
            </a:custGeom>
            <a:solidFill>
              <a:srgbClr val="EDEDEE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" name="object 12"/>
            <p:cNvSpPr/>
            <p:nvPr/>
          </p:nvSpPr>
          <p:spPr>
            <a:xfrm>
              <a:off x="11070464" y="0"/>
              <a:ext cx="771525" cy="6500495"/>
            </a:xfrm>
            <a:custGeom>
              <a:avLst/>
              <a:gdLst/>
              <a:ahLst/>
              <a:cxnLst/>
              <a:rect l="l" t="t" r="r" b="b"/>
              <a:pathLst>
                <a:path w="771525" h="6500495">
                  <a:moveTo>
                    <a:pt x="0" y="0"/>
                  </a:moveTo>
                  <a:lnTo>
                    <a:pt x="20040" y="41658"/>
                  </a:lnTo>
                  <a:lnTo>
                    <a:pt x="41055" y="86065"/>
                  </a:lnTo>
                  <a:lnTo>
                    <a:pt x="61799" y="130634"/>
                  </a:lnTo>
                  <a:lnTo>
                    <a:pt x="82271" y="175362"/>
                  </a:lnTo>
                  <a:lnTo>
                    <a:pt x="102469" y="220249"/>
                  </a:lnTo>
                  <a:lnTo>
                    <a:pt x="122393" y="265293"/>
                  </a:lnTo>
                  <a:lnTo>
                    <a:pt x="142040" y="310494"/>
                  </a:lnTo>
                  <a:lnTo>
                    <a:pt x="161411" y="355850"/>
                  </a:lnTo>
                  <a:lnTo>
                    <a:pt x="180503" y="401360"/>
                  </a:lnTo>
                  <a:lnTo>
                    <a:pt x="199316" y="447023"/>
                  </a:lnTo>
                  <a:lnTo>
                    <a:pt x="217849" y="492838"/>
                  </a:lnTo>
                  <a:lnTo>
                    <a:pt x="236099" y="538803"/>
                  </a:lnTo>
                  <a:lnTo>
                    <a:pt x="254067" y="584918"/>
                  </a:lnTo>
                  <a:lnTo>
                    <a:pt x="271750" y="631181"/>
                  </a:lnTo>
                  <a:lnTo>
                    <a:pt x="289148" y="677592"/>
                  </a:lnTo>
                  <a:lnTo>
                    <a:pt x="306259" y="724149"/>
                  </a:lnTo>
                  <a:lnTo>
                    <a:pt x="323082" y="770850"/>
                  </a:lnTo>
                  <a:lnTo>
                    <a:pt x="339616" y="817695"/>
                  </a:lnTo>
                  <a:lnTo>
                    <a:pt x="355860" y="864683"/>
                  </a:lnTo>
                  <a:lnTo>
                    <a:pt x="371813" y="911813"/>
                  </a:lnTo>
                  <a:lnTo>
                    <a:pt x="387473" y="959083"/>
                  </a:lnTo>
                  <a:lnTo>
                    <a:pt x="402839" y="1006492"/>
                  </a:lnTo>
                  <a:lnTo>
                    <a:pt x="417910" y="1054039"/>
                  </a:lnTo>
                  <a:lnTo>
                    <a:pt x="432685" y="1101723"/>
                  </a:lnTo>
                  <a:lnTo>
                    <a:pt x="447162" y="1149543"/>
                  </a:lnTo>
                  <a:lnTo>
                    <a:pt x="461341" y="1197498"/>
                  </a:lnTo>
                  <a:lnTo>
                    <a:pt x="475220" y="1245586"/>
                  </a:lnTo>
                  <a:lnTo>
                    <a:pt x="488798" y="1293806"/>
                  </a:lnTo>
                  <a:lnTo>
                    <a:pt x="502074" y="1342158"/>
                  </a:lnTo>
                  <a:lnTo>
                    <a:pt x="515046" y="1390640"/>
                  </a:lnTo>
                  <a:lnTo>
                    <a:pt x="527714" y="1439250"/>
                  </a:lnTo>
                  <a:lnTo>
                    <a:pt x="540076" y="1487989"/>
                  </a:lnTo>
                  <a:lnTo>
                    <a:pt x="552131" y="1536854"/>
                  </a:lnTo>
                  <a:lnTo>
                    <a:pt x="563877" y="1585845"/>
                  </a:lnTo>
                  <a:lnTo>
                    <a:pt x="575314" y="1634960"/>
                  </a:lnTo>
                  <a:lnTo>
                    <a:pt x="586441" y="1684198"/>
                  </a:lnTo>
                  <a:lnTo>
                    <a:pt x="597256" y="1733558"/>
                  </a:lnTo>
                  <a:lnTo>
                    <a:pt x="607758" y="1783039"/>
                  </a:lnTo>
                  <a:lnTo>
                    <a:pt x="617945" y="1832640"/>
                  </a:lnTo>
                  <a:lnTo>
                    <a:pt x="627818" y="1882360"/>
                  </a:lnTo>
                  <a:lnTo>
                    <a:pt x="637373" y="1932197"/>
                  </a:lnTo>
                  <a:lnTo>
                    <a:pt x="646611" y="1982151"/>
                  </a:lnTo>
                  <a:lnTo>
                    <a:pt x="655530" y="2032219"/>
                  </a:lnTo>
                  <a:lnTo>
                    <a:pt x="664129" y="2082402"/>
                  </a:lnTo>
                  <a:lnTo>
                    <a:pt x="672406" y="2132698"/>
                  </a:lnTo>
                  <a:lnTo>
                    <a:pt x="680361" y="2183105"/>
                  </a:lnTo>
                  <a:lnTo>
                    <a:pt x="687992" y="2233624"/>
                  </a:lnTo>
                  <a:lnTo>
                    <a:pt x="695297" y="2284251"/>
                  </a:lnTo>
                  <a:lnTo>
                    <a:pt x="702277" y="2334987"/>
                  </a:lnTo>
                  <a:lnTo>
                    <a:pt x="708929" y="2385831"/>
                  </a:lnTo>
                  <a:lnTo>
                    <a:pt x="715253" y="2436780"/>
                  </a:lnTo>
                  <a:lnTo>
                    <a:pt x="721247" y="2487834"/>
                  </a:lnTo>
                  <a:lnTo>
                    <a:pt x="726910" y="2538992"/>
                  </a:lnTo>
                  <a:lnTo>
                    <a:pt x="732241" y="2590253"/>
                  </a:lnTo>
                  <a:lnTo>
                    <a:pt x="737239" y="2641615"/>
                  </a:lnTo>
                  <a:lnTo>
                    <a:pt x="741901" y="2693078"/>
                  </a:lnTo>
                  <a:lnTo>
                    <a:pt x="746229" y="2744640"/>
                  </a:lnTo>
                  <a:lnTo>
                    <a:pt x="750219" y="2796299"/>
                  </a:lnTo>
                  <a:lnTo>
                    <a:pt x="753871" y="2848056"/>
                  </a:lnTo>
                  <a:lnTo>
                    <a:pt x="757183" y="2899909"/>
                  </a:lnTo>
                  <a:lnTo>
                    <a:pt x="760155" y="2951856"/>
                  </a:lnTo>
                  <a:lnTo>
                    <a:pt x="762786" y="3003897"/>
                  </a:lnTo>
                  <a:lnTo>
                    <a:pt x="765073" y="3056030"/>
                  </a:lnTo>
                  <a:lnTo>
                    <a:pt x="767023" y="3108461"/>
                  </a:lnTo>
                  <a:lnTo>
                    <a:pt x="768621" y="3160826"/>
                  </a:lnTo>
                  <a:lnTo>
                    <a:pt x="769867" y="3213124"/>
                  </a:lnTo>
                  <a:lnTo>
                    <a:pt x="770763" y="3265353"/>
                  </a:lnTo>
                  <a:lnTo>
                    <a:pt x="771309" y="3317513"/>
                  </a:lnTo>
                  <a:lnTo>
                    <a:pt x="771507" y="3369602"/>
                  </a:lnTo>
                  <a:lnTo>
                    <a:pt x="771358" y="3421619"/>
                  </a:lnTo>
                  <a:lnTo>
                    <a:pt x="770863" y="3473562"/>
                  </a:lnTo>
                  <a:lnTo>
                    <a:pt x="770023" y="3525431"/>
                  </a:lnTo>
                  <a:lnTo>
                    <a:pt x="768839" y="3577224"/>
                  </a:lnTo>
                  <a:lnTo>
                    <a:pt x="767312" y="3628941"/>
                  </a:lnTo>
                  <a:lnTo>
                    <a:pt x="765443" y="3680579"/>
                  </a:lnTo>
                  <a:lnTo>
                    <a:pt x="763234" y="3732138"/>
                  </a:lnTo>
                  <a:lnTo>
                    <a:pt x="760686" y="3783616"/>
                  </a:lnTo>
                  <a:lnTo>
                    <a:pt x="757799" y="3835012"/>
                  </a:lnTo>
                  <a:lnTo>
                    <a:pt x="754575" y="3886326"/>
                  </a:lnTo>
                  <a:lnTo>
                    <a:pt x="751015" y="3937555"/>
                  </a:lnTo>
                  <a:lnTo>
                    <a:pt x="747119" y="3988699"/>
                  </a:lnTo>
                  <a:lnTo>
                    <a:pt x="742890" y="4039756"/>
                  </a:lnTo>
                  <a:lnTo>
                    <a:pt x="738328" y="4090725"/>
                  </a:lnTo>
                  <a:lnTo>
                    <a:pt x="733434" y="4141605"/>
                  </a:lnTo>
                  <a:lnTo>
                    <a:pt x="728210" y="4192395"/>
                  </a:lnTo>
                  <a:lnTo>
                    <a:pt x="722656" y="4243093"/>
                  </a:lnTo>
                  <a:lnTo>
                    <a:pt x="716773" y="4293699"/>
                  </a:lnTo>
                  <a:lnTo>
                    <a:pt x="710563" y="4344211"/>
                  </a:lnTo>
                  <a:lnTo>
                    <a:pt x="704027" y="4394627"/>
                  </a:lnTo>
                  <a:lnTo>
                    <a:pt x="697166" y="4444948"/>
                  </a:lnTo>
                  <a:lnTo>
                    <a:pt x="689980" y="4495170"/>
                  </a:lnTo>
                  <a:lnTo>
                    <a:pt x="682472" y="4545294"/>
                  </a:lnTo>
                  <a:lnTo>
                    <a:pt x="674642" y="4595318"/>
                  </a:lnTo>
                  <a:lnTo>
                    <a:pt x="666491" y="4645240"/>
                  </a:lnTo>
                  <a:lnTo>
                    <a:pt x="658021" y="4695061"/>
                  </a:lnTo>
                  <a:lnTo>
                    <a:pt x="649232" y="4744777"/>
                  </a:lnTo>
                  <a:lnTo>
                    <a:pt x="640125" y="4794389"/>
                  </a:lnTo>
                  <a:lnTo>
                    <a:pt x="630702" y="4843894"/>
                  </a:lnTo>
                  <a:lnTo>
                    <a:pt x="620964" y="4893293"/>
                  </a:lnTo>
                  <a:lnTo>
                    <a:pt x="610912" y="4942583"/>
                  </a:lnTo>
                  <a:lnTo>
                    <a:pt x="600547" y="4991763"/>
                  </a:lnTo>
                  <a:lnTo>
                    <a:pt x="589869" y="5040832"/>
                  </a:lnTo>
                  <a:lnTo>
                    <a:pt x="578881" y="5089789"/>
                  </a:lnTo>
                  <a:lnTo>
                    <a:pt x="567584" y="5138633"/>
                  </a:lnTo>
                  <a:lnTo>
                    <a:pt x="555977" y="5187362"/>
                  </a:lnTo>
                  <a:lnTo>
                    <a:pt x="544063" y="5235975"/>
                  </a:lnTo>
                  <a:lnTo>
                    <a:pt x="531843" y="5284471"/>
                  </a:lnTo>
                  <a:lnTo>
                    <a:pt x="519317" y="5332849"/>
                  </a:lnTo>
                  <a:lnTo>
                    <a:pt x="506487" y="5381108"/>
                  </a:lnTo>
                  <a:lnTo>
                    <a:pt x="493354" y="5429246"/>
                  </a:lnTo>
                  <a:lnTo>
                    <a:pt x="479919" y="5477262"/>
                  </a:lnTo>
                  <a:lnTo>
                    <a:pt x="466183" y="5525156"/>
                  </a:lnTo>
                  <a:lnTo>
                    <a:pt x="452147" y="5572924"/>
                  </a:lnTo>
                  <a:lnTo>
                    <a:pt x="437812" y="5620568"/>
                  </a:lnTo>
                  <a:lnTo>
                    <a:pt x="423180" y="5668084"/>
                  </a:lnTo>
                  <a:lnTo>
                    <a:pt x="408251" y="5715473"/>
                  </a:lnTo>
                  <a:lnTo>
                    <a:pt x="393027" y="5762733"/>
                  </a:lnTo>
                  <a:lnTo>
                    <a:pt x="377508" y="5809862"/>
                  </a:lnTo>
                  <a:lnTo>
                    <a:pt x="361697" y="5856860"/>
                  </a:lnTo>
                  <a:lnTo>
                    <a:pt x="345593" y="5903725"/>
                  </a:lnTo>
                  <a:lnTo>
                    <a:pt x="329198" y="5950455"/>
                  </a:lnTo>
                  <a:lnTo>
                    <a:pt x="312513" y="5997051"/>
                  </a:lnTo>
                  <a:lnTo>
                    <a:pt x="295539" y="6043510"/>
                  </a:lnTo>
                  <a:lnTo>
                    <a:pt x="278278" y="6089832"/>
                  </a:lnTo>
                  <a:lnTo>
                    <a:pt x="260730" y="6136015"/>
                  </a:lnTo>
                  <a:lnTo>
                    <a:pt x="242896" y="6182058"/>
                  </a:lnTo>
                  <a:lnTo>
                    <a:pt x="224778" y="6227959"/>
                  </a:lnTo>
                  <a:lnTo>
                    <a:pt x="206377" y="6273718"/>
                  </a:lnTo>
                  <a:lnTo>
                    <a:pt x="187694" y="6319333"/>
                  </a:lnTo>
                  <a:lnTo>
                    <a:pt x="168729" y="6364804"/>
                  </a:lnTo>
                  <a:lnTo>
                    <a:pt x="149484" y="6410128"/>
                  </a:lnTo>
                  <a:lnTo>
                    <a:pt x="129961" y="6455305"/>
                  </a:lnTo>
                  <a:lnTo>
                    <a:pt x="110159" y="6500333"/>
                  </a:lnTo>
                </a:path>
              </a:pathLst>
            </a:custGeom>
            <a:ln w="9524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" name="object 13"/>
            <p:cNvSpPr/>
            <p:nvPr/>
          </p:nvSpPr>
          <p:spPr>
            <a:xfrm>
              <a:off x="7924255" y="-2"/>
              <a:ext cx="4265295" cy="4448810"/>
            </a:xfrm>
            <a:custGeom>
              <a:avLst/>
              <a:gdLst/>
              <a:ahLst/>
              <a:cxnLst/>
              <a:rect l="l" t="t" r="r" b="b"/>
              <a:pathLst>
                <a:path w="4265295" h="4448810">
                  <a:moveTo>
                    <a:pt x="4265002" y="0"/>
                  </a:moveTo>
                  <a:lnTo>
                    <a:pt x="0" y="0"/>
                  </a:lnTo>
                  <a:lnTo>
                    <a:pt x="86943" y="48528"/>
                  </a:lnTo>
                  <a:lnTo>
                    <a:pt x="173507" y="97953"/>
                  </a:lnTo>
                  <a:lnTo>
                    <a:pt x="259686" y="148274"/>
                  </a:lnTo>
                  <a:lnTo>
                    <a:pt x="345471" y="199490"/>
                  </a:lnTo>
                  <a:lnTo>
                    <a:pt x="430857" y="251602"/>
                  </a:lnTo>
                  <a:lnTo>
                    <a:pt x="515837" y="304610"/>
                  </a:lnTo>
                  <a:lnTo>
                    <a:pt x="600403" y="358512"/>
                  </a:lnTo>
                  <a:lnTo>
                    <a:pt x="684548" y="413310"/>
                  </a:lnTo>
                  <a:lnTo>
                    <a:pt x="768266" y="469003"/>
                  </a:lnTo>
                  <a:lnTo>
                    <a:pt x="851551" y="525590"/>
                  </a:lnTo>
                  <a:lnTo>
                    <a:pt x="934394" y="583073"/>
                  </a:lnTo>
                  <a:lnTo>
                    <a:pt x="1016789" y="641449"/>
                  </a:lnTo>
                  <a:lnTo>
                    <a:pt x="1098729" y="700721"/>
                  </a:lnTo>
                  <a:lnTo>
                    <a:pt x="1180208" y="760887"/>
                  </a:lnTo>
                  <a:lnTo>
                    <a:pt x="1261217" y="821947"/>
                  </a:lnTo>
                  <a:lnTo>
                    <a:pt x="1341752" y="883901"/>
                  </a:lnTo>
                  <a:lnTo>
                    <a:pt x="1421804" y="946749"/>
                  </a:lnTo>
                  <a:lnTo>
                    <a:pt x="1501366" y="1010491"/>
                  </a:lnTo>
                  <a:lnTo>
                    <a:pt x="1580432" y="1075127"/>
                  </a:lnTo>
                  <a:lnTo>
                    <a:pt x="1658995" y="1140656"/>
                  </a:lnTo>
                  <a:lnTo>
                    <a:pt x="1737048" y="1207079"/>
                  </a:lnTo>
                  <a:lnTo>
                    <a:pt x="1814584" y="1274395"/>
                  </a:lnTo>
                  <a:lnTo>
                    <a:pt x="1853156" y="1308388"/>
                  </a:lnTo>
                  <a:lnTo>
                    <a:pt x="1891596" y="1342604"/>
                  </a:lnTo>
                  <a:lnTo>
                    <a:pt x="1929904" y="1377044"/>
                  </a:lnTo>
                  <a:lnTo>
                    <a:pt x="1968078" y="1411707"/>
                  </a:lnTo>
                  <a:lnTo>
                    <a:pt x="2006117" y="1446593"/>
                  </a:lnTo>
                  <a:lnTo>
                    <a:pt x="2044021" y="1481702"/>
                  </a:lnTo>
                  <a:lnTo>
                    <a:pt x="2081789" y="1517035"/>
                  </a:lnTo>
                  <a:lnTo>
                    <a:pt x="2119421" y="1552590"/>
                  </a:lnTo>
                  <a:lnTo>
                    <a:pt x="2156914" y="1588369"/>
                  </a:lnTo>
                  <a:lnTo>
                    <a:pt x="2194268" y="1624371"/>
                  </a:lnTo>
                  <a:lnTo>
                    <a:pt x="2231483" y="1660596"/>
                  </a:lnTo>
                  <a:lnTo>
                    <a:pt x="2268558" y="1697045"/>
                  </a:lnTo>
                  <a:lnTo>
                    <a:pt x="2305491" y="1733716"/>
                  </a:lnTo>
                  <a:lnTo>
                    <a:pt x="2342282" y="1770610"/>
                  </a:lnTo>
                  <a:lnTo>
                    <a:pt x="2378930" y="1807728"/>
                  </a:lnTo>
                  <a:lnTo>
                    <a:pt x="2415434" y="1845068"/>
                  </a:lnTo>
                  <a:lnTo>
                    <a:pt x="2451793" y="1882632"/>
                  </a:lnTo>
                  <a:lnTo>
                    <a:pt x="2488007" y="1920419"/>
                  </a:lnTo>
                  <a:lnTo>
                    <a:pt x="2524074" y="1958428"/>
                  </a:lnTo>
                  <a:lnTo>
                    <a:pt x="2559846" y="1996502"/>
                  </a:lnTo>
                  <a:lnTo>
                    <a:pt x="2595388" y="2034709"/>
                  </a:lnTo>
                  <a:lnTo>
                    <a:pt x="2630701" y="2073047"/>
                  </a:lnTo>
                  <a:lnTo>
                    <a:pt x="2665784" y="2111516"/>
                  </a:lnTo>
                  <a:lnTo>
                    <a:pt x="2700638" y="2150116"/>
                  </a:lnTo>
                  <a:lnTo>
                    <a:pt x="2735261" y="2188844"/>
                  </a:lnTo>
                  <a:lnTo>
                    <a:pt x="2769656" y="2227701"/>
                  </a:lnTo>
                  <a:lnTo>
                    <a:pt x="2803820" y="2266686"/>
                  </a:lnTo>
                  <a:lnTo>
                    <a:pt x="2837756" y="2305797"/>
                  </a:lnTo>
                  <a:lnTo>
                    <a:pt x="2871462" y="2345034"/>
                  </a:lnTo>
                  <a:lnTo>
                    <a:pt x="2904938" y="2384396"/>
                  </a:lnTo>
                  <a:lnTo>
                    <a:pt x="2938185" y="2423882"/>
                  </a:lnTo>
                  <a:lnTo>
                    <a:pt x="2971203" y="2463491"/>
                  </a:lnTo>
                  <a:lnTo>
                    <a:pt x="3003991" y="2503223"/>
                  </a:lnTo>
                  <a:lnTo>
                    <a:pt x="3068881" y="2583050"/>
                  </a:lnTo>
                  <a:lnTo>
                    <a:pt x="3132853" y="2663356"/>
                  </a:lnTo>
                  <a:lnTo>
                    <a:pt x="3195909" y="2744135"/>
                  </a:lnTo>
                  <a:lnTo>
                    <a:pt x="3258049" y="2825379"/>
                  </a:lnTo>
                  <a:lnTo>
                    <a:pt x="3319272" y="2907082"/>
                  </a:lnTo>
                  <a:lnTo>
                    <a:pt x="3379580" y="2989237"/>
                  </a:lnTo>
                  <a:lnTo>
                    <a:pt x="3438973" y="3071838"/>
                  </a:lnTo>
                  <a:lnTo>
                    <a:pt x="3497451" y="3154876"/>
                  </a:lnTo>
                  <a:lnTo>
                    <a:pt x="3555014" y="3238346"/>
                  </a:lnTo>
                  <a:lnTo>
                    <a:pt x="3611662" y="3322241"/>
                  </a:lnTo>
                  <a:lnTo>
                    <a:pt x="3667396" y="3406554"/>
                  </a:lnTo>
                  <a:lnTo>
                    <a:pt x="3722217" y="3491277"/>
                  </a:lnTo>
                  <a:lnTo>
                    <a:pt x="3776123" y="3576405"/>
                  </a:lnTo>
                  <a:lnTo>
                    <a:pt x="3829117" y="3661929"/>
                  </a:lnTo>
                  <a:lnTo>
                    <a:pt x="3881197" y="3747845"/>
                  </a:lnTo>
                  <a:lnTo>
                    <a:pt x="3932364" y="3834144"/>
                  </a:lnTo>
                  <a:lnTo>
                    <a:pt x="3982619" y="3920819"/>
                  </a:lnTo>
                  <a:lnTo>
                    <a:pt x="4031962" y="4007865"/>
                  </a:lnTo>
                  <a:lnTo>
                    <a:pt x="4080393" y="4095274"/>
                  </a:lnTo>
                  <a:lnTo>
                    <a:pt x="4127912" y="4183039"/>
                  </a:lnTo>
                  <a:lnTo>
                    <a:pt x="4174520" y="4271153"/>
                  </a:lnTo>
                  <a:lnTo>
                    <a:pt x="4220216" y="4359610"/>
                  </a:lnTo>
                  <a:lnTo>
                    <a:pt x="4265002" y="4448403"/>
                  </a:lnTo>
                  <a:lnTo>
                    <a:pt x="4265002" y="0"/>
                  </a:lnTo>
                  <a:close/>
                </a:path>
              </a:pathLst>
            </a:custGeom>
            <a:solidFill>
              <a:srgbClr val="232D6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" name="object 14"/>
            <p:cNvSpPr/>
            <p:nvPr/>
          </p:nvSpPr>
          <p:spPr>
            <a:xfrm>
              <a:off x="10290934" y="603689"/>
              <a:ext cx="833119" cy="655320"/>
            </a:xfrm>
            <a:custGeom>
              <a:avLst/>
              <a:gdLst/>
              <a:ahLst/>
              <a:cxnLst/>
              <a:rect l="l" t="t" r="r" b="b"/>
              <a:pathLst>
                <a:path w="833120" h="655319">
                  <a:moveTo>
                    <a:pt x="415861" y="0"/>
                  </a:moveTo>
                  <a:lnTo>
                    <a:pt x="226415" y="297726"/>
                  </a:lnTo>
                  <a:lnTo>
                    <a:pt x="255041" y="342811"/>
                  </a:lnTo>
                  <a:lnTo>
                    <a:pt x="374777" y="297713"/>
                  </a:lnTo>
                  <a:lnTo>
                    <a:pt x="372973" y="292900"/>
                  </a:lnTo>
                  <a:lnTo>
                    <a:pt x="371944" y="287693"/>
                  </a:lnTo>
                  <a:lnTo>
                    <a:pt x="371944" y="282244"/>
                  </a:lnTo>
                  <a:lnTo>
                    <a:pt x="375395" y="265147"/>
                  </a:lnTo>
                  <a:lnTo>
                    <a:pt x="384806" y="251183"/>
                  </a:lnTo>
                  <a:lnTo>
                    <a:pt x="398766" y="241768"/>
                  </a:lnTo>
                  <a:lnTo>
                    <a:pt x="415861" y="238315"/>
                  </a:lnTo>
                  <a:lnTo>
                    <a:pt x="432947" y="241768"/>
                  </a:lnTo>
                  <a:lnTo>
                    <a:pt x="446898" y="251183"/>
                  </a:lnTo>
                  <a:lnTo>
                    <a:pt x="456304" y="265147"/>
                  </a:lnTo>
                  <a:lnTo>
                    <a:pt x="459752" y="282244"/>
                  </a:lnTo>
                  <a:lnTo>
                    <a:pt x="456304" y="299338"/>
                  </a:lnTo>
                  <a:lnTo>
                    <a:pt x="446898" y="313293"/>
                  </a:lnTo>
                  <a:lnTo>
                    <a:pt x="432947" y="322699"/>
                  </a:lnTo>
                  <a:lnTo>
                    <a:pt x="415861" y="326148"/>
                  </a:lnTo>
                  <a:lnTo>
                    <a:pt x="406383" y="325119"/>
                  </a:lnTo>
                  <a:lnTo>
                    <a:pt x="397633" y="322181"/>
                  </a:lnTo>
                  <a:lnTo>
                    <a:pt x="389822" y="317560"/>
                  </a:lnTo>
                  <a:lnTo>
                    <a:pt x="383159" y="311480"/>
                  </a:lnTo>
                  <a:lnTo>
                    <a:pt x="0" y="654126"/>
                  </a:lnTo>
                  <a:lnTo>
                    <a:pt x="41003" y="630266"/>
                  </a:lnTo>
                  <a:lnTo>
                    <a:pt x="83524" y="608850"/>
                  </a:lnTo>
                  <a:lnTo>
                    <a:pt x="127468" y="589975"/>
                  </a:lnTo>
                  <a:lnTo>
                    <a:pt x="172738" y="573737"/>
                  </a:lnTo>
                  <a:lnTo>
                    <a:pt x="219241" y="560233"/>
                  </a:lnTo>
                  <a:lnTo>
                    <a:pt x="266879" y="549561"/>
                  </a:lnTo>
                  <a:lnTo>
                    <a:pt x="315559" y="541819"/>
                  </a:lnTo>
                  <a:lnTo>
                    <a:pt x="365183" y="537102"/>
                  </a:lnTo>
                  <a:lnTo>
                    <a:pt x="415658" y="535508"/>
                  </a:lnTo>
                  <a:lnTo>
                    <a:pt x="466308" y="537113"/>
                  </a:lnTo>
                  <a:lnTo>
                    <a:pt x="516102" y="541862"/>
                  </a:lnTo>
                  <a:lnTo>
                    <a:pt x="564944" y="549659"/>
                  </a:lnTo>
                  <a:lnTo>
                    <a:pt x="612737" y="560404"/>
                  </a:lnTo>
                  <a:lnTo>
                    <a:pt x="659386" y="573999"/>
                  </a:lnTo>
                  <a:lnTo>
                    <a:pt x="704793" y="590347"/>
                  </a:lnTo>
                  <a:lnTo>
                    <a:pt x="748861" y="609350"/>
                  </a:lnTo>
                  <a:lnTo>
                    <a:pt x="791496" y="630909"/>
                  </a:lnTo>
                  <a:lnTo>
                    <a:pt x="832599" y="654926"/>
                  </a:lnTo>
                  <a:lnTo>
                    <a:pt x="415861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" name="object 15"/>
            <p:cNvSpPr/>
            <p:nvPr/>
          </p:nvSpPr>
          <p:spPr>
            <a:xfrm>
              <a:off x="11070385" y="5"/>
              <a:ext cx="1119505" cy="4449445"/>
            </a:xfrm>
            <a:custGeom>
              <a:avLst/>
              <a:gdLst/>
              <a:ahLst/>
              <a:cxnLst/>
              <a:rect l="l" t="t" r="r" b="b"/>
              <a:pathLst>
                <a:path w="1119504" h="4449445">
                  <a:moveTo>
                    <a:pt x="381660" y="0"/>
                  </a:moveTo>
                  <a:lnTo>
                    <a:pt x="0" y="0"/>
                  </a:lnTo>
                  <a:lnTo>
                    <a:pt x="21284" y="44243"/>
                  </a:lnTo>
                  <a:lnTo>
                    <a:pt x="42296" y="88645"/>
                  </a:lnTo>
                  <a:lnTo>
                    <a:pt x="63036" y="133204"/>
                  </a:lnTo>
                  <a:lnTo>
                    <a:pt x="83502" y="177919"/>
                  </a:lnTo>
                  <a:lnTo>
                    <a:pt x="103693" y="222789"/>
                  </a:lnTo>
                  <a:lnTo>
                    <a:pt x="123607" y="267814"/>
                  </a:lnTo>
                  <a:lnTo>
                    <a:pt x="143245" y="312992"/>
                  </a:lnTo>
                  <a:lnTo>
                    <a:pt x="162604" y="358322"/>
                  </a:lnTo>
                  <a:lnTo>
                    <a:pt x="181683" y="403803"/>
                  </a:lnTo>
                  <a:lnTo>
                    <a:pt x="200482" y="449435"/>
                  </a:lnTo>
                  <a:lnTo>
                    <a:pt x="218999" y="495215"/>
                  </a:lnTo>
                  <a:lnTo>
                    <a:pt x="237233" y="541144"/>
                  </a:lnTo>
                  <a:lnTo>
                    <a:pt x="255183" y="587220"/>
                  </a:lnTo>
                  <a:lnTo>
                    <a:pt x="272847" y="633441"/>
                  </a:lnTo>
                  <a:lnTo>
                    <a:pt x="290225" y="679808"/>
                  </a:lnTo>
                  <a:lnTo>
                    <a:pt x="307316" y="726319"/>
                  </a:lnTo>
                  <a:lnTo>
                    <a:pt x="324117" y="772973"/>
                  </a:lnTo>
                  <a:lnTo>
                    <a:pt x="340629" y="819769"/>
                  </a:lnTo>
                  <a:lnTo>
                    <a:pt x="356850" y="866706"/>
                  </a:lnTo>
                  <a:lnTo>
                    <a:pt x="372779" y="913782"/>
                  </a:lnTo>
                  <a:lnTo>
                    <a:pt x="388414" y="960998"/>
                  </a:lnTo>
                  <a:lnTo>
                    <a:pt x="403756" y="1008352"/>
                  </a:lnTo>
                  <a:lnTo>
                    <a:pt x="418801" y="1055842"/>
                  </a:lnTo>
                  <a:lnTo>
                    <a:pt x="433550" y="1103469"/>
                  </a:lnTo>
                  <a:lnTo>
                    <a:pt x="448001" y="1151230"/>
                  </a:lnTo>
                  <a:lnTo>
                    <a:pt x="462153" y="1199125"/>
                  </a:lnTo>
                  <a:lnTo>
                    <a:pt x="476005" y="1247153"/>
                  </a:lnTo>
                  <a:lnTo>
                    <a:pt x="489555" y="1295313"/>
                  </a:lnTo>
                  <a:lnTo>
                    <a:pt x="502803" y="1343603"/>
                  </a:lnTo>
                  <a:lnTo>
                    <a:pt x="515748" y="1392024"/>
                  </a:lnTo>
                  <a:lnTo>
                    <a:pt x="528388" y="1440573"/>
                  </a:lnTo>
                  <a:lnTo>
                    <a:pt x="540722" y="1489250"/>
                  </a:lnTo>
                  <a:lnTo>
                    <a:pt x="552749" y="1538053"/>
                  </a:lnTo>
                  <a:lnTo>
                    <a:pt x="564468" y="1586982"/>
                  </a:lnTo>
                  <a:lnTo>
                    <a:pt x="575878" y="1636036"/>
                  </a:lnTo>
                  <a:lnTo>
                    <a:pt x="586977" y="1685214"/>
                  </a:lnTo>
                  <a:lnTo>
                    <a:pt x="597765" y="1734514"/>
                  </a:lnTo>
                  <a:lnTo>
                    <a:pt x="608240" y="1783936"/>
                  </a:lnTo>
                  <a:lnTo>
                    <a:pt x="618401" y="1833478"/>
                  </a:lnTo>
                  <a:lnTo>
                    <a:pt x="628247" y="1883140"/>
                  </a:lnTo>
                  <a:lnTo>
                    <a:pt x="637777" y="1932920"/>
                  </a:lnTo>
                  <a:lnTo>
                    <a:pt x="646990" y="1982819"/>
                  </a:lnTo>
                  <a:lnTo>
                    <a:pt x="655885" y="2032833"/>
                  </a:lnTo>
                  <a:lnTo>
                    <a:pt x="664459" y="2082963"/>
                  </a:lnTo>
                  <a:lnTo>
                    <a:pt x="672714" y="2133208"/>
                  </a:lnTo>
                  <a:lnTo>
                    <a:pt x="680646" y="2183566"/>
                  </a:lnTo>
                  <a:lnTo>
                    <a:pt x="688255" y="2234036"/>
                  </a:lnTo>
                  <a:lnTo>
                    <a:pt x="695541" y="2284618"/>
                  </a:lnTo>
                  <a:lnTo>
                    <a:pt x="702501" y="2335311"/>
                  </a:lnTo>
                  <a:lnTo>
                    <a:pt x="709134" y="2386112"/>
                  </a:lnTo>
                  <a:lnTo>
                    <a:pt x="715440" y="2437022"/>
                  </a:lnTo>
                  <a:lnTo>
                    <a:pt x="721418" y="2488040"/>
                  </a:lnTo>
                  <a:lnTo>
                    <a:pt x="727065" y="2539164"/>
                  </a:lnTo>
                  <a:lnTo>
                    <a:pt x="732382" y="2590393"/>
                  </a:lnTo>
                  <a:lnTo>
                    <a:pt x="737366" y="2641726"/>
                  </a:lnTo>
                  <a:lnTo>
                    <a:pt x="742018" y="2693163"/>
                  </a:lnTo>
                  <a:lnTo>
                    <a:pt x="746334" y="2744702"/>
                  </a:lnTo>
                  <a:lnTo>
                    <a:pt x="750316" y="2796342"/>
                  </a:lnTo>
                  <a:lnTo>
                    <a:pt x="753960" y="2848082"/>
                  </a:lnTo>
                  <a:lnTo>
                    <a:pt x="757267" y="2899922"/>
                  </a:lnTo>
                  <a:lnTo>
                    <a:pt x="760235" y="2951860"/>
                  </a:lnTo>
                  <a:lnTo>
                    <a:pt x="762863" y="3003895"/>
                  </a:lnTo>
                  <a:lnTo>
                    <a:pt x="765149" y="3056026"/>
                  </a:lnTo>
                  <a:lnTo>
                    <a:pt x="767114" y="3108921"/>
                  </a:lnTo>
                  <a:lnTo>
                    <a:pt x="768715" y="3161771"/>
                  </a:lnTo>
                  <a:lnTo>
                    <a:pt x="769954" y="3214571"/>
                  </a:lnTo>
                  <a:lnTo>
                    <a:pt x="770834" y="3267316"/>
                  </a:lnTo>
                  <a:lnTo>
                    <a:pt x="771356" y="3320001"/>
                  </a:lnTo>
                  <a:lnTo>
                    <a:pt x="771523" y="3372619"/>
                  </a:lnTo>
                  <a:lnTo>
                    <a:pt x="771337" y="3425166"/>
                  </a:lnTo>
                  <a:lnTo>
                    <a:pt x="770800" y="3477636"/>
                  </a:lnTo>
                  <a:lnTo>
                    <a:pt x="769914" y="3530024"/>
                  </a:lnTo>
                  <a:lnTo>
                    <a:pt x="768681" y="3582324"/>
                  </a:lnTo>
                  <a:lnTo>
                    <a:pt x="767103" y="3634531"/>
                  </a:lnTo>
                  <a:lnTo>
                    <a:pt x="765183" y="3686641"/>
                  </a:lnTo>
                  <a:lnTo>
                    <a:pt x="762922" y="3738646"/>
                  </a:lnTo>
                  <a:lnTo>
                    <a:pt x="760323" y="3790543"/>
                  </a:lnTo>
                  <a:lnTo>
                    <a:pt x="811161" y="3877215"/>
                  </a:lnTo>
                  <a:lnTo>
                    <a:pt x="861078" y="3964262"/>
                  </a:lnTo>
                  <a:lnTo>
                    <a:pt x="910077" y="4051677"/>
                  </a:lnTo>
                  <a:lnTo>
                    <a:pt x="958159" y="4139454"/>
                  </a:lnTo>
                  <a:lnTo>
                    <a:pt x="1005324" y="4227585"/>
                  </a:lnTo>
                  <a:lnTo>
                    <a:pt x="1051575" y="4316064"/>
                  </a:lnTo>
                  <a:lnTo>
                    <a:pt x="1096912" y="4404884"/>
                  </a:lnTo>
                  <a:lnTo>
                    <a:pt x="1119238" y="4449419"/>
                  </a:lnTo>
                  <a:lnTo>
                    <a:pt x="1119238" y="760425"/>
                  </a:lnTo>
                  <a:lnTo>
                    <a:pt x="381660" y="0"/>
                  </a:lnTo>
                  <a:close/>
                </a:path>
              </a:pathLst>
            </a:custGeom>
            <a:solidFill>
              <a:srgbClr val="EDEDEE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" name="object 16"/>
            <p:cNvSpPr/>
            <p:nvPr/>
          </p:nvSpPr>
          <p:spPr>
            <a:xfrm>
              <a:off x="11070464" y="0"/>
              <a:ext cx="771525" cy="6500495"/>
            </a:xfrm>
            <a:custGeom>
              <a:avLst/>
              <a:gdLst/>
              <a:ahLst/>
              <a:cxnLst/>
              <a:rect l="l" t="t" r="r" b="b"/>
              <a:pathLst>
                <a:path w="771525" h="6500495">
                  <a:moveTo>
                    <a:pt x="0" y="0"/>
                  </a:moveTo>
                  <a:lnTo>
                    <a:pt x="20040" y="41658"/>
                  </a:lnTo>
                  <a:lnTo>
                    <a:pt x="41055" y="86065"/>
                  </a:lnTo>
                  <a:lnTo>
                    <a:pt x="61799" y="130634"/>
                  </a:lnTo>
                  <a:lnTo>
                    <a:pt x="82271" y="175362"/>
                  </a:lnTo>
                  <a:lnTo>
                    <a:pt x="102469" y="220249"/>
                  </a:lnTo>
                  <a:lnTo>
                    <a:pt x="122393" y="265293"/>
                  </a:lnTo>
                  <a:lnTo>
                    <a:pt x="142040" y="310494"/>
                  </a:lnTo>
                  <a:lnTo>
                    <a:pt x="161411" y="355850"/>
                  </a:lnTo>
                  <a:lnTo>
                    <a:pt x="180503" y="401360"/>
                  </a:lnTo>
                  <a:lnTo>
                    <a:pt x="199316" y="447023"/>
                  </a:lnTo>
                  <a:lnTo>
                    <a:pt x="217849" y="492838"/>
                  </a:lnTo>
                  <a:lnTo>
                    <a:pt x="236099" y="538803"/>
                  </a:lnTo>
                  <a:lnTo>
                    <a:pt x="254067" y="584918"/>
                  </a:lnTo>
                  <a:lnTo>
                    <a:pt x="271750" y="631181"/>
                  </a:lnTo>
                  <a:lnTo>
                    <a:pt x="289148" y="677592"/>
                  </a:lnTo>
                  <a:lnTo>
                    <a:pt x="306259" y="724149"/>
                  </a:lnTo>
                  <a:lnTo>
                    <a:pt x="323082" y="770850"/>
                  </a:lnTo>
                  <a:lnTo>
                    <a:pt x="339616" y="817695"/>
                  </a:lnTo>
                  <a:lnTo>
                    <a:pt x="355860" y="864683"/>
                  </a:lnTo>
                  <a:lnTo>
                    <a:pt x="371813" y="911813"/>
                  </a:lnTo>
                  <a:lnTo>
                    <a:pt x="387473" y="959083"/>
                  </a:lnTo>
                  <a:lnTo>
                    <a:pt x="402839" y="1006492"/>
                  </a:lnTo>
                  <a:lnTo>
                    <a:pt x="417910" y="1054039"/>
                  </a:lnTo>
                  <a:lnTo>
                    <a:pt x="432685" y="1101723"/>
                  </a:lnTo>
                  <a:lnTo>
                    <a:pt x="447162" y="1149543"/>
                  </a:lnTo>
                  <a:lnTo>
                    <a:pt x="461341" y="1197498"/>
                  </a:lnTo>
                  <a:lnTo>
                    <a:pt x="475220" y="1245586"/>
                  </a:lnTo>
                  <a:lnTo>
                    <a:pt x="488798" y="1293806"/>
                  </a:lnTo>
                  <a:lnTo>
                    <a:pt x="502074" y="1342158"/>
                  </a:lnTo>
                  <a:lnTo>
                    <a:pt x="515046" y="1390640"/>
                  </a:lnTo>
                  <a:lnTo>
                    <a:pt x="527714" y="1439250"/>
                  </a:lnTo>
                  <a:lnTo>
                    <a:pt x="540076" y="1487989"/>
                  </a:lnTo>
                  <a:lnTo>
                    <a:pt x="552131" y="1536854"/>
                  </a:lnTo>
                  <a:lnTo>
                    <a:pt x="563877" y="1585845"/>
                  </a:lnTo>
                  <a:lnTo>
                    <a:pt x="575314" y="1634960"/>
                  </a:lnTo>
                  <a:lnTo>
                    <a:pt x="586441" y="1684198"/>
                  </a:lnTo>
                  <a:lnTo>
                    <a:pt x="597256" y="1733558"/>
                  </a:lnTo>
                  <a:lnTo>
                    <a:pt x="607758" y="1783039"/>
                  </a:lnTo>
                  <a:lnTo>
                    <a:pt x="617945" y="1832640"/>
                  </a:lnTo>
                  <a:lnTo>
                    <a:pt x="627818" y="1882360"/>
                  </a:lnTo>
                  <a:lnTo>
                    <a:pt x="637373" y="1932197"/>
                  </a:lnTo>
                  <a:lnTo>
                    <a:pt x="646611" y="1982151"/>
                  </a:lnTo>
                  <a:lnTo>
                    <a:pt x="655530" y="2032219"/>
                  </a:lnTo>
                  <a:lnTo>
                    <a:pt x="664129" y="2082402"/>
                  </a:lnTo>
                  <a:lnTo>
                    <a:pt x="672406" y="2132698"/>
                  </a:lnTo>
                  <a:lnTo>
                    <a:pt x="680361" y="2183105"/>
                  </a:lnTo>
                  <a:lnTo>
                    <a:pt x="687992" y="2233624"/>
                  </a:lnTo>
                  <a:lnTo>
                    <a:pt x="695297" y="2284251"/>
                  </a:lnTo>
                  <a:lnTo>
                    <a:pt x="702277" y="2334987"/>
                  </a:lnTo>
                  <a:lnTo>
                    <a:pt x="708929" y="2385831"/>
                  </a:lnTo>
                  <a:lnTo>
                    <a:pt x="715253" y="2436780"/>
                  </a:lnTo>
                  <a:lnTo>
                    <a:pt x="721247" y="2487834"/>
                  </a:lnTo>
                  <a:lnTo>
                    <a:pt x="726910" y="2538992"/>
                  </a:lnTo>
                  <a:lnTo>
                    <a:pt x="732241" y="2590253"/>
                  </a:lnTo>
                  <a:lnTo>
                    <a:pt x="737239" y="2641615"/>
                  </a:lnTo>
                  <a:lnTo>
                    <a:pt x="741901" y="2693078"/>
                  </a:lnTo>
                  <a:lnTo>
                    <a:pt x="746229" y="2744640"/>
                  </a:lnTo>
                  <a:lnTo>
                    <a:pt x="750219" y="2796299"/>
                  </a:lnTo>
                  <a:lnTo>
                    <a:pt x="753871" y="2848056"/>
                  </a:lnTo>
                  <a:lnTo>
                    <a:pt x="757183" y="2899909"/>
                  </a:lnTo>
                  <a:lnTo>
                    <a:pt x="760155" y="2951856"/>
                  </a:lnTo>
                  <a:lnTo>
                    <a:pt x="762786" y="3003897"/>
                  </a:lnTo>
                  <a:lnTo>
                    <a:pt x="765073" y="3056030"/>
                  </a:lnTo>
                  <a:lnTo>
                    <a:pt x="767023" y="3108461"/>
                  </a:lnTo>
                  <a:lnTo>
                    <a:pt x="768621" y="3160826"/>
                  </a:lnTo>
                  <a:lnTo>
                    <a:pt x="769867" y="3213124"/>
                  </a:lnTo>
                  <a:lnTo>
                    <a:pt x="770763" y="3265353"/>
                  </a:lnTo>
                  <a:lnTo>
                    <a:pt x="771309" y="3317513"/>
                  </a:lnTo>
                  <a:lnTo>
                    <a:pt x="771507" y="3369602"/>
                  </a:lnTo>
                  <a:lnTo>
                    <a:pt x="771358" y="3421619"/>
                  </a:lnTo>
                  <a:lnTo>
                    <a:pt x="770863" y="3473562"/>
                  </a:lnTo>
                  <a:lnTo>
                    <a:pt x="770023" y="3525431"/>
                  </a:lnTo>
                  <a:lnTo>
                    <a:pt x="768839" y="3577224"/>
                  </a:lnTo>
                  <a:lnTo>
                    <a:pt x="767312" y="3628941"/>
                  </a:lnTo>
                  <a:lnTo>
                    <a:pt x="765443" y="3680579"/>
                  </a:lnTo>
                  <a:lnTo>
                    <a:pt x="763234" y="3732138"/>
                  </a:lnTo>
                  <a:lnTo>
                    <a:pt x="760686" y="3783616"/>
                  </a:lnTo>
                  <a:lnTo>
                    <a:pt x="757799" y="3835012"/>
                  </a:lnTo>
                  <a:lnTo>
                    <a:pt x="754575" y="3886326"/>
                  </a:lnTo>
                  <a:lnTo>
                    <a:pt x="751015" y="3937555"/>
                  </a:lnTo>
                  <a:lnTo>
                    <a:pt x="747119" y="3988699"/>
                  </a:lnTo>
                  <a:lnTo>
                    <a:pt x="742890" y="4039756"/>
                  </a:lnTo>
                  <a:lnTo>
                    <a:pt x="738328" y="4090725"/>
                  </a:lnTo>
                  <a:lnTo>
                    <a:pt x="733434" y="4141605"/>
                  </a:lnTo>
                  <a:lnTo>
                    <a:pt x="728210" y="4192395"/>
                  </a:lnTo>
                  <a:lnTo>
                    <a:pt x="722656" y="4243093"/>
                  </a:lnTo>
                  <a:lnTo>
                    <a:pt x="716773" y="4293699"/>
                  </a:lnTo>
                  <a:lnTo>
                    <a:pt x="710563" y="4344211"/>
                  </a:lnTo>
                  <a:lnTo>
                    <a:pt x="704027" y="4394627"/>
                  </a:lnTo>
                  <a:lnTo>
                    <a:pt x="697166" y="4444948"/>
                  </a:lnTo>
                  <a:lnTo>
                    <a:pt x="689980" y="4495170"/>
                  </a:lnTo>
                  <a:lnTo>
                    <a:pt x="682472" y="4545294"/>
                  </a:lnTo>
                  <a:lnTo>
                    <a:pt x="674642" y="4595318"/>
                  </a:lnTo>
                  <a:lnTo>
                    <a:pt x="666491" y="4645240"/>
                  </a:lnTo>
                  <a:lnTo>
                    <a:pt x="658021" y="4695061"/>
                  </a:lnTo>
                  <a:lnTo>
                    <a:pt x="649232" y="4744777"/>
                  </a:lnTo>
                  <a:lnTo>
                    <a:pt x="640125" y="4794389"/>
                  </a:lnTo>
                  <a:lnTo>
                    <a:pt x="630702" y="4843894"/>
                  </a:lnTo>
                  <a:lnTo>
                    <a:pt x="620964" y="4893293"/>
                  </a:lnTo>
                  <a:lnTo>
                    <a:pt x="610912" y="4942583"/>
                  </a:lnTo>
                  <a:lnTo>
                    <a:pt x="600547" y="4991763"/>
                  </a:lnTo>
                  <a:lnTo>
                    <a:pt x="589869" y="5040832"/>
                  </a:lnTo>
                  <a:lnTo>
                    <a:pt x="578881" y="5089789"/>
                  </a:lnTo>
                  <a:lnTo>
                    <a:pt x="567584" y="5138633"/>
                  </a:lnTo>
                  <a:lnTo>
                    <a:pt x="555977" y="5187362"/>
                  </a:lnTo>
                  <a:lnTo>
                    <a:pt x="544063" y="5235975"/>
                  </a:lnTo>
                  <a:lnTo>
                    <a:pt x="531843" y="5284471"/>
                  </a:lnTo>
                  <a:lnTo>
                    <a:pt x="519317" y="5332849"/>
                  </a:lnTo>
                  <a:lnTo>
                    <a:pt x="506487" y="5381108"/>
                  </a:lnTo>
                  <a:lnTo>
                    <a:pt x="493354" y="5429246"/>
                  </a:lnTo>
                  <a:lnTo>
                    <a:pt x="479919" y="5477262"/>
                  </a:lnTo>
                  <a:lnTo>
                    <a:pt x="466183" y="5525156"/>
                  </a:lnTo>
                  <a:lnTo>
                    <a:pt x="452147" y="5572924"/>
                  </a:lnTo>
                  <a:lnTo>
                    <a:pt x="437812" y="5620568"/>
                  </a:lnTo>
                  <a:lnTo>
                    <a:pt x="423180" y="5668084"/>
                  </a:lnTo>
                  <a:lnTo>
                    <a:pt x="408251" y="5715473"/>
                  </a:lnTo>
                  <a:lnTo>
                    <a:pt x="393027" y="5762733"/>
                  </a:lnTo>
                  <a:lnTo>
                    <a:pt x="377508" y="5809862"/>
                  </a:lnTo>
                  <a:lnTo>
                    <a:pt x="361697" y="5856860"/>
                  </a:lnTo>
                  <a:lnTo>
                    <a:pt x="345593" y="5903725"/>
                  </a:lnTo>
                  <a:lnTo>
                    <a:pt x="329198" y="5950455"/>
                  </a:lnTo>
                  <a:lnTo>
                    <a:pt x="312513" y="5997051"/>
                  </a:lnTo>
                  <a:lnTo>
                    <a:pt x="295539" y="6043510"/>
                  </a:lnTo>
                  <a:lnTo>
                    <a:pt x="278278" y="6089832"/>
                  </a:lnTo>
                  <a:lnTo>
                    <a:pt x="260730" y="6136015"/>
                  </a:lnTo>
                  <a:lnTo>
                    <a:pt x="242896" y="6182058"/>
                  </a:lnTo>
                  <a:lnTo>
                    <a:pt x="224778" y="6227959"/>
                  </a:lnTo>
                  <a:lnTo>
                    <a:pt x="206377" y="6273718"/>
                  </a:lnTo>
                  <a:lnTo>
                    <a:pt x="187694" y="6319333"/>
                  </a:lnTo>
                  <a:lnTo>
                    <a:pt x="168729" y="6364804"/>
                  </a:lnTo>
                  <a:lnTo>
                    <a:pt x="149484" y="6410128"/>
                  </a:lnTo>
                  <a:lnTo>
                    <a:pt x="129961" y="6455305"/>
                  </a:lnTo>
                  <a:lnTo>
                    <a:pt x="110159" y="6500333"/>
                  </a:lnTo>
                </a:path>
              </a:pathLst>
            </a:custGeom>
            <a:ln w="9524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7" name="object 17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545"/>
              </a:lnSpc>
            </a:pPr>
            <a:r>
              <a:rPr dirty="0"/>
              <a:t>TROJAN</a:t>
            </a:r>
            <a:r>
              <a:rPr spc="-20" dirty="0"/>
              <a:t> </a:t>
            </a:r>
            <a:r>
              <a:rPr dirty="0"/>
              <a:t>CONSTRUCTION</a:t>
            </a:r>
            <a:r>
              <a:rPr spc="-20" dirty="0"/>
              <a:t> </a:t>
            </a:r>
            <a:r>
              <a:rPr dirty="0"/>
              <a:t>HOLDING</a:t>
            </a:r>
            <a:r>
              <a:rPr spc="145" dirty="0"/>
              <a:t> </a:t>
            </a:r>
            <a:r>
              <a:rPr sz="2175" b="0" baseline="-7662" dirty="0">
                <a:solidFill>
                  <a:srgbClr val="232D69"/>
                </a:solidFill>
                <a:latin typeface="Poppins Light"/>
                <a:cs typeface="Poppins Light"/>
              </a:rPr>
              <a:t>I</a:t>
            </a:r>
            <a:r>
              <a:rPr sz="2175" b="0" spc="52" baseline="-7662" dirty="0">
                <a:solidFill>
                  <a:srgbClr val="232D69"/>
                </a:solidFill>
                <a:latin typeface="Poppins Light"/>
                <a:cs typeface="Poppins Light"/>
              </a:rPr>
              <a:t> </a:t>
            </a:r>
            <a:fld id="{81D60167-4931-47E6-BA6A-407CBD079E47}" type="slidenum">
              <a:rPr sz="900" spc="-25" dirty="0">
                <a:solidFill>
                  <a:srgbClr val="232D69"/>
                </a:solidFill>
                <a:latin typeface="Poppins SemiBold"/>
                <a:cs typeface="Poppins SemiBold"/>
              </a:rPr>
              <a:t>2</a:t>
            </a:fld>
            <a:endParaRPr sz="900">
              <a:latin typeface="Poppins SemiBold"/>
              <a:cs typeface="Poppins SemiBold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8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359994" y="360006"/>
            <a:ext cx="11469598" cy="6137998"/>
          </a:xfrm>
          <a:prstGeom prst="rect">
            <a:avLst/>
          </a:prstGeom>
        </p:spPr>
      </p:pic>
      <p:sp>
        <p:nvSpPr>
          <p:cNvPr id="3" name="object 3" descr="$PPTXTitle"/>
          <p:cNvSpPr txBox="1">
            <a:spLocks noGrp="1"/>
          </p:cNvSpPr>
          <p:nvPr>
            <p:ph type="title"/>
          </p:nvPr>
        </p:nvSpPr>
        <p:spPr>
          <a:xfrm>
            <a:off x="1067296" y="2311064"/>
            <a:ext cx="5911215" cy="889000"/>
          </a:xfrm>
          <a:prstGeom prst="rect">
            <a:avLst/>
          </a:prstGeom>
        </p:spPr>
        <p:txBody>
          <a:bodyPr vert="horz" wrap="square" lIns="0" tIns="43180" rIns="0" bIns="0" rtlCol="0">
            <a:spAutoFit/>
          </a:bodyPr>
          <a:lstStyle/>
          <a:p>
            <a:pPr marL="12700" marR="5080">
              <a:lnSpc>
                <a:spcPts val="2200"/>
              </a:lnSpc>
              <a:spcBef>
                <a:spcPts val="340"/>
              </a:spcBef>
            </a:pPr>
            <a:r>
              <a:rPr sz="2000" dirty="0">
                <a:solidFill>
                  <a:srgbClr val="BA9977"/>
                </a:solidFill>
                <a:latin typeface="Poppins Medium"/>
                <a:cs typeface="Poppins Medium"/>
              </a:rPr>
              <a:t>Trojan</a:t>
            </a:r>
            <a:r>
              <a:rPr sz="2000" spc="-50" dirty="0">
                <a:solidFill>
                  <a:srgbClr val="BA9977"/>
                </a:solidFill>
                <a:latin typeface="Poppins Medium"/>
                <a:cs typeface="Poppins Medium"/>
              </a:rPr>
              <a:t> </a:t>
            </a:r>
            <a:r>
              <a:rPr sz="2000" dirty="0">
                <a:solidFill>
                  <a:srgbClr val="BA9977"/>
                </a:solidFill>
                <a:latin typeface="Poppins Medium"/>
                <a:cs typeface="Poppins Medium"/>
              </a:rPr>
              <a:t>Construction</a:t>
            </a:r>
            <a:r>
              <a:rPr sz="2000" spc="-50" dirty="0">
                <a:solidFill>
                  <a:srgbClr val="BA9977"/>
                </a:solidFill>
                <a:latin typeface="Poppins Medium"/>
                <a:cs typeface="Poppins Medium"/>
              </a:rPr>
              <a:t> </a:t>
            </a:r>
            <a:r>
              <a:rPr sz="2000" dirty="0">
                <a:solidFill>
                  <a:srgbClr val="BA9977"/>
                </a:solidFill>
                <a:latin typeface="Poppins Medium"/>
                <a:cs typeface="Poppins Medium"/>
              </a:rPr>
              <a:t>Holding</a:t>
            </a:r>
            <a:r>
              <a:rPr sz="2000" spc="-45" dirty="0">
                <a:solidFill>
                  <a:srgbClr val="BA9977"/>
                </a:solidFill>
                <a:latin typeface="Poppins Medium"/>
                <a:cs typeface="Poppins Medium"/>
              </a:rPr>
              <a:t> </a:t>
            </a:r>
            <a:r>
              <a:rPr sz="2000" dirty="0">
                <a:solidFill>
                  <a:srgbClr val="BA9977"/>
                </a:solidFill>
                <a:latin typeface="Poppins Medium"/>
                <a:cs typeface="Poppins Medium"/>
              </a:rPr>
              <a:t>(TCH)</a:t>
            </a:r>
            <a:r>
              <a:rPr sz="2000" spc="-50" dirty="0">
                <a:solidFill>
                  <a:srgbClr val="BA9977"/>
                </a:solidFill>
                <a:latin typeface="Poppins Medium"/>
                <a:cs typeface="Poppins Medium"/>
              </a:rPr>
              <a:t> </a:t>
            </a:r>
            <a:r>
              <a:rPr sz="2000" spc="-25" dirty="0">
                <a:solidFill>
                  <a:srgbClr val="BA9977"/>
                </a:solidFill>
                <a:latin typeface="Poppins Medium"/>
                <a:cs typeface="Poppins Medium"/>
              </a:rPr>
              <a:t>is </a:t>
            </a:r>
            <a:r>
              <a:rPr sz="2000" dirty="0">
                <a:solidFill>
                  <a:srgbClr val="BA9977"/>
                </a:solidFill>
                <a:latin typeface="Poppins Medium"/>
                <a:cs typeface="Poppins Medium"/>
              </a:rPr>
              <a:t>considered</a:t>
            </a:r>
            <a:r>
              <a:rPr sz="2000" spc="-15" dirty="0">
                <a:solidFill>
                  <a:srgbClr val="BA9977"/>
                </a:solidFill>
                <a:latin typeface="Poppins Medium"/>
                <a:cs typeface="Poppins Medium"/>
              </a:rPr>
              <a:t> </a:t>
            </a:r>
            <a:r>
              <a:rPr sz="2000" dirty="0">
                <a:solidFill>
                  <a:srgbClr val="BA9977"/>
                </a:solidFill>
                <a:latin typeface="Poppins Medium"/>
                <a:cs typeface="Poppins Medium"/>
              </a:rPr>
              <a:t>one</a:t>
            </a:r>
            <a:r>
              <a:rPr sz="2000" spc="-15" dirty="0">
                <a:solidFill>
                  <a:srgbClr val="BA9977"/>
                </a:solidFill>
                <a:latin typeface="Poppins Medium"/>
                <a:cs typeface="Poppins Medium"/>
              </a:rPr>
              <a:t> </a:t>
            </a:r>
            <a:r>
              <a:rPr sz="2000" dirty="0">
                <a:solidFill>
                  <a:srgbClr val="BA9977"/>
                </a:solidFill>
                <a:latin typeface="Poppins Medium"/>
                <a:cs typeface="Poppins Medium"/>
              </a:rPr>
              <a:t>of</a:t>
            </a:r>
            <a:r>
              <a:rPr sz="2000" spc="-15" dirty="0">
                <a:solidFill>
                  <a:srgbClr val="BA9977"/>
                </a:solidFill>
                <a:latin typeface="Poppins Medium"/>
                <a:cs typeface="Poppins Medium"/>
              </a:rPr>
              <a:t> </a:t>
            </a:r>
            <a:r>
              <a:rPr sz="2000" dirty="0">
                <a:solidFill>
                  <a:srgbClr val="BA9977"/>
                </a:solidFill>
                <a:latin typeface="Poppins Medium"/>
                <a:cs typeface="Poppins Medium"/>
              </a:rPr>
              <a:t>the</a:t>
            </a:r>
            <a:r>
              <a:rPr sz="2000" spc="-15" dirty="0">
                <a:solidFill>
                  <a:srgbClr val="BA9977"/>
                </a:solidFill>
                <a:latin typeface="Poppins Medium"/>
                <a:cs typeface="Poppins Medium"/>
              </a:rPr>
              <a:t> </a:t>
            </a:r>
            <a:r>
              <a:rPr sz="2000" dirty="0">
                <a:solidFill>
                  <a:srgbClr val="BA9977"/>
                </a:solidFill>
                <a:latin typeface="Poppins Medium"/>
                <a:cs typeface="Poppins Medium"/>
              </a:rPr>
              <a:t>fastest-growing</a:t>
            </a:r>
            <a:r>
              <a:rPr sz="2000" spc="-15" dirty="0">
                <a:solidFill>
                  <a:srgbClr val="BA9977"/>
                </a:solidFill>
                <a:latin typeface="Poppins Medium"/>
                <a:cs typeface="Poppins Medium"/>
              </a:rPr>
              <a:t> </a:t>
            </a:r>
            <a:r>
              <a:rPr sz="2000" spc="-10" dirty="0">
                <a:solidFill>
                  <a:srgbClr val="BA9977"/>
                </a:solidFill>
                <a:latin typeface="Poppins Medium"/>
                <a:cs typeface="Poppins Medium"/>
              </a:rPr>
              <a:t>groups </a:t>
            </a:r>
            <a:r>
              <a:rPr sz="2000" dirty="0">
                <a:solidFill>
                  <a:srgbClr val="BA9977"/>
                </a:solidFill>
                <a:latin typeface="Poppins Medium"/>
                <a:cs typeface="Poppins Medium"/>
              </a:rPr>
              <a:t>in</a:t>
            </a:r>
            <a:r>
              <a:rPr sz="2000" spc="-35" dirty="0">
                <a:solidFill>
                  <a:srgbClr val="BA9977"/>
                </a:solidFill>
                <a:latin typeface="Poppins Medium"/>
                <a:cs typeface="Poppins Medium"/>
              </a:rPr>
              <a:t> </a:t>
            </a:r>
            <a:r>
              <a:rPr sz="2000" dirty="0">
                <a:solidFill>
                  <a:srgbClr val="BA9977"/>
                </a:solidFill>
                <a:latin typeface="Poppins Medium"/>
                <a:cs typeface="Poppins Medium"/>
              </a:rPr>
              <a:t>the</a:t>
            </a:r>
            <a:r>
              <a:rPr sz="2000" spc="-30" dirty="0">
                <a:solidFill>
                  <a:srgbClr val="BA9977"/>
                </a:solidFill>
                <a:latin typeface="Poppins Medium"/>
                <a:cs typeface="Poppins Medium"/>
              </a:rPr>
              <a:t> </a:t>
            </a:r>
            <a:r>
              <a:rPr sz="2000" dirty="0">
                <a:solidFill>
                  <a:srgbClr val="BA9977"/>
                </a:solidFill>
                <a:latin typeface="Poppins Medium"/>
                <a:cs typeface="Poppins Medium"/>
              </a:rPr>
              <a:t>construction</a:t>
            </a:r>
            <a:r>
              <a:rPr sz="2000" spc="-35" dirty="0">
                <a:solidFill>
                  <a:srgbClr val="BA9977"/>
                </a:solidFill>
                <a:latin typeface="Poppins Medium"/>
                <a:cs typeface="Poppins Medium"/>
              </a:rPr>
              <a:t> </a:t>
            </a:r>
            <a:r>
              <a:rPr sz="2000" dirty="0">
                <a:solidFill>
                  <a:srgbClr val="BA9977"/>
                </a:solidFill>
                <a:latin typeface="Poppins Medium"/>
                <a:cs typeface="Poppins Medium"/>
              </a:rPr>
              <a:t>sector</a:t>
            </a:r>
            <a:r>
              <a:rPr sz="2000" spc="-30" dirty="0">
                <a:solidFill>
                  <a:srgbClr val="BA9977"/>
                </a:solidFill>
                <a:latin typeface="Poppins Medium"/>
                <a:cs typeface="Poppins Medium"/>
              </a:rPr>
              <a:t> </a:t>
            </a:r>
            <a:r>
              <a:rPr sz="2000" dirty="0">
                <a:solidFill>
                  <a:srgbClr val="BA9977"/>
                </a:solidFill>
                <a:latin typeface="Poppins Medium"/>
                <a:cs typeface="Poppins Medium"/>
              </a:rPr>
              <a:t>in</a:t>
            </a:r>
            <a:r>
              <a:rPr sz="2000" spc="-35" dirty="0">
                <a:solidFill>
                  <a:srgbClr val="BA9977"/>
                </a:solidFill>
                <a:latin typeface="Poppins Medium"/>
                <a:cs typeface="Poppins Medium"/>
              </a:rPr>
              <a:t> </a:t>
            </a:r>
            <a:r>
              <a:rPr sz="2000" dirty="0">
                <a:solidFill>
                  <a:srgbClr val="BA9977"/>
                </a:solidFill>
                <a:latin typeface="Poppins Medium"/>
                <a:cs typeface="Poppins Medium"/>
              </a:rPr>
              <a:t>the</a:t>
            </a:r>
            <a:r>
              <a:rPr sz="2000" spc="-30" dirty="0">
                <a:solidFill>
                  <a:srgbClr val="BA9977"/>
                </a:solidFill>
                <a:latin typeface="Poppins Medium"/>
                <a:cs typeface="Poppins Medium"/>
              </a:rPr>
              <a:t> </a:t>
            </a:r>
            <a:r>
              <a:rPr sz="2000" spc="-20" dirty="0">
                <a:solidFill>
                  <a:srgbClr val="BA9977"/>
                </a:solidFill>
                <a:latin typeface="Poppins Medium"/>
                <a:cs typeface="Poppins Medium"/>
              </a:rPr>
              <a:t>UAE.</a:t>
            </a:r>
            <a:endParaRPr sz="2000" dirty="0">
              <a:latin typeface="Poppins Medium"/>
              <a:cs typeface="Poppins Medium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1067308" y="3531244"/>
            <a:ext cx="4650105" cy="8890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97790" marR="5080" indent="-85090">
              <a:lnSpc>
                <a:spcPct val="100000"/>
              </a:lnSpc>
              <a:spcBef>
                <a:spcPts val="100"/>
              </a:spcBef>
              <a:buChar char="•"/>
              <a:tabLst>
                <a:tab pos="114300" algn="l"/>
              </a:tabLst>
            </a:pPr>
            <a:r>
              <a:rPr sz="1000" dirty="0">
                <a:solidFill>
                  <a:srgbClr val="FFFFFF"/>
                </a:solidFill>
                <a:latin typeface="Poppins"/>
                <a:cs typeface="Poppins"/>
              </a:rPr>
              <a:t>Today</a:t>
            </a:r>
            <a:r>
              <a:rPr sz="1000" spc="-20" dirty="0">
                <a:solidFill>
                  <a:srgbClr val="FFFFFF"/>
                </a:solidFill>
                <a:latin typeface="Poppins"/>
                <a:cs typeface="Poppins"/>
              </a:rPr>
              <a:t> </a:t>
            </a:r>
            <a:r>
              <a:rPr sz="1000" dirty="0">
                <a:solidFill>
                  <a:srgbClr val="FFFFFF"/>
                </a:solidFill>
                <a:latin typeface="Poppins"/>
                <a:cs typeface="Poppins"/>
              </a:rPr>
              <a:t>Trojan</a:t>
            </a:r>
            <a:r>
              <a:rPr sz="1000" spc="-20" dirty="0">
                <a:solidFill>
                  <a:srgbClr val="FFFFFF"/>
                </a:solidFill>
                <a:latin typeface="Poppins"/>
                <a:cs typeface="Poppins"/>
              </a:rPr>
              <a:t> </a:t>
            </a:r>
            <a:r>
              <a:rPr sz="1000" dirty="0">
                <a:solidFill>
                  <a:srgbClr val="FFFFFF"/>
                </a:solidFill>
                <a:latin typeface="Poppins"/>
                <a:cs typeface="Poppins"/>
              </a:rPr>
              <a:t>is</a:t>
            </a:r>
            <a:r>
              <a:rPr sz="1000" spc="-20" dirty="0">
                <a:solidFill>
                  <a:srgbClr val="FFFFFF"/>
                </a:solidFill>
                <a:latin typeface="Poppins"/>
                <a:cs typeface="Poppins"/>
              </a:rPr>
              <a:t> </a:t>
            </a:r>
            <a:r>
              <a:rPr sz="1000" dirty="0">
                <a:solidFill>
                  <a:srgbClr val="FFFFFF"/>
                </a:solidFill>
                <a:latin typeface="Poppins"/>
                <a:cs typeface="Poppins"/>
              </a:rPr>
              <a:t>one</a:t>
            </a:r>
            <a:r>
              <a:rPr sz="1000" spc="-15" dirty="0">
                <a:solidFill>
                  <a:srgbClr val="FFFFFF"/>
                </a:solidFill>
                <a:latin typeface="Poppins"/>
                <a:cs typeface="Poppins"/>
              </a:rPr>
              <a:t> </a:t>
            </a:r>
            <a:r>
              <a:rPr sz="1000" dirty="0">
                <a:solidFill>
                  <a:srgbClr val="FFFFFF"/>
                </a:solidFill>
                <a:latin typeface="Poppins"/>
                <a:cs typeface="Poppins"/>
              </a:rPr>
              <a:t>of</a:t>
            </a:r>
            <a:r>
              <a:rPr sz="1000" spc="-20" dirty="0">
                <a:solidFill>
                  <a:srgbClr val="FFFFFF"/>
                </a:solidFill>
                <a:latin typeface="Poppins"/>
                <a:cs typeface="Poppins"/>
              </a:rPr>
              <a:t> </a:t>
            </a:r>
            <a:r>
              <a:rPr sz="1000" dirty="0">
                <a:solidFill>
                  <a:srgbClr val="FFFFFF"/>
                </a:solidFill>
                <a:latin typeface="Poppins"/>
                <a:cs typeface="Poppins"/>
              </a:rPr>
              <a:t>the</a:t>
            </a:r>
            <a:r>
              <a:rPr sz="1000" spc="-20" dirty="0">
                <a:solidFill>
                  <a:srgbClr val="FFFFFF"/>
                </a:solidFill>
                <a:latin typeface="Poppins"/>
                <a:cs typeface="Poppins"/>
              </a:rPr>
              <a:t> </a:t>
            </a:r>
            <a:r>
              <a:rPr sz="1000" dirty="0">
                <a:solidFill>
                  <a:srgbClr val="FFFFFF"/>
                </a:solidFill>
                <a:latin typeface="Poppins"/>
                <a:cs typeface="Poppins"/>
              </a:rPr>
              <a:t>largest</a:t>
            </a:r>
            <a:r>
              <a:rPr sz="1000" spc="-15" dirty="0">
                <a:solidFill>
                  <a:srgbClr val="FFFFFF"/>
                </a:solidFill>
                <a:latin typeface="Poppins"/>
                <a:cs typeface="Poppins"/>
              </a:rPr>
              <a:t> </a:t>
            </a:r>
            <a:r>
              <a:rPr sz="1000" dirty="0">
                <a:solidFill>
                  <a:srgbClr val="FFFFFF"/>
                </a:solidFill>
                <a:latin typeface="Poppins"/>
                <a:cs typeface="Poppins"/>
              </a:rPr>
              <a:t>construction</a:t>
            </a:r>
            <a:r>
              <a:rPr sz="1000" spc="-20" dirty="0">
                <a:solidFill>
                  <a:srgbClr val="FFFFFF"/>
                </a:solidFill>
                <a:latin typeface="Poppins"/>
                <a:cs typeface="Poppins"/>
              </a:rPr>
              <a:t> </a:t>
            </a:r>
            <a:r>
              <a:rPr sz="1000" dirty="0">
                <a:solidFill>
                  <a:srgbClr val="FFFFFF"/>
                </a:solidFill>
                <a:latin typeface="Poppins"/>
                <a:cs typeface="Poppins"/>
              </a:rPr>
              <a:t>companies</a:t>
            </a:r>
            <a:r>
              <a:rPr sz="1000" spc="-20" dirty="0">
                <a:solidFill>
                  <a:srgbClr val="FFFFFF"/>
                </a:solidFill>
                <a:latin typeface="Poppins"/>
                <a:cs typeface="Poppins"/>
              </a:rPr>
              <a:t> </a:t>
            </a:r>
            <a:r>
              <a:rPr sz="1000" dirty="0">
                <a:solidFill>
                  <a:srgbClr val="FFFFFF"/>
                </a:solidFill>
                <a:latin typeface="Poppins"/>
                <a:cs typeface="Poppins"/>
              </a:rPr>
              <a:t>in</a:t>
            </a:r>
            <a:r>
              <a:rPr sz="1000" spc="-15" dirty="0">
                <a:solidFill>
                  <a:srgbClr val="FFFFFF"/>
                </a:solidFill>
                <a:latin typeface="Poppins"/>
                <a:cs typeface="Poppins"/>
              </a:rPr>
              <a:t> </a:t>
            </a:r>
            <a:r>
              <a:rPr sz="1000" dirty="0">
                <a:solidFill>
                  <a:srgbClr val="FFFFFF"/>
                </a:solidFill>
                <a:latin typeface="Poppins"/>
                <a:cs typeface="Poppins"/>
              </a:rPr>
              <a:t>the</a:t>
            </a:r>
            <a:r>
              <a:rPr sz="1000" spc="-20" dirty="0">
                <a:solidFill>
                  <a:srgbClr val="FFFFFF"/>
                </a:solidFill>
                <a:latin typeface="Poppins"/>
                <a:cs typeface="Poppins"/>
              </a:rPr>
              <a:t> </a:t>
            </a:r>
            <a:r>
              <a:rPr sz="1000" spc="-10" dirty="0">
                <a:solidFill>
                  <a:srgbClr val="FFFFFF"/>
                </a:solidFill>
                <a:latin typeface="Poppins"/>
                <a:cs typeface="Poppins"/>
              </a:rPr>
              <a:t>region, 	</a:t>
            </a:r>
            <a:r>
              <a:rPr sz="1000" dirty="0">
                <a:solidFill>
                  <a:srgbClr val="FFFFFF"/>
                </a:solidFill>
                <a:latin typeface="Poppins"/>
                <a:cs typeface="Poppins"/>
              </a:rPr>
              <a:t>ranked</a:t>
            </a:r>
            <a:r>
              <a:rPr sz="1000" spc="-10" dirty="0">
                <a:solidFill>
                  <a:srgbClr val="FFFFFF"/>
                </a:solidFill>
                <a:latin typeface="Poppins"/>
                <a:cs typeface="Poppins"/>
              </a:rPr>
              <a:t> </a:t>
            </a:r>
            <a:r>
              <a:rPr sz="1000" dirty="0">
                <a:solidFill>
                  <a:srgbClr val="FFFFFF"/>
                </a:solidFill>
                <a:latin typeface="Poppins"/>
                <a:cs typeface="Poppins"/>
              </a:rPr>
              <a:t>No.</a:t>
            </a:r>
            <a:r>
              <a:rPr sz="1000" spc="-5" dirty="0">
                <a:solidFill>
                  <a:srgbClr val="FFFFFF"/>
                </a:solidFill>
                <a:latin typeface="Poppins"/>
                <a:cs typeface="Poppins"/>
              </a:rPr>
              <a:t> </a:t>
            </a:r>
            <a:r>
              <a:rPr sz="1000" dirty="0">
                <a:solidFill>
                  <a:srgbClr val="FFFFFF"/>
                </a:solidFill>
                <a:latin typeface="Poppins"/>
                <a:cs typeface="Poppins"/>
              </a:rPr>
              <a:t>1</a:t>
            </a:r>
            <a:r>
              <a:rPr sz="1000" spc="-5" dirty="0">
                <a:solidFill>
                  <a:srgbClr val="FFFFFF"/>
                </a:solidFill>
                <a:latin typeface="Poppins"/>
                <a:cs typeface="Poppins"/>
              </a:rPr>
              <a:t> </a:t>
            </a:r>
            <a:r>
              <a:rPr sz="1000" dirty="0">
                <a:solidFill>
                  <a:srgbClr val="FFFFFF"/>
                </a:solidFill>
                <a:latin typeface="Poppins"/>
                <a:cs typeface="Poppins"/>
              </a:rPr>
              <a:t>in</a:t>
            </a:r>
            <a:r>
              <a:rPr sz="1000" spc="-5" dirty="0">
                <a:solidFill>
                  <a:srgbClr val="FFFFFF"/>
                </a:solidFill>
                <a:latin typeface="Poppins"/>
                <a:cs typeface="Poppins"/>
              </a:rPr>
              <a:t> </a:t>
            </a:r>
            <a:r>
              <a:rPr sz="1000" dirty="0">
                <a:solidFill>
                  <a:srgbClr val="FFFFFF"/>
                </a:solidFill>
                <a:latin typeface="Poppins"/>
                <a:cs typeface="Poppins"/>
              </a:rPr>
              <a:t>the</a:t>
            </a:r>
            <a:r>
              <a:rPr sz="1000" spc="-5" dirty="0">
                <a:solidFill>
                  <a:srgbClr val="FFFFFF"/>
                </a:solidFill>
                <a:latin typeface="Poppins"/>
                <a:cs typeface="Poppins"/>
              </a:rPr>
              <a:t> </a:t>
            </a:r>
            <a:r>
              <a:rPr sz="1000" dirty="0">
                <a:solidFill>
                  <a:srgbClr val="FFFFFF"/>
                </a:solidFill>
                <a:latin typeface="Poppins"/>
                <a:cs typeface="Poppins"/>
              </a:rPr>
              <a:t>UAE</a:t>
            </a:r>
            <a:r>
              <a:rPr sz="1000" spc="-10" dirty="0">
                <a:solidFill>
                  <a:srgbClr val="FFFFFF"/>
                </a:solidFill>
                <a:latin typeface="Poppins"/>
                <a:cs typeface="Poppins"/>
              </a:rPr>
              <a:t> </a:t>
            </a:r>
            <a:r>
              <a:rPr sz="1000" dirty="0">
                <a:solidFill>
                  <a:srgbClr val="FFFFFF"/>
                </a:solidFill>
                <a:latin typeface="Poppins"/>
                <a:cs typeface="Poppins"/>
              </a:rPr>
              <a:t>and</a:t>
            </a:r>
            <a:r>
              <a:rPr sz="1000" spc="-5" dirty="0">
                <a:solidFill>
                  <a:srgbClr val="FFFFFF"/>
                </a:solidFill>
                <a:latin typeface="Poppins"/>
                <a:cs typeface="Poppins"/>
              </a:rPr>
              <a:t> </a:t>
            </a:r>
            <a:r>
              <a:rPr sz="1000" dirty="0">
                <a:solidFill>
                  <a:srgbClr val="FFFFFF"/>
                </a:solidFill>
                <a:latin typeface="Poppins"/>
                <a:cs typeface="Poppins"/>
              </a:rPr>
              <a:t>top</a:t>
            </a:r>
            <a:r>
              <a:rPr sz="1000" spc="-5" dirty="0">
                <a:solidFill>
                  <a:srgbClr val="FFFFFF"/>
                </a:solidFill>
                <a:latin typeface="Poppins"/>
                <a:cs typeface="Poppins"/>
              </a:rPr>
              <a:t> </a:t>
            </a:r>
            <a:r>
              <a:rPr sz="1000" dirty="0">
                <a:solidFill>
                  <a:srgbClr val="FFFFFF"/>
                </a:solidFill>
                <a:latin typeface="Poppins"/>
                <a:cs typeface="Poppins"/>
              </a:rPr>
              <a:t>5</a:t>
            </a:r>
            <a:r>
              <a:rPr sz="1000" spc="-5" dirty="0">
                <a:solidFill>
                  <a:srgbClr val="FFFFFF"/>
                </a:solidFill>
                <a:latin typeface="Poppins"/>
                <a:cs typeface="Poppins"/>
              </a:rPr>
              <a:t> </a:t>
            </a:r>
            <a:r>
              <a:rPr sz="1000" dirty="0">
                <a:solidFill>
                  <a:srgbClr val="FFFFFF"/>
                </a:solidFill>
                <a:latin typeface="Poppins"/>
                <a:cs typeface="Poppins"/>
              </a:rPr>
              <a:t>in</a:t>
            </a:r>
            <a:r>
              <a:rPr sz="1000" spc="-5" dirty="0">
                <a:solidFill>
                  <a:srgbClr val="FFFFFF"/>
                </a:solidFill>
                <a:latin typeface="Poppins"/>
                <a:cs typeface="Poppins"/>
              </a:rPr>
              <a:t> </a:t>
            </a:r>
            <a:r>
              <a:rPr sz="1000" spc="-25" dirty="0">
                <a:solidFill>
                  <a:srgbClr val="FFFFFF"/>
                </a:solidFill>
                <a:latin typeface="Poppins"/>
                <a:cs typeface="Poppins"/>
              </a:rPr>
              <a:t>GCC</a:t>
            </a:r>
            <a:endParaRPr sz="1000">
              <a:latin typeface="Poppins"/>
              <a:cs typeface="Poppins"/>
            </a:endParaRPr>
          </a:p>
          <a:p>
            <a:pPr marL="97790" marR="61594" indent="-85090">
              <a:lnSpc>
                <a:spcPct val="100000"/>
              </a:lnSpc>
              <a:spcBef>
                <a:spcPts val="400"/>
              </a:spcBef>
              <a:buChar char="•"/>
              <a:tabLst>
                <a:tab pos="114300" algn="l"/>
              </a:tabLst>
            </a:pPr>
            <a:r>
              <a:rPr sz="1000" dirty="0">
                <a:solidFill>
                  <a:srgbClr val="FFFFFF"/>
                </a:solidFill>
                <a:latin typeface="Poppins"/>
                <a:cs typeface="Poppins"/>
              </a:rPr>
              <a:t>A</a:t>
            </a:r>
            <a:r>
              <a:rPr sz="1000" spc="-10" dirty="0">
                <a:solidFill>
                  <a:srgbClr val="FFFFFF"/>
                </a:solidFill>
                <a:latin typeface="Poppins"/>
                <a:cs typeface="Poppins"/>
              </a:rPr>
              <a:t> multidisciplinary </a:t>
            </a:r>
            <a:r>
              <a:rPr sz="1000" dirty="0">
                <a:solidFill>
                  <a:srgbClr val="FFFFFF"/>
                </a:solidFill>
                <a:latin typeface="Poppins"/>
                <a:cs typeface="Poppins"/>
              </a:rPr>
              <a:t>Construction</a:t>
            </a:r>
            <a:r>
              <a:rPr sz="1000" spc="-10" dirty="0">
                <a:solidFill>
                  <a:srgbClr val="FFFFFF"/>
                </a:solidFill>
                <a:latin typeface="Poppins"/>
                <a:cs typeface="Poppins"/>
              </a:rPr>
              <a:t> </a:t>
            </a:r>
            <a:r>
              <a:rPr sz="1000" dirty="0">
                <a:solidFill>
                  <a:srgbClr val="FFFFFF"/>
                </a:solidFill>
                <a:latin typeface="Poppins"/>
                <a:cs typeface="Poppins"/>
              </a:rPr>
              <a:t>project</a:t>
            </a:r>
            <a:r>
              <a:rPr sz="1000" spc="-10" dirty="0">
                <a:solidFill>
                  <a:srgbClr val="FFFFFF"/>
                </a:solidFill>
                <a:latin typeface="Poppins"/>
                <a:cs typeface="Poppins"/>
              </a:rPr>
              <a:t> </a:t>
            </a:r>
            <a:r>
              <a:rPr sz="1000" dirty="0">
                <a:solidFill>
                  <a:srgbClr val="FFFFFF"/>
                </a:solidFill>
                <a:latin typeface="Poppins"/>
                <a:cs typeface="Poppins"/>
              </a:rPr>
              <a:t>portfolio</a:t>
            </a:r>
            <a:r>
              <a:rPr sz="1000" spc="-10" dirty="0">
                <a:solidFill>
                  <a:srgbClr val="FFFFFF"/>
                </a:solidFill>
                <a:latin typeface="Poppins"/>
                <a:cs typeface="Poppins"/>
              </a:rPr>
              <a:t> </a:t>
            </a:r>
            <a:r>
              <a:rPr sz="1000" dirty="0">
                <a:solidFill>
                  <a:srgbClr val="FFFFFF"/>
                </a:solidFill>
                <a:latin typeface="Poppins"/>
                <a:cs typeface="Poppins"/>
              </a:rPr>
              <a:t>with</a:t>
            </a:r>
            <a:r>
              <a:rPr sz="1000" spc="-10" dirty="0">
                <a:solidFill>
                  <a:srgbClr val="FFFFFF"/>
                </a:solidFill>
                <a:latin typeface="Poppins"/>
                <a:cs typeface="Poppins"/>
              </a:rPr>
              <a:t> </a:t>
            </a:r>
            <a:r>
              <a:rPr sz="1000" dirty="0">
                <a:solidFill>
                  <a:srgbClr val="FFFFFF"/>
                </a:solidFill>
                <a:latin typeface="Poppins"/>
                <a:cs typeface="Poppins"/>
              </a:rPr>
              <a:t>strong</a:t>
            </a:r>
            <a:r>
              <a:rPr sz="1000" spc="-10" dirty="0">
                <a:solidFill>
                  <a:srgbClr val="FFFFFF"/>
                </a:solidFill>
                <a:latin typeface="Poppins"/>
                <a:cs typeface="Poppins"/>
              </a:rPr>
              <a:t> </a:t>
            </a:r>
            <a:r>
              <a:rPr sz="1000" dirty="0">
                <a:solidFill>
                  <a:srgbClr val="FFFFFF"/>
                </a:solidFill>
                <a:latin typeface="Poppins"/>
                <a:cs typeface="Poppins"/>
              </a:rPr>
              <a:t>records</a:t>
            </a:r>
            <a:r>
              <a:rPr sz="1000" spc="-10" dirty="0">
                <a:solidFill>
                  <a:srgbClr val="FFFFFF"/>
                </a:solidFill>
                <a:latin typeface="Poppins"/>
                <a:cs typeface="Poppins"/>
              </a:rPr>
              <a:t> </a:t>
            </a:r>
            <a:r>
              <a:rPr sz="1000" spc="-25" dirty="0">
                <a:solidFill>
                  <a:srgbClr val="FFFFFF"/>
                </a:solidFill>
                <a:latin typeface="Poppins"/>
                <a:cs typeface="Poppins"/>
              </a:rPr>
              <a:t>to 	</a:t>
            </a:r>
            <a:r>
              <a:rPr sz="1000" dirty="0">
                <a:solidFill>
                  <a:srgbClr val="FFFFFF"/>
                </a:solidFill>
                <a:latin typeface="Poppins"/>
                <a:cs typeface="Poppins"/>
              </a:rPr>
              <a:t>deliver</a:t>
            </a:r>
            <a:r>
              <a:rPr sz="1000" spc="-20" dirty="0">
                <a:solidFill>
                  <a:srgbClr val="FFFFFF"/>
                </a:solidFill>
                <a:latin typeface="Poppins"/>
                <a:cs typeface="Poppins"/>
              </a:rPr>
              <a:t> </a:t>
            </a:r>
            <a:r>
              <a:rPr sz="1000" dirty="0">
                <a:solidFill>
                  <a:srgbClr val="FFFFFF"/>
                </a:solidFill>
                <a:latin typeface="Poppins"/>
                <a:cs typeface="Poppins"/>
              </a:rPr>
              <a:t>Turn</a:t>
            </a:r>
            <a:r>
              <a:rPr sz="1000" spc="-20" dirty="0">
                <a:solidFill>
                  <a:srgbClr val="FFFFFF"/>
                </a:solidFill>
                <a:latin typeface="Poppins"/>
                <a:cs typeface="Poppins"/>
              </a:rPr>
              <a:t> </a:t>
            </a:r>
            <a:r>
              <a:rPr sz="1000" dirty="0">
                <a:solidFill>
                  <a:srgbClr val="FFFFFF"/>
                </a:solidFill>
                <a:latin typeface="Poppins"/>
                <a:cs typeface="Poppins"/>
              </a:rPr>
              <a:t>Key</a:t>
            </a:r>
            <a:r>
              <a:rPr sz="1000" spc="-20" dirty="0">
                <a:solidFill>
                  <a:srgbClr val="FFFFFF"/>
                </a:solidFill>
                <a:latin typeface="Poppins"/>
                <a:cs typeface="Poppins"/>
              </a:rPr>
              <a:t> </a:t>
            </a:r>
            <a:r>
              <a:rPr sz="1000" dirty="0">
                <a:solidFill>
                  <a:srgbClr val="FFFFFF"/>
                </a:solidFill>
                <a:latin typeface="Poppins"/>
                <a:cs typeface="Poppins"/>
              </a:rPr>
              <a:t>Projects</a:t>
            </a:r>
            <a:r>
              <a:rPr sz="1000" spc="-15" dirty="0">
                <a:solidFill>
                  <a:srgbClr val="FFFFFF"/>
                </a:solidFill>
                <a:latin typeface="Poppins"/>
                <a:cs typeface="Poppins"/>
              </a:rPr>
              <a:t> </a:t>
            </a:r>
            <a:r>
              <a:rPr sz="1000" dirty="0">
                <a:solidFill>
                  <a:srgbClr val="FFFFFF"/>
                </a:solidFill>
                <a:latin typeface="Poppins"/>
                <a:cs typeface="Poppins"/>
              </a:rPr>
              <a:t>in</a:t>
            </a:r>
            <a:r>
              <a:rPr sz="1000" spc="-20" dirty="0">
                <a:solidFill>
                  <a:srgbClr val="FFFFFF"/>
                </a:solidFill>
                <a:latin typeface="Poppins"/>
                <a:cs typeface="Poppins"/>
              </a:rPr>
              <a:t> </a:t>
            </a:r>
            <a:r>
              <a:rPr sz="1000" dirty="0">
                <a:solidFill>
                  <a:srgbClr val="FFFFFF"/>
                </a:solidFill>
                <a:latin typeface="Poppins"/>
                <a:cs typeface="Poppins"/>
              </a:rPr>
              <a:t>all</a:t>
            </a:r>
            <a:r>
              <a:rPr sz="1000" spc="-20" dirty="0">
                <a:solidFill>
                  <a:srgbClr val="FFFFFF"/>
                </a:solidFill>
                <a:latin typeface="Poppins"/>
                <a:cs typeface="Poppins"/>
              </a:rPr>
              <a:t> </a:t>
            </a:r>
            <a:r>
              <a:rPr sz="1000" spc="-10" dirty="0">
                <a:solidFill>
                  <a:srgbClr val="FFFFFF"/>
                </a:solidFill>
                <a:latin typeface="Poppins"/>
                <a:cs typeface="Poppins"/>
              </a:rPr>
              <a:t>segments</a:t>
            </a:r>
            <a:endParaRPr sz="1000">
              <a:latin typeface="Poppins"/>
              <a:cs typeface="Poppins"/>
            </a:endParaRPr>
          </a:p>
          <a:p>
            <a:pPr marL="97790" indent="-85090">
              <a:lnSpc>
                <a:spcPct val="100000"/>
              </a:lnSpc>
              <a:spcBef>
                <a:spcPts val="400"/>
              </a:spcBef>
              <a:buChar char="•"/>
              <a:tabLst>
                <a:tab pos="97790" algn="l"/>
              </a:tabLst>
            </a:pPr>
            <a:r>
              <a:rPr sz="1000" dirty="0">
                <a:solidFill>
                  <a:srgbClr val="FFFFFF"/>
                </a:solidFill>
                <a:latin typeface="Poppins"/>
                <a:cs typeface="Poppins"/>
              </a:rPr>
              <a:t>Expertise</a:t>
            </a:r>
            <a:r>
              <a:rPr sz="1000" spc="-25" dirty="0">
                <a:solidFill>
                  <a:srgbClr val="FFFFFF"/>
                </a:solidFill>
                <a:latin typeface="Poppins"/>
                <a:cs typeface="Poppins"/>
              </a:rPr>
              <a:t> </a:t>
            </a:r>
            <a:r>
              <a:rPr sz="1000" dirty="0">
                <a:solidFill>
                  <a:srgbClr val="FFFFFF"/>
                </a:solidFill>
                <a:latin typeface="Poppins"/>
                <a:cs typeface="Poppins"/>
              </a:rPr>
              <a:t>in</a:t>
            </a:r>
            <a:r>
              <a:rPr sz="1000" spc="-25" dirty="0">
                <a:solidFill>
                  <a:srgbClr val="FFFFFF"/>
                </a:solidFill>
                <a:latin typeface="Poppins"/>
                <a:cs typeface="Poppins"/>
              </a:rPr>
              <a:t> </a:t>
            </a:r>
            <a:r>
              <a:rPr sz="1000" dirty="0">
                <a:solidFill>
                  <a:srgbClr val="FFFFFF"/>
                </a:solidFill>
                <a:latin typeface="Poppins"/>
                <a:cs typeface="Poppins"/>
              </a:rPr>
              <a:t>Design,</a:t>
            </a:r>
            <a:r>
              <a:rPr sz="1000" spc="-20" dirty="0">
                <a:solidFill>
                  <a:srgbClr val="FFFFFF"/>
                </a:solidFill>
                <a:latin typeface="Poppins"/>
                <a:cs typeface="Poppins"/>
              </a:rPr>
              <a:t> </a:t>
            </a:r>
            <a:r>
              <a:rPr sz="1000" dirty="0">
                <a:solidFill>
                  <a:srgbClr val="FFFFFF"/>
                </a:solidFill>
                <a:latin typeface="Poppins"/>
                <a:cs typeface="Poppins"/>
              </a:rPr>
              <a:t>Build</a:t>
            </a:r>
            <a:r>
              <a:rPr sz="1000" spc="-25" dirty="0">
                <a:solidFill>
                  <a:srgbClr val="FFFFFF"/>
                </a:solidFill>
                <a:latin typeface="Poppins"/>
                <a:cs typeface="Poppins"/>
              </a:rPr>
              <a:t> </a:t>
            </a:r>
            <a:r>
              <a:rPr sz="1000" dirty="0">
                <a:solidFill>
                  <a:srgbClr val="FFFFFF"/>
                </a:solidFill>
                <a:latin typeface="Poppins"/>
                <a:cs typeface="Poppins"/>
              </a:rPr>
              <a:t>&amp;</a:t>
            </a:r>
            <a:r>
              <a:rPr sz="1000" spc="-20" dirty="0">
                <a:solidFill>
                  <a:srgbClr val="FFFFFF"/>
                </a:solidFill>
                <a:latin typeface="Poppins"/>
                <a:cs typeface="Poppins"/>
              </a:rPr>
              <a:t> </a:t>
            </a:r>
            <a:r>
              <a:rPr sz="1000" spc="-10" dirty="0">
                <a:solidFill>
                  <a:srgbClr val="FFFFFF"/>
                </a:solidFill>
                <a:latin typeface="Poppins"/>
                <a:cs typeface="Poppins"/>
              </a:rPr>
              <a:t>Construct</a:t>
            </a:r>
            <a:endParaRPr sz="1000">
              <a:latin typeface="Poppins"/>
              <a:cs typeface="Poppins"/>
            </a:endParaRPr>
          </a:p>
        </p:txBody>
      </p:sp>
      <p:sp>
        <p:nvSpPr>
          <p:cNvPr id="17" name="object 17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545"/>
              </a:lnSpc>
            </a:pPr>
            <a:r>
              <a:rPr dirty="0"/>
              <a:t>TROJAN</a:t>
            </a:r>
            <a:r>
              <a:rPr spc="-20" dirty="0"/>
              <a:t> </a:t>
            </a:r>
            <a:r>
              <a:rPr dirty="0"/>
              <a:t>CONSTRUCTION</a:t>
            </a:r>
            <a:r>
              <a:rPr spc="-20" dirty="0"/>
              <a:t> </a:t>
            </a:r>
            <a:r>
              <a:rPr dirty="0"/>
              <a:t>HOLDING</a:t>
            </a:r>
            <a:r>
              <a:rPr spc="145" dirty="0"/>
              <a:t> </a:t>
            </a:r>
            <a:r>
              <a:rPr sz="2175" b="0" baseline="-7662" dirty="0">
                <a:solidFill>
                  <a:srgbClr val="232D69"/>
                </a:solidFill>
                <a:latin typeface="Poppins Light"/>
                <a:cs typeface="Poppins Light"/>
              </a:rPr>
              <a:t>I</a:t>
            </a:r>
            <a:r>
              <a:rPr sz="2175" b="0" spc="52" baseline="-7662" dirty="0">
                <a:solidFill>
                  <a:srgbClr val="232D69"/>
                </a:solidFill>
                <a:latin typeface="Poppins Light"/>
                <a:cs typeface="Poppins Light"/>
              </a:rPr>
              <a:t> </a:t>
            </a:r>
            <a:fld id="{81D60167-4931-47E6-BA6A-407CBD079E47}" type="slidenum">
              <a:rPr sz="900" spc="-25" dirty="0">
                <a:solidFill>
                  <a:srgbClr val="232D69"/>
                </a:solidFill>
                <a:latin typeface="Poppins SemiBold"/>
                <a:cs typeface="Poppins SemiBold"/>
              </a:rPr>
              <a:t>3</a:t>
            </a:fld>
            <a:endParaRPr sz="900">
              <a:latin typeface="Poppins SemiBold"/>
              <a:cs typeface="Poppins SemiBold"/>
            </a:endParaRPr>
          </a:p>
        </p:txBody>
      </p:sp>
      <p:pic>
        <p:nvPicPr>
          <p:cNvPr id="19" name="Picture 18">
            <a:extLst>
              <a:ext uri="{FF2B5EF4-FFF2-40B4-BE49-F238E27FC236}">
                <a16:creationId xmlns:a16="http://schemas.microsoft.com/office/drawing/2014/main" id="{CFD5901B-A165-3737-D9D2-D7C3E4D90222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2393" y="4839539"/>
            <a:ext cx="7416800" cy="1003300"/>
          </a:xfrm>
          <a:prstGeom prst="rect">
            <a:avLst/>
          </a:prstGeom>
        </p:spPr>
      </p:pic>
      <p:pic>
        <p:nvPicPr>
          <p:cNvPr id="21" name="Picture 20">
            <a:extLst>
              <a:ext uri="{FF2B5EF4-FFF2-40B4-BE49-F238E27FC236}">
                <a16:creationId xmlns:a16="http://schemas.microsoft.com/office/drawing/2014/main" id="{FD090516-3CFA-D235-2603-380AE46B6C31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8200" y="4880006"/>
            <a:ext cx="6477000" cy="901700"/>
          </a:xfrm>
          <a:prstGeom prst="rect">
            <a:avLst/>
          </a:prstGeom>
        </p:spPr>
      </p:pic>
      <p:grpSp>
        <p:nvGrpSpPr>
          <p:cNvPr id="30" name="object 39">
            <a:extLst>
              <a:ext uri="{FF2B5EF4-FFF2-40B4-BE49-F238E27FC236}">
                <a16:creationId xmlns:a16="http://schemas.microsoft.com/office/drawing/2014/main" id="{5360FE9F-9181-F265-C41C-BFD5D441D28C}"/>
              </a:ext>
            </a:extLst>
          </p:cNvPr>
          <p:cNvGrpSpPr/>
          <p:nvPr/>
        </p:nvGrpSpPr>
        <p:grpSpPr>
          <a:xfrm>
            <a:off x="7924255" y="-4762"/>
            <a:ext cx="4265930" cy="6510020"/>
            <a:chOff x="7924255" y="-4762"/>
            <a:chExt cx="4265930" cy="6510020"/>
          </a:xfrm>
        </p:grpSpPr>
        <p:sp>
          <p:nvSpPr>
            <p:cNvPr id="31" name="object 40">
              <a:extLst>
                <a:ext uri="{FF2B5EF4-FFF2-40B4-BE49-F238E27FC236}">
                  <a16:creationId xmlns:a16="http://schemas.microsoft.com/office/drawing/2014/main" id="{D76BC6B8-E8B2-7A85-C37F-23B15FB8171F}"/>
                </a:ext>
              </a:extLst>
            </p:cNvPr>
            <p:cNvSpPr/>
            <p:nvPr/>
          </p:nvSpPr>
          <p:spPr>
            <a:xfrm>
              <a:off x="7924255" y="-2"/>
              <a:ext cx="4265295" cy="4448810"/>
            </a:xfrm>
            <a:custGeom>
              <a:avLst/>
              <a:gdLst/>
              <a:ahLst/>
              <a:cxnLst/>
              <a:rect l="l" t="t" r="r" b="b"/>
              <a:pathLst>
                <a:path w="4265295" h="4448810">
                  <a:moveTo>
                    <a:pt x="4265002" y="0"/>
                  </a:moveTo>
                  <a:lnTo>
                    <a:pt x="0" y="0"/>
                  </a:lnTo>
                  <a:lnTo>
                    <a:pt x="86943" y="48528"/>
                  </a:lnTo>
                  <a:lnTo>
                    <a:pt x="173507" y="97953"/>
                  </a:lnTo>
                  <a:lnTo>
                    <a:pt x="259686" y="148274"/>
                  </a:lnTo>
                  <a:lnTo>
                    <a:pt x="345471" y="199490"/>
                  </a:lnTo>
                  <a:lnTo>
                    <a:pt x="430857" y="251602"/>
                  </a:lnTo>
                  <a:lnTo>
                    <a:pt x="515837" y="304610"/>
                  </a:lnTo>
                  <a:lnTo>
                    <a:pt x="600403" y="358512"/>
                  </a:lnTo>
                  <a:lnTo>
                    <a:pt x="684548" y="413310"/>
                  </a:lnTo>
                  <a:lnTo>
                    <a:pt x="768266" y="469003"/>
                  </a:lnTo>
                  <a:lnTo>
                    <a:pt x="851551" y="525590"/>
                  </a:lnTo>
                  <a:lnTo>
                    <a:pt x="934394" y="583073"/>
                  </a:lnTo>
                  <a:lnTo>
                    <a:pt x="1016789" y="641449"/>
                  </a:lnTo>
                  <a:lnTo>
                    <a:pt x="1098729" y="700721"/>
                  </a:lnTo>
                  <a:lnTo>
                    <a:pt x="1180208" y="760887"/>
                  </a:lnTo>
                  <a:lnTo>
                    <a:pt x="1261217" y="821947"/>
                  </a:lnTo>
                  <a:lnTo>
                    <a:pt x="1341752" y="883901"/>
                  </a:lnTo>
                  <a:lnTo>
                    <a:pt x="1421804" y="946749"/>
                  </a:lnTo>
                  <a:lnTo>
                    <a:pt x="1501366" y="1010491"/>
                  </a:lnTo>
                  <a:lnTo>
                    <a:pt x="1580432" y="1075127"/>
                  </a:lnTo>
                  <a:lnTo>
                    <a:pt x="1658995" y="1140656"/>
                  </a:lnTo>
                  <a:lnTo>
                    <a:pt x="1737048" y="1207079"/>
                  </a:lnTo>
                  <a:lnTo>
                    <a:pt x="1814584" y="1274395"/>
                  </a:lnTo>
                  <a:lnTo>
                    <a:pt x="1853156" y="1308388"/>
                  </a:lnTo>
                  <a:lnTo>
                    <a:pt x="1891596" y="1342604"/>
                  </a:lnTo>
                  <a:lnTo>
                    <a:pt x="1929904" y="1377044"/>
                  </a:lnTo>
                  <a:lnTo>
                    <a:pt x="1968078" y="1411707"/>
                  </a:lnTo>
                  <a:lnTo>
                    <a:pt x="2006117" y="1446593"/>
                  </a:lnTo>
                  <a:lnTo>
                    <a:pt x="2044021" y="1481702"/>
                  </a:lnTo>
                  <a:lnTo>
                    <a:pt x="2081789" y="1517035"/>
                  </a:lnTo>
                  <a:lnTo>
                    <a:pt x="2119421" y="1552590"/>
                  </a:lnTo>
                  <a:lnTo>
                    <a:pt x="2156914" y="1588369"/>
                  </a:lnTo>
                  <a:lnTo>
                    <a:pt x="2194268" y="1624371"/>
                  </a:lnTo>
                  <a:lnTo>
                    <a:pt x="2231483" y="1660596"/>
                  </a:lnTo>
                  <a:lnTo>
                    <a:pt x="2268558" y="1697045"/>
                  </a:lnTo>
                  <a:lnTo>
                    <a:pt x="2305491" y="1733716"/>
                  </a:lnTo>
                  <a:lnTo>
                    <a:pt x="2342282" y="1770610"/>
                  </a:lnTo>
                  <a:lnTo>
                    <a:pt x="2378930" y="1807728"/>
                  </a:lnTo>
                  <a:lnTo>
                    <a:pt x="2415434" y="1845068"/>
                  </a:lnTo>
                  <a:lnTo>
                    <a:pt x="2451793" y="1882632"/>
                  </a:lnTo>
                  <a:lnTo>
                    <a:pt x="2488007" y="1920419"/>
                  </a:lnTo>
                  <a:lnTo>
                    <a:pt x="2524074" y="1958428"/>
                  </a:lnTo>
                  <a:lnTo>
                    <a:pt x="2559846" y="1996502"/>
                  </a:lnTo>
                  <a:lnTo>
                    <a:pt x="2595388" y="2034709"/>
                  </a:lnTo>
                  <a:lnTo>
                    <a:pt x="2630701" y="2073047"/>
                  </a:lnTo>
                  <a:lnTo>
                    <a:pt x="2665784" y="2111516"/>
                  </a:lnTo>
                  <a:lnTo>
                    <a:pt x="2700638" y="2150116"/>
                  </a:lnTo>
                  <a:lnTo>
                    <a:pt x="2735261" y="2188844"/>
                  </a:lnTo>
                  <a:lnTo>
                    <a:pt x="2769656" y="2227701"/>
                  </a:lnTo>
                  <a:lnTo>
                    <a:pt x="2803820" y="2266686"/>
                  </a:lnTo>
                  <a:lnTo>
                    <a:pt x="2837756" y="2305797"/>
                  </a:lnTo>
                  <a:lnTo>
                    <a:pt x="2871462" y="2345034"/>
                  </a:lnTo>
                  <a:lnTo>
                    <a:pt x="2904938" y="2384396"/>
                  </a:lnTo>
                  <a:lnTo>
                    <a:pt x="2938185" y="2423882"/>
                  </a:lnTo>
                  <a:lnTo>
                    <a:pt x="2971203" y="2463491"/>
                  </a:lnTo>
                  <a:lnTo>
                    <a:pt x="3003991" y="2503223"/>
                  </a:lnTo>
                  <a:lnTo>
                    <a:pt x="3068881" y="2583050"/>
                  </a:lnTo>
                  <a:lnTo>
                    <a:pt x="3132853" y="2663356"/>
                  </a:lnTo>
                  <a:lnTo>
                    <a:pt x="3195909" y="2744135"/>
                  </a:lnTo>
                  <a:lnTo>
                    <a:pt x="3258049" y="2825379"/>
                  </a:lnTo>
                  <a:lnTo>
                    <a:pt x="3319272" y="2907082"/>
                  </a:lnTo>
                  <a:lnTo>
                    <a:pt x="3379580" y="2989237"/>
                  </a:lnTo>
                  <a:lnTo>
                    <a:pt x="3438973" y="3071838"/>
                  </a:lnTo>
                  <a:lnTo>
                    <a:pt x="3497451" y="3154876"/>
                  </a:lnTo>
                  <a:lnTo>
                    <a:pt x="3555014" y="3238346"/>
                  </a:lnTo>
                  <a:lnTo>
                    <a:pt x="3611662" y="3322241"/>
                  </a:lnTo>
                  <a:lnTo>
                    <a:pt x="3667396" y="3406554"/>
                  </a:lnTo>
                  <a:lnTo>
                    <a:pt x="3722217" y="3491277"/>
                  </a:lnTo>
                  <a:lnTo>
                    <a:pt x="3776123" y="3576405"/>
                  </a:lnTo>
                  <a:lnTo>
                    <a:pt x="3829117" y="3661929"/>
                  </a:lnTo>
                  <a:lnTo>
                    <a:pt x="3881197" y="3747845"/>
                  </a:lnTo>
                  <a:lnTo>
                    <a:pt x="3932364" y="3834144"/>
                  </a:lnTo>
                  <a:lnTo>
                    <a:pt x="3982619" y="3920819"/>
                  </a:lnTo>
                  <a:lnTo>
                    <a:pt x="4031962" y="4007865"/>
                  </a:lnTo>
                  <a:lnTo>
                    <a:pt x="4080393" y="4095274"/>
                  </a:lnTo>
                  <a:lnTo>
                    <a:pt x="4127912" y="4183039"/>
                  </a:lnTo>
                  <a:lnTo>
                    <a:pt x="4174520" y="4271153"/>
                  </a:lnTo>
                  <a:lnTo>
                    <a:pt x="4220216" y="4359610"/>
                  </a:lnTo>
                  <a:lnTo>
                    <a:pt x="4265002" y="4448403"/>
                  </a:lnTo>
                  <a:lnTo>
                    <a:pt x="4265002" y="0"/>
                  </a:lnTo>
                  <a:close/>
                </a:path>
              </a:pathLst>
            </a:custGeom>
            <a:solidFill>
              <a:srgbClr val="EDEDEE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2" name="object 41">
              <a:extLst>
                <a:ext uri="{FF2B5EF4-FFF2-40B4-BE49-F238E27FC236}">
                  <a16:creationId xmlns:a16="http://schemas.microsoft.com/office/drawing/2014/main" id="{A38C1B49-EE8A-30D5-781A-30D74C0587C5}"/>
                </a:ext>
              </a:extLst>
            </p:cNvPr>
            <p:cNvSpPr/>
            <p:nvPr/>
          </p:nvSpPr>
          <p:spPr>
            <a:xfrm>
              <a:off x="10290924" y="12"/>
              <a:ext cx="1899285" cy="4449445"/>
            </a:xfrm>
            <a:custGeom>
              <a:avLst/>
              <a:gdLst/>
              <a:ahLst/>
              <a:cxnLst/>
              <a:rect l="l" t="t" r="r" b="b"/>
              <a:pathLst>
                <a:path w="1899284" h="4449445">
                  <a:moveTo>
                    <a:pt x="832599" y="1258608"/>
                  </a:moveTo>
                  <a:lnTo>
                    <a:pt x="415861" y="603681"/>
                  </a:lnTo>
                  <a:lnTo>
                    <a:pt x="226415" y="901407"/>
                  </a:lnTo>
                  <a:lnTo>
                    <a:pt x="255041" y="946492"/>
                  </a:lnTo>
                  <a:lnTo>
                    <a:pt x="374777" y="901395"/>
                  </a:lnTo>
                  <a:lnTo>
                    <a:pt x="372973" y="896581"/>
                  </a:lnTo>
                  <a:lnTo>
                    <a:pt x="371944" y="891374"/>
                  </a:lnTo>
                  <a:lnTo>
                    <a:pt x="371944" y="885926"/>
                  </a:lnTo>
                  <a:lnTo>
                    <a:pt x="375399" y="868832"/>
                  </a:lnTo>
                  <a:lnTo>
                    <a:pt x="384810" y="854862"/>
                  </a:lnTo>
                  <a:lnTo>
                    <a:pt x="398767" y="845451"/>
                  </a:lnTo>
                  <a:lnTo>
                    <a:pt x="415861" y="841997"/>
                  </a:lnTo>
                  <a:lnTo>
                    <a:pt x="432955" y="845451"/>
                  </a:lnTo>
                  <a:lnTo>
                    <a:pt x="446900" y="854862"/>
                  </a:lnTo>
                  <a:lnTo>
                    <a:pt x="456311" y="868832"/>
                  </a:lnTo>
                  <a:lnTo>
                    <a:pt x="459752" y="885926"/>
                  </a:lnTo>
                  <a:lnTo>
                    <a:pt x="456311" y="903020"/>
                  </a:lnTo>
                  <a:lnTo>
                    <a:pt x="446900" y="916978"/>
                  </a:lnTo>
                  <a:lnTo>
                    <a:pt x="432955" y="926388"/>
                  </a:lnTo>
                  <a:lnTo>
                    <a:pt x="415861" y="929830"/>
                  </a:lnTo>
                  <a:lnTo>
                    <a:pt x="406387" y="928801"/>
                  </a:lnTo>
                  <a:lnTo>
                    <a:pt x="397637" y="925868"/>
                  </a:lnTo>
                  <a:lnTo>
                    <a:pt x="389826" y="921245"/>
                  </a:lnTo>
                  <a:lnTo>
                    <a:pt x="383159" y="915162"/>
                  </a:lnTo>
                  <a:lnTo>
                    <a:pt x="0" y="1257808"/>
                  </a:lnTo>
                  <a:lnTo>
                    <a:pt x="41008" y="1233944"/>
                  </a:lnTo>
                  <a:lnTo>
                    <a:pt x="83527" y="1212532"/>
                  </a:lnTo>
                  <a:lnTo>
                    <a:pt x="127469" y="1193660"/>
                  </a:lnTo>
                  <a:lnTo>
                    <a:pt x="172745" y="1177417"/>
                  </a:lnTo>
                  <a:lnTo>
                    <a:pt x="219240" y="1163916"/>
                  </a:lnTo>
                  <a:lnTo>
                    <a:pt x="266877" y="1153248"/>
                  </a:lnTo>
                  <a:lnTo>
                    <a:pt x="315556" y="1145501"/>
                  </a:lnTo>
                  <a:lnTo>
                    <a:pt x="365188" y="1140790"/>
                  </a:lnTo>
                  <a:lnTo>
                    <a:pt x="415658" y="1139190"/>
                  </a:lnTo>
                  <a:lnTo>
                    <a:pt x="466305" y="1140790"/>
                  </a:lnTo>
                  <a:lnTo>
                    <a:pt x="516102" y="1145540"/>
                  </a:lnTo>
                  <a:lnTo>
                    <a:pt x="564946" y="1153337"/>
                  </a:lnTo>
                  <a:lnTo>
                    <a:pt x="612736" y="1164082"/>
                  </a:lnTo>
                  <a:lnTo>
                    <a:pt x="659384" y="1177683"/>
                  </a:lnTo>
                  <a:lnTo>
                    <a:pt x="704799" y="1194028"/>
                  </a:lnTo>
                  <a:lnTo>
                    <a:pt x="748868" y="1213027"/>
                  </a:lnTo>
                  <a:lnTo>
                    <a:pt x="791502" y="1234592"/>
                  </a:lnTo>
                  <a:lnTo>
                    <a:pt x="832599" y="1258608"/>
                  </a:lnTo>
                  <a:close/>
                </a:path>
                <a:path w="1899284" h="4449445">
                  <a:moveTo>
                    <a:pt x="1898688" y="760425"/>
                  </a:moveTo>
                  <a:lnTo>
                    <a:pt x="1161110" y="0"/>
                  </a:lnTo>
                  <a:lnTo>
                    <a:pt x="779449" y="0"/>
                  </a:lnTo>
                  <a:lnTo>
                    <a:pt x="800735" y="44246"/>
                  </a:lnTo>
                  <a:lnTo>
                    <a:pt x="821753" y="88646"/>
                  </a:lnTo>
                  <a:lnTo>
                    <a:pt x="842492" y="133197"/>
                  </a:lnTo>
                  <a:lnTo>
                    <a:pt x="862952" y="177914"/>
                  </a:lnTo>
                  <a:lnTo>
                    <a:pt x="883145" y="222783"/>
                  </a:lnTo>
                  <a:lnTo>
                    <a:pt x="903058" y="267817"/>
                  </a:lnTo>
                  <a:lnTo>
                    <a:pt x="922705" y="312991"/>
                  </a:lnTo>
                  <a:lnTo>
                    <a:pt x="942060" y="358317"/>
                  </a:lnTo>
                  <a:lnTo>
                    <a:pt x="961136" y="403796"/>
                  </a:lnTo>
                  <a:lnTo>
                    <a:pt x="979932" y="449440"/>
                  </a:lnTo>
                  <a:lnTo>
                    <a:pt x="998448" y="495211"/>
                  </a:lnTo>
                  <a:lnTo>
                    <a:pt x="1016685" y="541147"/>
                  </a:lnTo>
                  <a:lnTo>
                    <a:pt x="1034643" y="587222"/>
                  </a:lnTo>
                  <a:lnTo>
                    <a:pt x="1052296" y="633437"/>
                  </a:lnTo>
                  <a:lnTo>
                    <a:pt x="1069682" y="679805"/>
                  </a:lnTo>
                  <a:lnTo>
                    <a:pt x="1086777" y="726313"/>
                  </a:lnTo>
                  <a:lnTo>
                    <a:pt x="1103566" y="772972"/>
                  </a:lnTo>
                  <a:lnTo>
                    <a:pt x="1120089" y="819772"/>
                  </a:lnTo>
                  <a:lnTo>
                    <a:pt x="1136307" y="866698"/>
                  </a:lnTo>
                  <a:lnTo>
                    <a:pt x="1152232" y="913777"/>
                  </a:lnTo>
                  <a:lnTo>
                    <a:pt x="1167866" y="960996"/>
                  </a:lnTo>
                  <a:lnTo>
                    <a:pt x="1183208" y="1008354"/>
                  </a:lnTo>
                  <a:lnTo>
                    <a:pt x="1198257" y="1055839"/>
                  </a:lnTo>
                  <a:lnTo>
                    <a:pt x="1213002" y="1103464"/>
                  </a:lnTo>
                  <a:lnTo>
                    <a:pt x="1227455" y="1151229"/>
                  </a:lnTo>
                  <a:lnTo>
                    <a:pt x="1241602" y="1199121"/>
                  </a:lnTo>
                  <a:lnTo>
                    <a:pt x="1255458" y="1247152"/>
                  </a:lnTo>
                  <a:lnTo>
                    <a:pt x="1269009" y="1295311"/>
                  </a:lnTo>
                  <a:lnTo>
                    <a:pt x="1282255" y="1343596"/>
                  </a:lnTo>
                  <a:lnTo>
                    <a:pt x="1295209" y="1392021"/>
                  </a:lnTo>
                  <a:lnTo>
                    <a:pt x="1307846" y="1440573"/>
                  </a:lnTo>
                  <a:lnTo>
                    <a:pt x="1320177" y="1489252"/>
                  </a:lnTo>
                  <a:lnTo>
                    <a:pt x="1332204" y="1538046"/>
                  </a:lnTo>
                  <a:lnTo>
                    <a:pt x="1343926" y="1586979"/>
                  </a:lnTo>
                  <a:lnTo>
                    <a:pt x="1355331" y="1636039"/>
                  </a:lnTo>
                  <a:lnTo>
                    <a:pt x="1366431" y="1685213"/>
                  </a:lnTo>
                  <a:lnTo>
                    <a:pt x="1377226" y="1734515"/>
                  </a:lnTo>
                  <a:lnTo>
                    <a:pt x="1387690" y="1783930"/>
                  </a:lnTo>
                  <a:lnTo>
                    <a:pt x="1397850" y="1833473"/>
                  </a:lnTo>
                  <a:lnTo>
                    <a:pt x="1407706" y="1883143"/>
                  </a:lnTo>
                  <a:lnTo>
                    <a:pt x="1417231" y="1932914"/>
                  </a:lnTo>
                  <a:lnTo>
                    <a:pt x="1426451" y="1982812"/>
                  </a:lnTo>
                  <a:lnTo>
                    <a:pt x="1435341" y="2032838"/>
                  </a:lnTo>
                  <a:lnTo>
                    <a:pt x="1443913" y="2082965"/>
                  </a:lnTo>
                  <a:lnTo>
                    <a:pt x="1452168" y="2133206"/>
                  </a:lnTo>
                  <a:lnTo>
                    <a:pt x="1460106" y="2183561"/>
                  </a:lnTo>
                  <a:lnTo>
                    <a:pt x="1467713" y="2234031"/>
                  </a:lnTo>
                  <a:lnTo>
                    <a:pt x="1474990" y="2284615"/>
                  </a:lnTo>
                  <a:lnTo>
                    <a:pt x="1481950" y="2335314"/>
                  </a:lnTo>
                  <a:lnTo>
                    <a:pt x="1488592" y="2386114"/>
                  </a:lnTo>
                  <a:lnTo>
                    <a:pt x="1494891" y="2437015"/>
                  </a:lnTo>
                  <a:lnTo>
                    <a:pt x="1500873" y="2488044"/>
                  </a:lnTo>
                  <a:lnTo>
                    <a:pt x="1506524" y="2539161"/>
                  </a:lnTo>
                  <a:lnTo>
                    <a:pt x="1511833" y="2590393"/>
                  </a:lnTo>
                  <a:lnTo>
                    <a:pt x="1516824" y="2641727"/>
                  </a:lnTo>
                  <a:lnTo>
                    <a:pt x="1521472" y="2693162"/>
                  </a:lnTo>
                  <a:lnTo>
                    <a:pt x="1525790" y="2744698"/>
                  </a:lnTo>
                  <a:lnTo>
                    <a:pt x="1529765" y="2796336"/>
                  </a:lnTo>
                  <a:lnTo>
                    <a:pt x="1533410" y="2848076"/>
                  </a:lnTo>
                  <a:lnTo>
                    <a:pt x="1536725" y="2899918"/>
                  </a:lnTo>
                  <a:lnTo>
                    <a:pt x="1539684" y="2951861"/>
                  </a:lnTo>
                  <a:lnTo>
                    <a:pt x="1542313" y="3003893"/>
                  </a:lnTo>
                  <a:lnTo>
                    <a:pt x="1544599" y="3056026"/>
                  </a:lnTo>
                  <a:lnTo>
                    <a:pt x="1546567" y="3108922"/>
                  </a:lnTo>
                  <a:lnTo>
                    <a:pt x="1548168" y="3161766"/>
                  </a:lnTo>
                  <a:lnTo>
                    <a:pt x="1549412" y="3214573"/>
                  </a:lnTo>
                  <a:lnTo>
                    <a:pt x="1550289" y="3267316"/>
                  </a:lnTo>
                  <a:lnTo>
                    <a:pt x="1550809" y="3319996"/>
                  </a:lnTo>
                  <a:lnTo>
                    <a:pt x="1550974" y="3372612"/>
                  </a:lnTo>
                  <a:lnTo>
                    <a:pt x="1550797" y="3425164"/>
                  </a:lnTo>
                  <a:lnTo>
                    <a:pt x="1550250" y="3477641"/>
                  </a:lnTo>
                  <a:lnTo>
                    <a:pt x="1549374" y="3530028"/>
                  </a:lnTo>
                  <a:lnTo>
                    <a:pt x="1548142" y="3582327"/>
                  </a:lnTo>
                  <a:lnTo>
                    <a:pt x="1546555" y="3634536"/>
                  </a:lnTo>
                  <a:lnTo>
                    <a:pt x="1544637" y="3686645"/>
                  </a:lnTo>
                  <a:lnTo>
                    <a:pt x="1542376" y="3738651"/>
                  </a:lnTo>
                  <a:lnTo>
                    <a:pt x="1539773" y="3790543"/>
                  </a:lnTo>
                  <a:lnTo>
                    <a:pt x="1590611" y="3877208"/>
                  </a:lnTo>
                  <a:lnTo>
                    <a:pt x="1640535" y="3964267"/>
                  </a:lnTo>
                  <a:lnTo>
                    <a:pt x="1689531" y="4051681"/>
                  </a:lnTo>
                  <a:lnTo>
                    <a:pt x="1737614" y="4139450"/>
                  </a:lnTo>
                  <a:lnTo>
                    <a:pt x="1784781" y="4227588"/>
                  </a:lnTo>
                  <a:lnTo>
                    <a:pt x="1831035" y="4316057"/>
                  </a:lnTo>
                  <a:lnTo>
                    <a:pt x="1876361" y="4404880"/>
                  </a:lnTo>
                  <a:lnTo>
                    <a:pt x="1898688" y="4449419"/>
                  </a:lnTo>
                  <a:lnTo>
                    <a:pt x="1898688" y="760425"/>
                  </a:lnTo>
                  <a:close/>
                </a:path>
              </a:pathLst>
            </a:custGeom>
            <a:solidFill>
              <a:srgbClr val="232D6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3" name="object 42">
              <a:extLst>
                <a:ext uri="{FF2B5EF4-FFF2-40B4-BE49-F238E27FC236}">
                  <a16:creationId xmlns:a16="http://schemas.microsoft.com/office/drawing/2014/main" id="{4154A906-85EE-2A95-0DF5-2B66562B890F}"/>
                </a:ext>
              </a:extLst>
            </p:cNvPr>
            <p:cNvSpPr/>
            <p:nvPr/>
          </p:nvSpPr>
          <p:spPr>
            <a:xfrm>
              <a:off x="11070464" y="0"/>
              <a:ext cx="771525" cy="6500495"/>
            </a:xfrm>
            <a:custGeom>
              <a:avLst/>
              <a:gdLst/>
              <a:ahLst/>
              <a:cxnLst/>
              <a:rect l="l" t="t" r="r" b="b"/>
              <a:pathLst>
                <a:path w="771525" h="6500495">
                  <a:moveTo>
                    <a:pt x="0" y="0"/>
                  </a:moveTo>
                  <a:lnTo>
                    <a:pt x="20040" y="41658"/>
                  </a:lnTo>
                  <a:lnTo>
                    <a:pt x="41055" y="86065"/>
                  </a:lnTo>
                  <a:lnTo>
                    <a:pt x="61799" y="130634"/>
                  </a:lnTo>
                  <a:lnTo>
                    <a:pt x="82271" y="175362"/>
                  </a:lnTo>
                  <a:lnTo>
                    <a:pt x="102469" y="220249"/>
                  </a:lnTo>
                  <a:lnTo>
                    <a:pt x="122393" y="265293"/>
                  </a:lnTo>
                  <a:lnTo>
                    <a:pt x="142040" y="310494"/>
                  </a:lnTo>
                  <a:lnTo>
                    <a:pt x="161411" y="355850"/>
                  </a:lnTo>
                  <a:lnTo>
                    <a:pt x="180503" y="401360"/>
                  </a:lnTo>
                  <a:lnTo>
                    <a:pt x="199316" y="447023"/>
                  </a:lnTo>
                  <a:lnTo>
                    <a:pt x="217849" y="492838"/>
                  </a:lnTo>
                  <a:lnTo>
                    <a:pt x="236099" y="538803"/>
                  </a:lnTo>
                  <a:lnTo>
                    <a:pt x="254067" y="584918"/>
                  </a:lnTo>
                  <a:lnTo>
                    <a:pt x="271750" y="631181"/>
                  </a:lnTo>
                  <a:lnTo>
                    <a:pt x="289148" y="677592"/>
                  </a:lnTo>
                  <a:lnTo>
                    <a:pt x="306259" y="724149"/>
                  </a:lnTo>
                  <a:lnTo>
                    <a:pt x="323082" y="770850"/>
                  </a:lnTo>
                  <a:lnTo>
                    <a:pt x="339616" y="817695"/>
                  </a:lnTo>
                  <a:lnTo>
                    <a:pt x="355860" y="864683"/>
                  </a:lnTo>
                  <a:lnTo>
                    <a:pt x="371813" y="911813"/>
                  </a:lnTo>
                  <a:lnTo>
                    <a:pt x="387473" y="959083"/>
                  </a:lnTo>
                  <a:lnTo>
                    <a:pt x="402839" y="1006492"/>
                  </a:lnTo>
                  <a:lnTo>
                    <a:pt x="417910" y="1054039"/>
                  </a:lnTo>
                  <a:lnTo>
                    <a:pt x="432685" y="1101723"/>
                  </a:lnTo>
                  <a:lnTo>
                    <a:pt x="447162" y="1149543"/>
                  </a:lnTo>
                  <a:lnTo>
                    <a:pt x="461341" y="1197498"/>
                  </a:lnTo>
                  <a:lnTo>
                    <a:pt x="475220" y="1245586"/>
                  </a:lnTo>
                  <a:lnTo>
                    <a:pt x="488798" y="1293806"/>
                  </a:lnTo>
                  <a:lnTo>
                    <a:pt x="502074" y="1342158"/>
                  </a:lnTo>
                  <a:lnTo>
                    <a:pt x="515046" y="1390640"/>
                  </a:lnTo>
                  <a:lnTo>
                    <a:pt x="527714" y="1439250"/>
                  </a:lnTo>
                  <a:lnTo>
                    <a:pt x="540076" y="1487989"/>
                  </a:lnTo>
                  <a:lnTo>
                    <a:pt x="552131" y="1536854"/>
                  </a:lnTo>
                  <a:lnTo>
                    <a:pt x="563877" y="1585845"/>
                  </a:lnTo>
                  <a:lnTo>
                    <a:pt x="575314" y="1634960"/>
                  </a:lnTo>
                  <a:lnTo>
                    <a:pt x="586441" y="1684198"/>
                  </a:lnTo>
                  <a:lnTo>
                    <a:pt x="597256" y="1733558"/>
                  </a:lnTo>
                  <a:lnTo>
                    <a:pt x="607758" y="1783039"/>
                  </a:lnTo>
                  <a:lnTo>
                    <a:pt x="617945" y="1832640"/>
                  </a:lnTo>
                  <a:lnTo>
                    <a:pt x="627818" y="1882360"/>
                  </a:lnTo>
                  <a:lnTo>
                    <a:pt x="637373" y="1932197"/>
                  </a:lnTo>
                  <a:lnTo>
                    <a:pt x="646611" y="1982151"/>
                  </a:lnTo>
                  <a:lnTo>
                    <a:pt x="655530" y="2032219"/>
                  </a:lnTo>
                  <a:lnTo>
                    <a:pt x="664129" y="2082402"/>
                  </a:lnTo>
                  <a:lnTo>
                    <a:pt x="672406" y="2132698"/>
                  </a:lnTo>
                  <a:lnTo>
                    <a:pt x="680361" y="2183105"/>
                  </a:lnTo>
                  <a:lnTo>
                    <a:pt x="687992" y="2233624"/>
                  </a:lnTo>
                  <a:lnTo>
                    <a:pt x="695297" y="2284251"/>
                  </a:lnTo>
                  <a:lnTo>
                    <a:pt x="702277" y="2334987"/>
                  </a:lnTo>
                  <a:lnTo>
                    <a:pt x="708929" y="2385831"/>
                  </a:lnTo>
                  <a:lnTo>
                    <a:pt x="715253" y="2436780"/>
                  </a:lnTo>
                  <a:lnTo>
                    <a:pt x="721247" y="2487834"/>
                  </a:lnTo>
                  <a:lnTo>
                    <a:pt x="726910" y="2538992"/>
                  </a:lnTo>
                  <a:lnTo>
                    <a:pt x="732241" y="2590253"/>
                  </a:lnTo>
                  <a:lnTo>
                    <a:pt x="737239" y="2641615"/>
                  </a:lnTo>
                  <a:lnTo>
                    <a:pt x="741901" y="2693078"/>
                  </a:lnTo>
                  <a:lnTo>
                    <a:pt x="746229" y="2744640"/>
                  </a:lnTo>
                  <a:lnTo>
                    <a:pt x="750219" y="2796299"/>
                  </a:lnTo>
                  <a:lnTo>
                    <a:pt x="753871" y="2848056"/>
                  </a:lnTo>
                  <a:lnTo>
                    <a:pt x="757183" y="2899909"/>
                  </a:lnTo>
                  <a:lnTo>
                    <a:pt x="760155" y="2951856"/>
                  </a:lnTo>
                  <a:lnTo>
                    <a:pt x="762786" y="3003897"/>
                  </a:lnTo>
                  <a:lnTo>
                    <a:pt x="765073" y="3056030"/>
                  </a:lnTo>
                  <a:lnTo>
                    <a:pt x="767023" y="3108461"/>
                  </a:lnTo>
                  <a:lnTo>
                    <a:pt x="768621" y="3160826"/>
                  </a:lnTo>
                  <a:lnTo>
                    <a:pt x="769867" y="3213124"/>
                  </a:lnTo>
                  <a:lnTo>
                    <a:pt x="770763" y="3265353"/>
                  </a:lnTo>
                  <a:lnTo>
                    <a:pt x="771309" y="3317513"/>
                  </a:lnTo>
                  <a:lnTo>
                    <a:pt x="771507" y="3369602"/>
                  </a:lnTo>
                  <a:lnTo>
                    <a:pt x="771358" y="3421619"/>
                  </a:lnTo>
                  <a:lnTo>
                    <a:pt x="770863" y="3473562"/>
                  </a:lnTo>
                  <a:lnTo>
                    <a:pt x="770023" y="3525431"/>
                  </a:lnTo>
                  <a:lnTo>
                    <a:pt x="768839" y="3577224"/>
                  </a:lnTo>
                  <a:lnTo>
                    <a:pt x="767312" y="3628941"/>
                  </a:lnTo>
                  <a:lnTo>
                    <a:pt x="765443" y="3680579"/>
                  </a:lnTo>
                  <a:lnTo>
                    <a:pt x="763234" y="3732138"/>
                  </a:lnTo>
                  <a:lnTo>
                    <a:pt x="760686" y="3783616"/>
                  </a:lnTo>
                  <a:lnTo>
                    <a:pt x="757799" y="3835012"/>
                  </a:lnTo>
                  <a:lnTo>
                    <a:pt x="754575" y="3886326"/>
                  </a:lnTo>
                  <a:lnTo>
                    <a:pt x="751015" y="3937555"/>
                  </a:lnTo>
                  <a:lnTo>
                    <a:pt x="747119" y="3988699"/>
                  </a:lnTo>
                  <a:lnTo>
                    <a:pt x="742890" y="4039756"/>
                  </a:lnTo>
                  <a:lnTo>
                    <a:pt x="738328" y="4090725"/>
                  </a:lnTo>
                  <a:lnTo>
                    <a:pt x="733434" y="4141605"/>
                  </a:lnTo>
                  <a:lnTo>
                    <a:pt x="728210" y="4192395"/>
                  </a:lnTo>
                  <a:lnTo>
                    <a:pt x="722656" y="4243093"/>
                  </a:lnTo>
                  <a:lnTo>
                    <a:pt x="716773" y="4293699"/>
                  </a:lnTo>
                  <a:lnTo>
                    <a:pt x="710563" y="4344211"/>
                  </a:lnTo>
                  <a:lnTo>
                    <a:pt x="704027" y="4394627"/>
                  </a:lnTo>
                  <a:lnTo>
                    <a:pt x="697166" y="4444948"/>
                  </a:lnTo>
                  <a:lnTo>
                    <a:pt x="689980" y="4495170"/>
                  </a:lnTo>
                  <a:lnTo>
                    <a:pt x="682472" y="4545294"/>
                  </a:lnTo>
                  <a:lnTo>
                    <a:pt x="674642" y="4595318"/>
                  </a:lnTo>
                  <a:lnTo>
                    <a:pt x="666491" y="4645240"/>
                  </a:lnTo>
                  <a:lnTo>
                    <a:pt x="658021" y="4695061"/>
                  </a:lnTo>
                  <a:lnTo>
                    <a:pt x="649232" y="4744777"/>
                  </a:lnTo>
                  <a:lnTo>
                    <a:pt x="640125" y="4794389"/>
                  </a:lnTo>
                  <a:lnTo>
                    <a:pt x="630702" y="4843894"/>
                  </a:lnTo>
                  <a:lnTo>
                    <a:pt x="620964" y="4893293"/>
                  </a:lnTo>
                  <a:lnTo>
                    <a:pt x="610912" y="4942583"/>
                  </a:lnTo>
                  <a:lnTo>
                    <a:pt x="600547" y="4991763"/>
                  </a:lnTo>
                  <a:lnTo>
                    <a:pt x="589869" y="5040832"/>
                  </a:lnTo>
                  <a:lnTo>
                    <a:pt x="578881" y="5089789"/>
                  </a:lnTo>
                  <a:lnTo>
                    <a:pt x="567584" y="5138633"/>
                  </a:lnTo>
                  <a:lnTo>
                    <a:pt x="555977" y="5187362"/>
                  </a:lnTo>
                  <a:lnTo>
                    <a:pt x="544063" y="5235975"/>
                  </a:lnTo>
                  <a:lnTo>
                    <a:pt x="531843" y="5284471"/>
                  </a:lnTo>
                  <a:lnTo>
                    <a:pt x="519317" y="5332849"/>
                  </a:lnTo>
                  <a:lnTo>
                    <a:pt x="506487" y="5381108"/>
                  </a:lnTo>
                  <a:lnTo>
                    <a:pt x="493354" y="5429246"/>
                  </a:lnTo>
                  <a:lnTo>
                    <a:pt x="479919" y="5477262"/>
                  </a:lnTo>
                  <a:lnTo>
                    <a:pt x="466183" y="5525156"/>
                  </a:lnTo>
                  <a:lnTo>
                    <a:pt x="452147" y="5572924"/>
                  </a:lnTo>
                  <a:lnTo>
                    <a:pt x="437812" y="5620568"/>
                  </a:lnTo>
                  <a:lnTo>
                    <a:pt x="423180" y="5668084"/>
                  </a:lnTo>
                  <a:lnTo>
                    <a:pt x="408251" y="5715473"/>
                  </a:lnTo>
                  <a:lnTo>
                    <a:pt x="393027" y="5762733"/>
                  </a:lnTo>
                  <a:lnTo>
                    <a:pt x="377508" y="5809862"/>
                  </a:lnTo>
                  <a:lnTo>
                    <a:pt x="361697" y="5856860"/>
                  </a:lnTo>
                  <a:lnTo>
                    <a:pt x="345593" y="5903725"/>
                  </a:lnTo>
                  <a:lnTo>
                    <a:pt x="329198" y="5950455"/>
                  </a:lnTo>
                  <a:lnTo>
                    <a:pt x="312513" y="5997051"/>
                  </a:lnTo>
                  <a:lnTo>
                    <a:pt x="295539" y="6043510"/>
                  </a:lnTo>
                  <a:lnTo>
                    <a:pt x="278278" y="6089832"/>
                  </a:lnTo>
                  <a:lnTo>
                    <a:pt x="260730" y="6136015"/>
                  </a:lnTo>
                  <a:lnTo>
                    <a:pt x="242896" y="6182058"/>
                  </a:lnTo>
                  <a:lnTo>
                    <a:pt x="224778" y="6227959"/>
                  </a:lnTo>
                  <a:lnTo>
                    <a:pt x="206377" y="6273718"/>
                  </a:lnTo>
                  <a:lnTo>
                    <a:pt x="187694" y="6319333"/>
                  </a:lnTo>
                  <a:lnTo>
                    <a:pt x="168729" y="6364804"/>
                  </a:lnTo>
                  <a:lnTo>
                    <a:pt x="149484" y="6410128"/>
                  </a:lnTo>
                  <a:lnTo>
                    <a:pt x="129961" y="6455305"/>
                  </a:lnTo>
                  <a:lnTo>
                    <a:pt x="110159" y="6500333"/>
                  </a:lnTo>
                </a:path>
              </a:pathLst>
            </a:custGeom>
            <a:ln w="9524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5248969" y="1273013"/>
            <a:ext cx="169227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spc="-10" dirty="0">
                <a:solidFill>
                  <a:srgbClr val="939598"/>
                </a:solidFill>
                <a:latin typeface="Nexa-XBold"/>
                <a:cs typeface="Nexa-XBold"/>
              </a:rPr>
              <a:t>SUBSIDIARIES</a:t>
            </a:r>
            <a:endParaRPr sz="1800">
              <a:latin typeface="Nexa-XBold"/>
              <a:cs typeface="Nexa-XBold"/>
            </a:endParaRPr>
          </a:p>
        </p:txBody>
      </p:sp>
      <p:grpSp>
        <p:nvGrpSpPr>
          <p:cNvPr id="3" name="object 3"/>
          <p:cNvGrpSpPr/>
          <p:nvPr/>
        </p:nvGrpSpPr>
        <p:grpSpPr>
          <a:xfrm>
            <a:off x="3574046" y="1714995"/>
            <a:ext cx="993775" cy="1064260"/>
            <a:chOff x="3574046" y="1714995"/>
            <a:chExt cx="993775" cy="1064260"/>
          </a:xfrm>
        </p:grpSpPr>
        <p:pic>
          <p:nvPicPr>
            <p:cNvPr id="4" name="object 4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3584380" y="1725311"/>
              <a:ext cx="982892" cy="1053369"/>
            </a:xfrm>
            <a:prstGeom prst="rect">
              <a:avLst/>
            </a:prstGeom>
          </p:spPr>
        </p:pic>
        <p:pic>
          <p:nvPicPr>
            <p:cNvPr id="5" name="object 5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3574046" y="1714995"/>
              <a:ext cx="954239" cy="954227"/>
            </a:xfrm>
            <a:prstGeom prst="rect">
              <a:avLst/>
            </a:prstGeom>
          </p:spPr>
        </p:pic>
        <p:pic>
          <p:nvPicPr>
            <p:cNvPr id="6" name="object 6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3825302" y="1908276"/>
              <a:ext cx="451733" cy="564445"/>
            </a:xfrm>
            <a:prstGeom prst="rect">
              <a:avLst/>
            </a:prstGeom>
          </p:spPr>
        </p:pic>
      </p:grpSp>
      <p:sp>
        <p:nvSpPr>
          <p:cNvPr id="7" name="object 7"/>
          <p:cNvSpPr txBox="1"/>
          <p:nvPr/>
        </p:nvSpPr>
        <p:spPr>
          <a:xfrm>
            <a:off x="3166765" y="2796678"/>
            <a:ext cx="1769110" cy="2692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algn="ctr">
              <a:lnSpc>
                <a:spcPct val="100000"/>
              </a:lnSpc>
              <a:spcBef>
                <a:spcPts val="100"/>
              </a:spcBef>
            </a:pPr>
            <a:r>
              <a:rPr sz="800" dirty="0">
                <a:solidFill>
                  <a:srgbClr val="6D6E71"/>
                </a:solidFill>
                <a:latin typeface="Poppins Medium"/>
                <a:cs typeface="Poppins Medium"/>
              </a:rPr>
              <a:t>Trojan</a:t>
            </a:r>
            <a:r>
              <a:rPr sz="800" spc="-15" dirty="0">
                <a:solidFill>
                  <a:srgbClr val="6D6E71"/>
                </a:solidFill>
                <a:latin typeface="Poppins Medium"/>
                <a:cs typeface="Poppins Medium"/>
              </a:rPr>
              <a:t> </a:t>
            </a:r>
            <a:r>
              <a:rPr sz="800" dirty="0">
                <a:solidFill>
                  <a:srgbClr val="6D6E71"/>
                </a:solidFill>
                <a:latin typeface="Poppins Medium"/>
                <a:cs typeface="Poppins Medium"/>
              </a:rPr>
              <a:t>General</a:t>
            </a:r>
            <a:r>
              <a:rPr sz="800" spc="-15" dirty="0">
                <a:solidFill>
                  <a:srgbClr val="6D6E71"/>
                </a:solidFill>
                <a:latin typeface="Poppins Medium"/>
                <a:cs typeface="Poppins Medium"/>
              </a:rPr>
              <a:t> </a:t>
            </a:r>
            <a:r>
              <a:rPr sz="800" spc="-10" dirty="0">
                <a:solidFill>
                  <a:srgbClr val="6D6E71"/>
                </a:solidFill>
                <a:latin typeface="Poppins Medium"/>
                <a:cs typeface="Poppins Medium"/>
              </a:rPr>
              <a:t>Contracting</a:t>
            </a:r>
            <a:endParaRPr sz="800">
              <a:latin typeface="Poppins Medium"/>
              <a:cs typeface="Poppins Medium"/>
            </a:endParaRPr>
          </a:p>
          <a:p>
            <a:pPr algn="ctr">
              <a:lnSpc>
                <a:spcPct val="100000"/>
              </a:lnSpc>
            </a:pPr>
            <a:r>
              <a:rPr sz="800" spc="-50" dirty="0">
                <a:solidFill>
                  <a:srgbClr val="6D6E71"/>
                </a:solidFill>
                <a:latin typeface="Poppins Light"/>
                <a:cs typeface="Poppins Light"/>
              </a:rPr>
              <a:t>(Specialized</a:t>
            </a:r>
            <a:r>
              <a:rPr sz="800" dirty="0">
                <a:solidFill>
                  <a:srgbClr val="6D6E71"/>
                </a:solidFill>
                <a:latin typeface="Poppins Light"/>
                <a:cs typeface="Poppins Light"/>
              </a:rPr>
              <a:t> </a:t>
            </a:r>
            <a:r>
              <a:rPr sz="800" spc="-45" dirty="0">
                <a:solidFill>
                  <a:srgbClr val="6D6E71"/>
                </a:solidFill>
                <a:latin typeface="Poppins Light"/>
                <a:cs typeface="Poppins Light"/>
              </a:rPr>
              <a:t>in</a:t>
            </a:r>
            <a:r>
              <a:rPr sz="800" spc="5" dirty="0">
                <a:solidFill>
                  <a:srgbClr val="6D6E71"/>
                </a:solidFill>
                <a:latin typeface="Poppins Light"/>
                <a:cs typeface="Poppins Light"/>
              </a:rPr>
              <a:t> </a:t>
            </a:r>
            <a:r>
              <a:rPr sz="800" spc="-60" dirty="0">
                <a:solidFill>
                  <a:srgbClr val="6D6E71"/>
                </a:solidFill>
                <a:latin typeface="Poppins Light"/>
                <a:cs typeface="Poppins Light"/>
              </a:rPr>
              <a:t>mass</a:t>
            </a:r>
            <a:r>
              <a:rPr sz="800" dirty="0">
                <a:solidFill>
                  <a:srgbClr val="6D6E71"/>
                </a:solidFill>
                <a:latin typeface="Poppins Light"/>
                <a:cs typeface="Poppins Light"/>
              </a:rPr>
              <a:t> </a:t>
            </a:r>
            <a:r>
              <a:rPr sz="800" spc="-55" dirty="0">
                <a:solidFill>
                  <a:srgbClr val="6D6E71"/>
                </a:solidFill>
                <a:latin typeface="Poppins Light"/>
                <a:cs typeface="Poppins Light"/>
              </a:rPr>
              <a:t>housing</a:t>
            </a:r>
            <a:r>
              <a:rPr sz="800" spc="5" dirty="0">
                <a:solidFill>
                  <a:srgbClr val="6D6E71"/>
                </a:solidFill>
                <a:latin typeface="Poppins Light"/>
                <a:cs typeface="Poppins Light"/>
              </a:rPr>
              <a:t> </a:t>
            </a:r>
            <a:r>
              <a:rPr sz="800" spc="-25" dirty="0">
                <a:solidFill>
                  <a:srgbClr val="6D6E71"/>
                </a:solidFill>
                <a:latin typeface="Poppins Light"/>
                <a:cs typeface="Poppins Light"/>
              </a:rPr>
              <a:t>projects)</a:t>
            </a:r>
            <a:endParaRPr sz="800">
              <a:latin typeface="Poppins Light"/>
              <a:cs typeface="Poppins Light"/>
            </a:endParaRPr>
          </a:p>
        </p:txBody>
      </p:sp>
      <p:grpSp>
        <p:nvGrpSpPr>
          <p:cNvPr id="8" name="object 8"/>
          <p:cNvGrpSpPr/>
          <p:nvPr/>
        </p:nvGrpSpPr>
        <p:grpSpPr>
          <a:xfrm>
            <a:off x="5617680" y="1714995"/>
            <a:ext cx="993775" cy="1064260"/>
            <a:chOff x="5617680" y="1714995"/>
            <a:chExt cx="993775" cy="1064260"/>
          </a:xfrm>
        </p:grpSpPr>
        <p:pic>
          <p:nvPicPr>
            <p:cNvPr id="9" name="object 9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5628010" y="1725311"/>
              <a:ext cx="982892" cy="1053369"/>
            </a:xfrm>
            <a:prstGeom prst="rect">
              <a:avLst/>
            </a:prstGeom>
          </p:spPr>
        </p:pic>
        <p:pic>
          <p:nvPicPr>
            <p:cNvPr id="10" name="object 10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5617680" y="1714995"/>
              <a:ext cx="954239" cy="954227"/>
            </a:xfrm>
            <a:prstGeom prst="rect">
              <a:avLst/>
            </a:prstGeom>
          </p:spPr>
        </p:pic>
      </p:grpSp>
      <p:sp>
        <p:nvSpPr>
          <p:cNvPr id="11" name="object 11"/>
          <p:cNvSpPr txBox="1"/>
          <p:nvPr/>
        </p:nvSpPr>
        <p:spPr>
          <a:xfrm>
            <a:off x="5252485" y="2796678"/>
            <a:ext cx="1684655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algn="ctr">
              <a:lnSpc>
                <a:spcPct val="100000"/>
              </a:lnSpc>
              <a:spcBef>
                <a:spcPts val="100"/>
              </a:spcBef>
            </a:pPr>
            <a:r>
              <a:rPr sz="800" dirty="0">
                <a:solidFill>
                  <a:srgbClr val="6D6E71"/>
                </a:solidFill>
                <a:latin typeface="Poppins Medium"/>
                <a:cs typeface="Poppins Medium"/>
              </a:rPr>
              <a:t>National</a:t>
            </a:r>
            <a:r>
              <a:rPr sz="800" spc="-15" dirty="0">
                <a:solidFill>
                  <a:srgbClr val="6D6E71"/>
                </a:solidFill>
                <a:latin typeface="Poppins Medium"/>
                <a:cs typeface="Poppins Medium"/>
              </a:rPr>
              <a:t> </a:t>
            </a:r>
            <a:r>
              <a:rPr sz="800" dirty="0">
                <a:solidFill>
                  <a:srgbClr val="6D6E71"/>
                </a:solidFill>
                <a:latin typeface="Poppins Medium"/>
                <a:cs typeface="Poppins Medium"/>
              </a:rPr>
              <a:t>Projects</a:t>
            </a:r>
            <a:r>
              <a:rPr sz="800" spc="-15" dirty="0">
                <a:solidFill>
                  <a:srgbClr val="6D6E71"/>
                </a:solidFill>
                <a:latin typeface="Poppins Medium"/>
                <a:cs typeface="Poppins Medium"/>
              </a:rPr>
              <a:t> </a:t>
            </a:r>
            <a:r>
              <a:rPr sz="800" dirty="0">
                <a:solidFill>
                  <a:srgbClr val="6D6E71"/>
                </a:solidFill>
                <a:latin typeface="Poppins Medium"/>
                <a:cs typeface="Poppins Medium"/>
              </a:rPr>
              <a:t>&amp;</a:t>
            </a:r>
            <a:r>
              <a:rPr sz="800" spc="-15" dirty="0">
                <a:solidFill>
                  <a:srgbClr val="6D6E71"/>
                </a:solidFill>
                <a:latin typeface="Poppins Medium"/>
                <a:cs typeface="Poppins Medium"/>
              </a:rPr>
              <a:t> </a:t>
            </a:r>
            <a:r>
              <a:rPr sz="800" spc="-10" dirty="0">
                <a:solidFill>
                  <a:srgbClr val="6D6E71"/>
                </a:solidFill>
                <a:latin typeface="Poppins Medium"/>
                <a:cs typeface="Poppins Medium"/>
              </a:rPr>
              <a:t>Construction </a:t>
            </a:r>
            <a:r>
              <a:rPr sz="800" spc="-50" dirty="0">
                <a:solidFill>
                  <a:srgbClr val="6D6E71"/>
                </a:solidFill>
                <a:latin typeface="Poppins Light"/>
                <a:cs typeface="Poppins Light"/>
              </a:rPr>
              <a:t>(Specialized</a:t>
            </a:r>
            <a:r>
              <a:rPr sz="800" spc="15" dirty="0">
                <a:solidFill>
                  <a:srgbClr val="6D6E71"/>
                </a:solidFill>
                <a:latin typeface="Poppins Light"/>
                <a:cs typeface="Poppins Light"/>
              </a:rPr>
              <a:t> </a:t>
            </a:r>
            <a:r>
              <a:rPr sz="800" spc="-45" dirty="0">
                <a:solidFill>
                  <a:srgbClr val="6D6E71"/>
                </a:solidFill>
                <a:latin typeface="Poppins Light"/>
                <a:cs typeface="Poppins Light"/>
              </a:rPr>
              <a:t>in</a:t>
            </a:r>
            <a:r>
              <a:rPr sz="800" spc="15" dirty="0">
                <a:solidFill>
                  <a:srgbClr val="6D6E71"/>
                </a:solidFill>
                <a:latin typeface="Poppins Light"/>
                <a:cs typeface="Poppins Light"/>
              </a:rPr>
              <a:t> </a:t>
            </a:r>
            <a:r>
              <a:rPr sz="800" spc="-55" dirty="0">
                <a:solidFill>
                  <a:srgbClr val="6D6E71"/>
                </a:solidFill>
                <a:latin typeface="Poppins Light"/>
                <a:cs typeface="Poppins Light"/>
              </a:rPr>
              <a:t>high-</a:t>
            </a:r>
            <a:r>
              <a:rPr sz="800" spc="-40" dirty="0">
                <a:solidFill>
                  <a:srgbClr val="6D6E71"/>
                </a:solidFill>
                <a:latin typeface="Poppins Light"/>
                <a:cs typeface="Poppins Light"/>
              </a:rPr>
              <a:t>rise</a:t>
            </a:r>
            <a:r>
              <a:rPr sz="800" spc="15" dirty="0">
                <a:solidFill>
                  <a:srgbClr val="6D6E71"/>
                </a:solidFill>
                <a:latin typeface="Poppins Light"/>
                <a:cs typeface="Poppins Light"/>
              </a:rPr>
              <a:t> </a:t>
            </a:r>
            <a:r>
              <a:rPr sz="800" spc="-50" dirty="0">
                <a:solidFill>
                  <a:srgbClr val="6D6E71"/>
                </a:solidFill>
                <a:latin typeface="Poppins Light"/>
                <a:cs typeface="Poppins Light"/>
              </a:rPr>
              <a:t>&amp;</a:t>
            </a:r>
            <a:r>
              <a:rPr sz="800" spc="500" dirty="0">
                <a:solidFill>
                  <a:srgbClr val="6D6E71"/>
                </a:solidFill>
                <a:latin typeface="Poppins Light"/>
                <a:cs typeface="Poppins Light"/>
              </a:rPr>
              <a:t> </a:t>
            </a:r>
            <a:r>
              <a:rPr sz="800" spc="-45" dirty="0">
                <a:solidFill>
                  <a:srgbClr val="6D6E71"/>
                </a:solidFill>
                <a:latin typeface="Poppins Light"/>
                <a:cs typeface="Poppins Light"/>
              </a:rPr>
              <a:t>infrastructure</a:t>
            </a:r>
            <a:r>
              <a:rPr sz="800" spc="15" dirty="0">
                <a:solidFill>
                  <a:srgbClr val="6D6E71"/>
                </a:solidFill>
                <a:latin typeface="Poppins Light"/>
                <a:cs typeface="Poppins Light"/>
              </a:rPr>
              <a:t> </a:t>
            </a:r>
            <a:r>
              <a:rPr sz="800" spc="-10" dirty="0">
                <a:solidFill>
                  <a:srgbClr val="6D6E71"/>
                </a:solidFill>
                <a:latin typeface="Poppins Light"/>
                <a:cs typeface="Poppins Light"/>
              </a:rPr>
              <a:t>projects)</a:t>
            </a:r>
            <a:endParaRPr sz="800">
              <a:latin typeface="Poppins Light"/>
              <a:cs typeface="Poppins Light"/>
            </a:endParaRPr>
          </a:p>
        </p:txBody>
      </p:sp>
      <p:grpSp>
        <p:nvGrpSpPr>
          <p:cNvPr id="12" name="object 12"/>
          <p:cNvGrpSpPr/>
          <p:nvPr/>
        </p:nvGrpSpPr>
        <p:grpSpPr>
          <a:xfrm>
            <a:off x="7661312" y="1714995"/>
            <a:ext cx="993775" cy="1064260"/>
            <a:chOff x="7661312" y="1714995"/>
            <a:chExt cx="993775" cy="1064260"/>
          </a:xfrm>
        </p:grpSpPr>
        <p:pic>
          <p:nvPicPr>
            <p:cNvPr id="13" name="object 13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7671639" y="1725311"/>
              <a:ext cx="982891" cy="1053369"/>
            </a:xfrm>
            <a:prstGeom prst="rect">
              <a:avLst/>
            </a:prstGeom>
          </p:spPr>
        </p:pic>
        <p:pic>
          <p:nvPicPr>
            <p:cNvPr id="14" name="object 14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7661312" y="1714995"/>
              <a:ext cx="954227" cy="954227"/>
            </a:xfrm>
            <a:prstGeom prst="rect">
              <a:avLst/>
            </a:prstGeom>
          </p:spPr>
        </p:pic>
      </p:grpSp>
      <p:sp>
        <p:nvSpPr>
          <p:cNvPr id="15" name="object 15"/>
          <p:cNvSpPr txBox="1"/>
          <p:nvPr/>
        </p:nvSpPr>
        <p:spPr>
          <a:xfrm>
            <a:off x="7141319" y="2796678"/>
            <a:ext cx="1994535" cy="2692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800" spc="-25" dirty="0">
                <a:solidFill>
                  <a:srgbClr val="6D6E71"/>
                </a:solidFill>
                <a:latin typeface="Poppins Medium"/>
                <a:cs typeface="Poppins Medium"/>
              </a:rPr>
              <a:t>Royal</a:t>
            </a:r>
            <a:r>
              <a:rPr sz="800" spc="10" dirty="0">
                <a:solidFill>
                  <a:srgbClr val="6D6E71"/>
                </a:solidFill>
                <a:latin typeface="Poppins Medium"/>
                <a:cs typeface="Poppins Medium"/>
              </a:rPr>
              <a:t> </a:t>
            </a:r>
            <a:r>
              <a:rPr sz="800" spc="-35" dirty="0">
                <a:solidFill>
                  <a:srgbClr val="6D6E71"/>
                </a:solidFill>
                <a:latin typeface="Poppins Medium"/>
                <a:cs typeface="Poppins Medium"/>
              </a:rPr>
              <a:t>Advance</a:t>
            </a:r>
            <a:r>
              <a:rPr sz="800" spc="10" dirty="0">
                <a:solidFill>
                  <a:srgbClr val="6D6E71"/>
                </a:solidFill>
                <a:latin typeface="Poppins Medium"/>
                <a:cs typeface="Poppins Medium"/>
              </a:rPr>
              <a:t> </a:t>
            </a:r>
            <a:r>
              <a:rPr sz="800" spc="-30" dirty="0">
                <a:solidFill>
                  <a:srgbClr val="6D6E71"/>
                </a:solidFill>
                <a:latin typeface="Poppins Medium"/>
                <a:cs typeface="Poppins Medium"/>
              </a:rPr>
              <a:t>Electromechanical</a:t>
            </a:r>
            <a:r>
              <a:rPr sz="800" spc="10" dirty="0">
                <a:solidFill>
                  <a:srgbClr val="6D6E71"/>
                </a:solidFill>
                <a:latin typeface="Poppins Medium"/>
                <a:cs typeface="Poppins Medium"/>
              </a:rPr>
              <a:t> </a:t>
            </a:r>
            <a:r>
              <a:rPr sz="800" spc="-20" dirty="0">
                <a:solidFill>
                  <a:srgbClr val="6D6E71"/>
                </a:solidFill>
                <a:latin typeface="Poppins Medium"/>
                <a:cs typeface="Poppins Medium"/>
              </a:rPr>
              <a:t>Works</a:t>
            </a:r>
            <a:endParaRPr sz="800">
              <a:latin typeface="Poppins Medium"/>
              <a:cs typeface="Poppins Medium"/>
            </a:endParaRPr>
          </a:p>
          <a:p>
            <a:pPr marL="44450">
              <a:lnSpc>
                <a:spcPct val="100000"/>
              </a:lnSpc>
            </a:pPr>
            <a:r>
              <a:rPr sz="800" spc="-50" dirty="0">
                <a:solidFill>
                  <a:srgbClr val="6D6E71"/>
                </a:solidFill>
                <a:latin typeface="Poppins Light"/>
                <a:cs typeface="Poppins Light"/>
              </a:rPr>
              <a:t>(Specialized</a:t>
            </a:r>
            <a:r>
              <a:rPr sz="800" spc="25" dirty="0">
                <a:solidFill>
                  <a:srgbClr val="6D6E71"/>
                </a:solidFill>
                <a:latin typeface="Poppins Light"/>
                <a:cs typeface="Poppins Light"/>
              </a:rPr>
              <a:t> </a:t>
            </a:r>
            <a:r>
              <a:rPr sz="800" spc="-45" dirty="0">
                <a:solidFill>
                  <a:srgbClr val="6D6E71"/>
                </a:solidFill>
                <a:latin typeface="Poppins Light"/>
                <a:cs typeface="Poppins Light"/>
              </a:rPr>
              <a:t>in</a:t>
            </a:r>
            <a:r>
              <a:rPr sz="800" spc="25" dirty="0">
                <a:solidFill>
                  <a:srgbClr val="6D6E71"/>
                </a:solidFill>
                <a:latin typeface="Poppins Light"/>
                <a:cs typeface="Poppins Light"/>
              </a:rPr>
              <a:t> </a:t>
            </a:r>
            <a:r>
              <a:rPr sz="800" spc="-50" dirty="0">
                <a:solidFill>
                  <a:srgbClr val="6D6E71"/>
                </a:solidFill>
                <a:latin typeface="Poppins Light"/>
                <a:cs typeface="Poppins Light"/>
              </a:rPr>
              <a:t>electro-</a:t>
            </a:r>
            <a:r>
              <a:rPr sz="800" spc="-55" dirty="0">
                <a:solidFill>
                  <a:srgbClr val="6D6E71"/>
                </a:solidFill>
                <a:latin typeface="Poppins Light"/>
                <a:cs typeface="Poppins Light"/>
              </a:rPr>
              <a:t>mechanical</a:t>
            </a:r>
            <a:r>
              <a:rPr sz="800" spc="25" dirty="0">
                <a:solidFill>
                  <a:srgbClr val="6D6E71"/>
                </a:solidFill>
                <a:latin typeface="Poppins Light"/>
                <a:cs typeface="Poppins Light"/>
              </a:rPr>
              <a:t> </a:t>
            </a:r>
            <a:r>
              <a:rPr sz="800" spc="-10" dirty="0">
                <a:solidFill>
                  <a:srgbClr val="6D6E71"/>
                </a:solidFill>
                <a:latin typeface="Poppins Light"/>
                <a:cs typeface="Poppins Light"/>
              </a:rPr>
              <a:t>works)</a:t>
            </a:r>
            <a:endParaRPr sz="800">
              <a:latin typeface="Poppins Light"/>
              <a:cs typeface="Poppins Light"/>
            </a:endParaRPr>
          </a:p>
        </p:txBody>
      </p:sp>
      <p:grpSp>
        <p:nvGrpSpPr>
          <p:cNvPr id="16" name="object 16"/>
          <p:cNvGrpSpPr/>
          <p:nvPr/>
        </p:nvGrpSpPr>
        <p:grpSpPr>
          <a:xfrm>
            <a:off x="1530426" y="3292182"/>
            <a:ext cx="993775" cy="1064260"/>
            <a:chOff x="1530426" y="3292182"/>
            <a:chExt cx="993775" cy="1064260"/>
          </a:xfrm>
        </p:grpSpPr>
        <p:pic>
          <p:nvPicPr>
            <p:cNvPr id="17" name="object 17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1540752" y="3302502"/>
              <a:ext cx="982891" cy="1053371"/>
            </a:xfrm>
            <a:prstGeom prst="rect">
              <a:avLst/>
            </a:prstGeom>
          </p:spPr>
        </p:pic>
        <p:pic>
          <p:nvPicPr>
            <p:cNvPr id="18" name="object 18"/>
            <p:cNvPicPr/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1530426" y="3292182"/>
              <a:ext cx="954239" cy="954227"/>
            </a:xfrm>
            <a:prstGeom prst="rect">
              <a:avLst/>
            </a:prstGeom>
          </p:spPr>
        </p:pic>
      </p:grpSp>
      <p:sp>
        <p:nvSpPr>
          <p:cNvPr id="19" name="object 19"/>
          <p:cNvSpPr txBox="1"/>
          <p:nvPr/>
        </p:nvSpPr>
        <p:spPr>
          <a:xfrm>
            <a:off x="936928" y="4373872"/>
            <a:ext cx="2141855" cy="2692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7465">
              <a:lnSpc>
                <a:spcPct val="100000"/>
              </a:lnSpc>
              <a:spcBef>
                <a:spcPts val="100"/>
              </a:spcBef>
            </a:pPr>
            <a:r>
              <a:rPr sz="800" spc="-10" dirty="0">
                <a:solidFill>
                  <a:srgbClr val="6D6E71"/>
                </a:solidFill>
                <a:latin typeface="Poppins Medium"/>
                <a:cs typeface="Poppins Medium"/>
              </a:rPr>
              <a:t>Reem </a:t>
            </a:r>
            <a:r>
              <a:rPr sz="800" spc="-20" dirty="0">
                <a:solidFill>
                  <a:srgbClr val="6D6E71"/>
                </a:solidFill>
                <a:latin typeface="Poppins Medium"/>
                <a:cs typeface="Poppins Medium"/>
              </a:rPr>
              <a:t>Emirates</a:t>
            </a:r>
            <a:r>
              <a:rPr sz="800" spc="-10" dirty="0">
                <a:solidFill>
                  <a:srgbClr val="6D6E71"/>
                </a:solidFill>
                <a:latin typeface="Poppins Medium"/>
                <a:cs typeface="Poppins Medium"/>
              </a:rPr>
              <a:t> </a:t>
            </a:r>
            <a:r>
              <a:rPr sz="800" spc="-30" dirty="0">
                <a:solidFill>
                  <a:srgbClr val="6D6E71"/>
                </a:solidFill>
                <a:latin typeface="Poppins Medium"/>
                <a:cs typeface="Poppins Medium"/>
              </a:rPr>
              <a:t>Aluminum</a:t>
            </a:r>
            <a:r>
              <a:rPr sz="800" spc="-10" dirty="0">
                <a:solidFill>
                  <a:srgbClr val="6D6E71"/>
                </a:solidFill>
                <a:latin typeface="Poppins Medium"/>
                <a:cs typeface="Poppins Medium"/>
              </a:rPr>
              <a:t> </a:t>
            </a:r>
            <a:r>
              <a:rPr sz="800" dirty="0">
                <a:solidFill>
                  <a:srgbClr val="6D6E71"/>
                </a:solidFill>
                <a:latin typeface="Poppins Medium"/>
                <a:cs typeface="Poppins Medium"/>
              </a:rPr>
              <a:t>&amp;</a:t>
            </a:r>
            <a:r>
              <a:rPr sz="800" spc="-10" dirty="0">
                <a:solidFill>
                  <a:srgbClr val="6D6E71"/>
                </a:solidFill>
                <a:latin typeface="Poppins Medium"/>
                <a:cs typeface="Poppins Medium"/>
              </a:rPr>
              <a:t> </a:t>
            </a:r>
            <a:r>
              <a:rPr sz="800" spc="-20" dirty="0">
                <a:solidFill>
                  <a:srgbClr val="6D6E71"/>
                </a:solidFill>
                <a:latin typeface="Poppins Medium"/>
                <a:cs typeface="Poppins Medium"/>
              </a:rPr>
              <a:t>Glass</a:t>
            </a:r>
            <a:r>
              <a:rPr sz="800" spc="-10" dirty="0">
                <a:solidFill>
                  <a:srgbClr val="6D6E71"/>
                </a:solidFill>
                <a:latin typeface="Poppins Medium"/>
                <a:cs typeface="Poppins Medium"/>
              </a:rPr>
              <a:t> Factory</a:t>
            </a:r>
            <a:endParaRPr sz="800" dirty="0">
              <a:latin typeface="Poppins Medium"/>
              <a:cs typeface="Poppins Medium"/>
            </a:endParaRPr>
          </a:p>
          <a:p>
            <a:pPr marL="12700">
              <a:lnSpc>
                <a:spcPct val="100000"/>
              </a:lnSpc>
            </a:pPr>
            <a:r>
              <a:rPr sz="800" spc="-50" dirty="0">
                <a:solidFill>
                  <a:srgbClr val="6D6E71"/>
                </a:solidFill>
                <a:latin typeface="Poppins Light"/>
                <a:cs typeface="Poppins Light"/>
              </a:rPr>
              <a:t>(Specialized</a:t>
            </a:r>
            <a:r>
              <a:rPr sz="800" spc="5" dirty="0">
                <a:solidFill>
                  <a:srgbClr val="6D6E71"/>
                </a:solidFill>
                <a:latin typeface="Poppins Light"/>
                <a:cs typeface="Poppins Light"/>
              </a:rPr>
              <a:t> </a:t>
            </a:r>
            <a:r>
              <a:rPr sz="800" spc="-45" dirty="0">
                <a:solidFill>
                  <a:srgbClr val="6D6E71"/>
                </a:solidFill>
                <a:latin typeface="Poppins Light"/>
                <a:cs typeface="Poppins Light"/>
              </a:rPr>
              <a:t>in</a:t>
            </a:r>
            <a:r>
              <a:rPr sz="800" spc="5" dirty="0">
                <a:solidFill>
                  <a:srgbClr val="6D6E71"/>
                </a:solidFill>
                <a:latin typeface="Poppins Light"/>
                <a:cs typeface="Poppins Light"/>
              </a:rPr>
              <a:t> </a:t>
            </a:r>
            <a:r>
              <a:rPr sz="800" spc="-55" dirty="0">
                <a:solidFill>
                  <a:srgbClr val="6D6E71"/>
                </a:solidFill>
                <a:latin typeface="Poppins Light"/>
                <a:cs typeface="Poppins Light"/>
              </a:rPr>
              <a:t>glass</a:t>
            </a:r>
            <a:r>
              <a:rPr sz="800" spc="5" dirty="0">
                <a:solidFill>
                  <a:srgbClr val="6D6E71"/>
                </a:solidFill>
                <a:latin typeface="Poppins Light"/>
                <a:cs typeface="Poppins Light"/>
              </a:rPr>
              <a:t> </a:t>
            </a:r>
            <a:r>
              <a:rPr sz="800" spc="-50" dirty="0">
                <a:solidFill>
                  <a:srgbClr val="6D6E71"/>
                </a:solidFill>
                <a:latin typeface="Poppins Light"/>
                <a:cs typeface="Poppins Light"/>
              </a:rPr>
              <a:t>facade</a:t>
            </a:r>
            <a:r>
              <a:rPr sz="800" spc="5" dirty="0">
                <a:solidFill>
                  <a:srgbClr val="6D6E71"/>
                </a:solidFill>
                <a:latin typeface="Poppins Light"/>
                <a:cs typeface="Poppins Light"/>
              </a:rPr>
              <a:t> </a:t>
            </a:r>
            <a:r>
              <a:rPr sz="800" spc="-60" dirty="0">
                <a:solidFill>
                  <a:srgbClr val="6D6E71"/>
                </a:solidFill>
                <a:latin typeface="Poppins Light"/>
                <a:cs typeface="Poppins Light"/>
              </a:rPr>
              <a:t>&amp;</a:t>
            </a:r>
            <a:r>
              <a:rPr sz="800" spc="5" dirty="0">
                <a:solidFill>
                  <a:srgbClr val="6D6E71"/>
                </a:solidFill>
                <a:latin typeface="Poppins Light"/>
                <a:cs typeface="Poppins Light"/>
              </a:rPr>
              <a:t> </a:t>
            </a:r>
            <a:r>
              <a:rPr sz="800" spc="-60" dirty="0">
                <a:solidFill>
                  <a:srgbClr val="6D6E71"/>
                </a:solidFill>
                <a:latin typeface="Poppins Light"/>
                <a:cs typeface="Poppins Light"/>
              </a:rPr>
              <a:t>metal</a:t>
            </a:r>
            <a:r>
              <a:rPr sz="800" spc="5" dirty="0">
                <a:solidFill>
                  <a:srgbClr val="6D6E71"/>
                </a:solidFill>
                <a:latin typeface="Poppins Light"/>
                <a:cs typeface="Poppins Light"/>
              </a:rPr>
              <a:t> </a:t>
            </a:r>
            <a:r>
              <a:rPr sz="800" spc="-35" dirty="0">
                <a:solidFill>
                  <a:srgbClr val="6D6E71"/>
                </a:solidFill>
                <a:latin typeface="Poppins Light"/>
                <a:cs typeface="Poppins Light"/>
              </a:rPr>
              <a:t>cladding)</a:t>
            </a:r>
            <a:endParaRPr sz="800" dirty="0">
              <a:latin typeface="Poppins Light"/>
              <a:cs typeface="Poppins Light"/>
            </a:endParaRPr>
          </a:p>
        </p:txBody>
      </p:sp>
      <p:grpSp>
        <p:nvGrpSpPr>
          <p:cNvPr id="20" name="object 20"/>
          <p:cNvGrpSpPr/>
          <p:nvPr/>
        </p:nvGrpSpPr>
        <p:grpSpPr>
          <a:xfrm>
            <a:off x="3574046" y="3292182"/>
            <a:ext cx="993775" cy="1064260"/>
            <a:chOff x="3574046" y="3292182"/>
            <a:chExt cx="993775" cy="1064260"/>
          </a:xfrm>
        </p:grpSpPr>
        <p:pic>
          <p:nvPicPr>
            <p:cNvPr id="21" name="object 21"/>
            <p:cNvPicPr/>
            <p:nvPr/>
          </p:nvPicPr>
          <p:blipFill>
            <a:blip r:embed="rId11" cstate="print"/>
            <a:stretch>
              <a:fillRect/>
            </a:stretch>
          </p:blipFill>
          <p:spPr>
            <a:xfrm>
              <a:off x="3584380" y="3302502"/>
              <a:ext cx="982892" cy="1053371"/>
            </a:xfrm>
            <a:prstGeom prst="rect">
              <a:avLst/>
            </a:prstGeom>
          </p:spPr>
        </p:pic>
        <p:pic>
          <p:nvPicPr>
            <p:cNvPr id="22" name="object 22"/>
            <p:cNvPicPr/>
            <p:nvPr/>
          </p:nvPicPr>
          <p:blipFill>
            <a:blip r:embed="rId12" cstate="print"/>
            <a:stretch>
              <a:fillRect/>
            </a:stretch>
          </p:blipFill>
          <p:spPr>
            <a:xfrm>
              <a:off x="3574046" y="3292182"/>
              <a:ext cx="954239" cy="954227"/>
            </a:xfrm>
            <a:prstGeom prst="rect">
              <a:avLst/>
            </a:prstGeom>
          </p:spPr>
        </p:pic>
      </p:grpSp>
      <p:sp>
        <p:nvSpPr>
          <p:cNvPr id="23" name="object 23"/>
          <p:cNvSpPr txBox="1"/>
          <p:nvPr/>
        </p:nvSpPr>
        <p:spPr>
          <a:xfrm>
            <a:off x="3357921" y="4373872"/>
            <a:ext cx="1386840" cy="2692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algn="ctr">
              <a:lnSpc>
                <a:spcPct val="100000"/>
              </a:lnSpc>
              <a:spcBef>
                <a:spcPts val="100"/>
              </a:spcBef>
            </a:pPr>
            <a:r>
              <a:rPr sz="800" spc="-10" dirty="0">
                <a:solidFill>
                  <a:srgbClr val="6D6E71"/>
                </a:solidFill>
                <a:latin typeface="Poppins Medium"/>
                <a:cs typeface="Poppins Medium"/>
              </a:rPr>
              <a:t>Mais</a:t>
            </a:r>
            <a:r>
              <a:rPr sz="800" dirty="0">
                <a:solidFill>
                  <a:srgbClr val="6D6E71"/>
                </a:solidFill>
                <a:latin typeface="Poppins Medium"/>
                <a:cs typeface="Poppins Medium"/>
              </a:rPr>
              <a:t> </a:t>
            </a:r>
            <a:r>
              <a:rPr sz="800" spc="-20" dirty="0">
                <a:solidFill>
                  <a:srgbClr val="6D6E71"/>
                </a:solidFill>
                <a:latin typeface="Poppins Medium"/>
                <a:cs typeface="Poppins Medium"/>
              </a:rPr>
              <a:t>Interior</a:t>
            </a:r>
            <a:r>
              <a:rPr sz="800" spc="5" dirty="0">
                <a:solidFill>
                  <a:srgbClr val="6D6E71"/>
                </a:solidFill>
                <a:latin typeface="Poppins Medium"/>
                <a:cs typeface="Poppins Medium"/>
              </a:rPr>
              <a:t> </a:t>
            </a:r>
            <a:r>
              <a:rPr sz="800" spc="-10" dirty="0">
                <a:solidFill>
                  <a:srgbClr val="6D6E71"/>
                </a:solidFill>
                <a:latin typeface="Poppins Medium"/>
                <a:cs typeface="Poppins Medium"/>
              </a:rPr>
              <a:t>Design</a:t>
            </a:r>
            <a:endParaRPr sz="800">
              <a:latin typeface="Poppins Medium"/>
              <a:cs typeface="Poppins Medium"/>
            </a:endParaRPr>
          </a:p>
          <a:p>
            <a:pPr algn="ctr">
              <a:lnSpc>
                <a:spcPct val="100000"/>
              </a:lnSpc>
            </a:pPr>
            <a:r>
              <a:rPr sz="800" spc="-50" dirty="0">
                <a:solidFill>
                  <a:srgbClr val="6D6E71"/>
                </a:solidFill>
                <a:latin typeface="Poppins Light"/>
                <a:cs typeface="Poppins Light"/>
              </a:rPr>
              <a:t>(Specialized</a:t>
            </a:r>
            <a:r>
              <a:rPr sz="800" spc="5" dirty="0">
                <a:solidFill>
                  <a:srgbClr val="6D6E71"/>
                </a:solidFill>
                <a:latin typeface="Poppins Light"/>
                <a:cs typeface="Poppins Light"/>
              </a:rPr>
              <a:t> </a:t>
            </a:r>
            <a:r>
              <a:rPr sz="800" spc="-45" dirty="0">
                <a:solidFill>
                  <a:srgbClr val="6D6E71"/>
                </a:solidFill>
                <a:latin typeface="Poppins Light"/>
                <a:cs typeface="Poppins Light"/>
              </a:rPr>
              <a:t>in</a:t>
            </a:r>
            <a:r>
              <a:rPr sz="800" spc="5" dirty="0">
                <a:solidFill>
                  <a:srgbClr val="6D6E71"/>
                </a:solidFill>
                <a:latin typeface="Poppins Light"/>
                <a:cs typeface="Poppins Light"/>
              </a:rPr>
              <a:t> </a:t>
            </a:r>
            <a:r>
              <a:rPr sz="800" spc="-40" dirty="0">
                <a:solidFill>
                  <a:srgbClr val="6D6E71"/>
                </a:solidFill>
                <a:latin typeface="Poppins Light"/>
                <a:cs typeface="Poppins Light"/>
              </a:rPr>
              <a:t>interior</a:t>
            </a:r>
            <a:r>
              <a:rPr sz="800" spc="5" dirty="0">
                <a:solidFill>
                  <a:srgbClr val="6D6E71"/>
                </a:solidFill>
                <a:latin typeface="Poppins Light"/>
                <a:cs typeface="Poppins Light"/>
              </a:rPr>
              <a:t> </a:t>
            </a:r>
            <a:r>
              <a:rPr sz="800" spc="-25" dirty="0">
                <a:solidFill>
                  <a:srgbClr val="6D6E71"/>
                </a:solidFill>
                <a:latin typeface="Poppins Light"/>
                <a:cs typeface="Poppins Light"/>
              </a:rPr>
              <a:t>design)</a:t>
            </a:r>
            <a:endParaRPr sz="800">
              <a:latin typeface="Poppins Light"/>
              <a:cs typeface="Poppins Light"/>
            </a:endParaRPr>
          </a:p>
        </p:txBody>
      </p:sp>
      <p:grpSp>
        <p:nvGrpSpPr>
          <p:cNvPr id="24" name="object 24"/>
          <p:cNvGrpSpPr/>
          <p:nvPr/>
        </p:nvGrpSpPr>
        <p:grpSpPr>
          <a:xfrm>
            <a:off x="5617679" y="3292182"/>
            <a:ext cx="993775" cy="1064260"/>
            <a:chOff x="5617679" y="3292182"/>
            <a:chExt cx="993775" cy="1064260"/>
          </a:xfrm>
        </p:grpSpPr>
        <p:pic>
          <p:nvPicPr>
            <p:cNvPr id="25" name="object 25"/>
            <p:cNvPicPr/>
            <p:nvPr/>
          </p:nvPicPr>
          <p:blipFill>
            <a:blip r:embed="rId13" cstate="print"/>
            <a:stretch>
              <a:fillRect/>
            </a:stretch>
          </p:blipFill>
          <p:spPr>
            <a:xfrm>
              <a:off x="5628010" y="3302502"/>
              <a:ext cx="982892" cy="1053371"/>
            </a:xfrm>
            <a:prstGeom prst="rect">
              <a:avLst/>
            </a:prstGeom>
          </p:spPr>
        </p:pic>
        <p:pic>
          <p:nvPicPr>
            <p:cNvPr id="26" name="object 26"/>
            <p:cNvPicPr/>
            <p:nvPr/>
          </p:nvPicPr>
          <p:blipFill>
            <a:blip r:embed="rId14" cstate="print"/>
            <a:stretch>
              <a:fillRect/>
            </a:stretch>
          </p:blipFill>
          <p:spPr>
            <a:xfrm>
              <a:off x="5617679" y="3292182"/>
              <a:ext cx="954239" cy="954227"/>
            </a:xfrm>
            <a:prstGeom prst="rect">
              <a:avLst/>
            </a:prstGeom>
          </p:spPr>
        </p:pic>
      </p:grpSp>
      <p:sp>
        <p:nvSpPr>
          <p:cNvPr id="27" name="object 27"/>
          <p:cNvSpPr txBox="1"/>
          <p:nvPr/>
        </p:nvSpPr>
        <p:spPr>
          <a:xfrm>
            <a:off x="5164974" y="4373872"/>
            <a:ext cx="1859914" cy="2692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800" spc="-10" dirty="0">
                <a:solidFill>
                  <a:srgbClr val="6D6E71"/>
                </a:solidFill>
                <a:latin typeface="Poppins Medium"/>
                <a:cs typeface="Poppins Medium"/>
              </a:rPr>
              <a:t>Hitech</a:t>
            </a:r>
            <a:r>
              <a:rPr sz="800" spc="-30" dirty="0">
                <a:solidFill>
                  <a:srgbClr val="6D6E71"/>
                </a:solidFill>
                <a:latin typeface="Poppins Medium"/>
                <a:cs typeface="Poppins Medium"/>
              </a:rPr>
              <a:t> </a:t>
            </a:r>
            <a:r>
              <a:rPr sz="800" spc="-10" dirty="0">
                <a:solidFill>
                  <a:srgbClr val="6D6E71"/>
                </a:solidFill>
                <a:latin typeface="Poppins Medium"/>
                <a:cs typeface="Poppins Medium"/>
              </a:rPr>
              <a:t>Precast</a:t>
            </a:r>
            <a:r>
              <a:rPr sz="800" spc="-25" dirty="0">
                <a:solidFill>
                  <a:srgbClr val="6D6E71"/>
                </a:solidFill>
                <a:latin typeface="Poppins Medium"/>
                <a:cs typeface="Poppins Medium"/>
              </a:rPr>
              <a:t> </a:t>
            </a:r>
            <a:r>
              <a:rPr sz="800" dirty="0">
                <a:solidFill>
                  <a:srgbClr val="6D6E71"/>
                </a:solidFill>
                <a:latin typeface="Poppins Medium"/>
                <a:cs typeface="Poppins Medium"/>
              </a:rPr>
              <a:t>&amp;</a:t>
            </a:r>
            <a:r>
              <a:rPr sz="800" spc="-25" dirty="0">
                <a:solidFill>
                  <a:srgbClr val="6D6E71"/>
                </a:solidFill>
                <a:latin typeface="Poppins Medium"/>
                <a:cs typeface="Poppins Medium"/>
              </a:rPr>
              <a:t> </a:t>
            </a:r>
            <a:r>
              <a:rPr sz="800" spc="-10" dirty="0">
                <a:solidFill>
                  <a:srgbClr val="6D6E71"/>
                </a:solidFill>
                <a:latin typeface="Poppins Medium"/>
                <a:cs typeface="Poppins Medium"/>
              </a:rPr>
              <a:t>Block</a:t>
            </a:r>
            <a:r>
              <a:rPr sz="800" spc="-25" dirty="0">
                <a:solidFill>
                  <a:srgbClr val="6D6E71"/>
                </a:solidFill>
                <a:latin typeface="Poppins Medium"/>
                <a:cs typeface="Poppins Medium"/>
              </a:rPr>
              <a:t> </a:t>
            </a:r>
            <a:r>
              <a:rPr sz="800" spc="-20" dirty="0">
                <a:solidFill>
                  <a:srgbClr val="6D6E71"/>
                </a:solidFill>
                <a:latin typeface="Poppins Medium"/>
                <a:cs typeface="Poppins Medium"/>
              </a:rPr>
              <a:t>Works</a:t>
            </a:r>
            <a:r>
              <a:rPr sz="800" spc="-25" dirty="0">
                <a:solidFill>
                  <a:srgbClr val="6D6E71"/>
                </a:solidFill>
                <a:latin typeface="Poppins Medium"/>
                <a:cs typeface="Poppins Medium"/>
              </a:rPr>
              <a:t> </a:t>
            </a:r>
            <a:r>
              <a:rPr sz="800" spc="-10" dirty="0">
                <a:solidFill>
                  <a:srgbClr val="6D6E71"/>
                </a:solidFill>
                <a:latin typeface="Poppins Medium"/>
                <a:cs typeface="Poppins Medium"/>
              </a:rPr>
              <a:t>Factory</a:t>
            </a:r>
            <a:endParaRPr sz="800">
              <a:latin typeface="Poppins Medium"/>
              <a:cs typeface="Poppins Medium"/>
            </a:endParaRPr>
          </a:p>
          <a:p>
            <a:pPr marL="57785">
              <a:lnSpc>
                <a:spcPct val="100000"/>
              </a:lnSpc>
            </a:pPr>
            <a:r>
              <a:rPr sz="800" spc="-50" dirty="0">
                <a:solidFill>
                  <a:srgbClr val="6D6E71"/>
                </a:solidFill>
                <a:latin typeface="Poppins Light"/>
                <a:cs typeface="Poppins Light"/>
              </a:rPr>
              <a:t>(Specialized</a:t>
            </a:r>
            <a:r>
              <a:rPr sz="800" dirty="0">
                <a:solidFill>
                  <a:srgbClr val="6D6E71"/>
                </a:solidFill>
                <a:latin typeface="Poppins Light"/>
                <a:cs typeface="Poppins Light"/>
              </a:rPr>
              <a:t> </a:t>
            </a:r>
            <a:r>
              <a:rPr sz="800" spc="-45" dirty="0">
                <a:solidFill>
                  <a:srgbClr val="6D6E71"/>
                </a:solidFill>
                <a:latin typeface="Poppins Light"/>
                <a:cs typeface="Poppins Light"/>
              </a:rPr>
              <a:t>in</a:t>
            </a:r>
            <a:r>
              <a:rPr sz="800" spc="5" dirty="0">
                <a:solidFill>
                  <a:srgbClr val="6D6E71"/>
                </a:solidFill>
                <a:latin typeface="Poppins Light"/>
                <a:cs typeface="Poppins Light"/>
              </a:rPr>
              <a:t> </a:t>
            </a:r>
            <a:r>
              <a:rPr sz="800" spc="-60" dirty="0">
                <a:solidFill>
                  <a:srgbClr val="6D6E71"/>
                </a:solidFill>
                <a:latin typeface="Poppins Light"/>
                <a:cs typeface="Poppins Light"/>
              </a:rPr>
              <a:t>mass</a:t>
            </a:r>
            <a:r>
              <a:rPr sz="800" dirty="0">
                <a:solidFill>
                  <a:srgbClr val="6D6E71"/>
                </a:solidFill>
                <a:latin typeface="Poppins Light"/>
                <a:cs typeface="Poppins Light"/>
              </a:rPr>
              <a:t> </a:t>
            </a:r>
            <a:r>
              <a:rPr sz="800" spc="-55" dirty="0">
                <a:solidFill>
                  <a:srgbClr val="6D6E71"/>
                </a:solidFill>
                <a:latin typeface="Poppins Light"/>
                <a:cs typeface="Poppins Light"/>
              </a:rPr>
              <a:t>housing</a:t>
            </a:r>
            <a:r>
              <a:rPr sz="800" spc="5" dirty="0">
                <a:solidFill>
                  <a:srgbClr val="6D6E71"/>
                </a:solidFill>
                <a:latin typeface="Poppins Light"/>
                <a:cs typeface="Poppins Light"/>
              </a:rPr>
              <a:t> </a:t>
            </a:r>
            <a:r>
              <a:rPr sz="800" spc="-10" dirty="0">
                <a:solidFill>
                  <a:srgbClr val="6D6E71"/>
                </a:solidFill>
                <a:latin typeface="Poppins Light"/>
                <a:cs typeface="Poppins Light"/>
              </a:rPr>
              <a:t>projects)</a:t>
            </a:r>
            <a:endParaRPr sz="800">
              <a:latin typeface="Poppins Light"/>
              <a:cs typeface="Poppins Light"/>
            </a:endParaRPr>
          </a:p>
        </p:txBody>
      </p:sp>
      <p:grpSp>
        <p:nvGrpSpPr>
          <p:cNvPr id="28" name="object 28"/>
          <p:cNvGrpSpPr/>
          <p:nvPr/>
        </p:nvGrpSpPr>
        <p:grpSpPr>
          <a:xfrm>
            <a:off x="7661313" y="3292182"/>
            <a:ext cx="993775" cy="1064260"/>
            <a:chOff x="7661313" y="3292182"/>
            <a:chExt cx="993775" cy="1064260"/>
          </a:xfrm>
        </p:grpSpPr>
        <p:pic>
          <p:nvPicPr>
            <p:cNvPr id="29" name="object 29"/>
            <p:cNvPicPr/>
            <p:nvPr/>
          </p:nvPicPr>
          <p:blipFill>
            <a:blip r:embed="rId15" cstate="print"/>
            <a:stretch>
              <a:fillRect/>
            </a:stretch>
          </p:blipFill>
          <p:spPr>
            <a:xfrm>
              <a:off x="7671639" y="3302502"/>
              <a:ext cx="982891" cy="1053371"/>
            </a:xfrm>
            <a:prstGeom prst="rect">
              <a:avLst/>
            </a:prstGeom>
          </p:spPr>
        </p:pic>
        <p:pic>
          <p:nvPicPr>
            <p:cNvPr id="30" name="object 30"/>
            <p:cNvPicPr/>
            <p:nvPr/>
          </p:nvPicPr>
          <p:blipFill>
            <a:blip r:embed="rId16" cstate="print"/>
            <a:stretch>
              <a:fillRect/>
            </a:stretch>
          </p:blipFill>
          <p:spPr>
            <a:xfrm>
              <a:off x="7661313" y="3292182"/>
              <a:ext cx="954227" cy="954227"/>
            </a:xfrm>
            <a:prstGeom prst="rect">
              <a:avLst/>
            </a:prstGeom>
          </p:spPr>
        </p:pic>
      </p:grpSp>
      <p:sp>
        <p:nvSpPr>
          <p:cNvPr id="31" name="object 31"/>
          <p:cNvSpPr txBox="1"/>
          <p:nvPr/>
        </p:nvSpPr>
        <p:spPr>
          <a:xfrm>
            <a:off x="7184814" y="4373872"/>
            <a:ext cx="1907539" cy="2692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algn="ctr">
              <a:lnSpc>
                <a:spcPct val="100000"/>
              </a:lnSpc>
              <a:spcBef>
                <a:spcPts val="100"/>
              </a:spcBef>
            </a:pPr>
            <a:r>
              <a:rPr sz="800" dirty="0">
                <a:solidFill>
                  <a:srgbClr val="6D6E71"/>
                </a:solidFill>
                <a:latin typeface="Poppins Medium"/>
                <a:cs typeface="Poppins Medium"/>
              </a:rPr>
              <a:t>Al</a:t>
            </a:r>
            <a:r>
              <a:rPr sz="800" spc="-5" dirty="0">
                <a:solidFill>
                  <a:srgbClr val="6D6E71"/>
                </a:solidFill>
                <a:latin typeface="Poppins Medium"/>
                <a:cs typeface="Poppins Medium"/>
              </a:rPr>
              <a:t> </a:t>
            </a:r>
            <a:r>
              <a:rPr sz="800" dirty="0">
                <a:solidFill>
                  <a:srgbClr val="6D6E71"/>
                </a:solidFill>
                <a:latin typeface="Poppins Medium"/>
                <a:cs typeface="Poppins Medium"/>
              </a:rPr>
              <a:t>Maha Modular</a:t>
            </a:r>
            <a:r>
              <a:rPr sz="800" spc="-5" dirty="0">
                <a:solidFill>
                  <a:srgbClr val="6D6E71"/>
                </a:solidFill>
                <a:latin typeface="Poppins Medium"/>
                <a:cs typeface="Poppins Medium"/>
              </a:rPr>
              <a:t> </a:t>
            </a:r>
            <a:r>
              <a:rPr sz="800" dirty="0">
                <a:solidFill>
                  <a:srgbClr val="6D6E71"/>
                </a:solidFill>
                <a:latin typeface="Poppins Medium"/>
                <a:cs typeface="Poppins Medium"/>
              </a:rPr>
              <a:t>Steel </a:t>
            </a:r>
            <a:r>
              <a:rPr sz="800" spc="-10" dirty="0">
                <a:solidFill>
                  <a:srgbClr val="6D6E71"/>
                </a:solidFill>
                <a:latin typeface="Poppins Medium"/>
                <a:cs typeface="Poppins Medium"/>
              </a:rPr>
              <a:t>Structures</a:t>
            </a:r>
            <a:endParaRPr sz="800">
              <a:latin typeface="Poppins Medium"/>
              <a:cs typeface="Poppins Medium"/>
            </a:endParaRPr>
          </a:p>
          <a:p>
            <a:pPr algn="ctr">
              <a:lnSpc>
                <a:spcPct val="100000"/>
              </a:lnSpc>
            </a:pPr>
            <a:r>
              <a:rPr sz="800" spc="-50" dirty="0">
                <a:solidFill>
                  <a:srgbClr val="6D6E71"/>
                </a:solidFill>
                <a:latin typeface="Poppins Light"/>
                <a:cs typeface="Poppins Light"/>
              </a:rPr>
              <a:t>(Specialized</a:t>
            </a:r>
            <a:r>
              <a:rPr sz="800" spc="10" dirty="0">
                <a:solidFill>
                  <a:srgbClr val="6D6E71"/>
                </a:solidFill>
                <a:latin typeface="Poppins Light"/>
                <a:cs typeface="Poppins Light"/>
              </a:rPr>
              <a:t> </a:t>
            </a:r>
            <a:r>
              <a:rPr sz="800" spc="-45" dirty="0">
                <a:solidFill>
                  <a:srgbClr val="6D6E71"/>
                </a:solidFill>
                <a:latin typeface="Poppins Light"/>
                <a:cs typeface="Poppins Light"/>
              </a:rPr>
              <a:t>in</a:t>
            </a:r>
            <a:r>
              <a:rPr sz="800" spc="15" dirty="0">
                <a:solidFill>
                  <a:srgbClr val="6D6E71"/>
                </a:solidFill>
                <a:latin typeface="Poppins Light"/>
                <a:cs typeface="Poppins Light"/>
              </a:rPr>
              <a:t> </a:t>
            </a:r>
            <a:r>
              <a:rPr sz="800" spc="-45" dirty="0">
                <a:solidFill>
                  <a:srgbClr val="6D6E71"/>
                </a:solidFill>
                <a:latin typeface="Poppins Light"/>
                <a:cs typeface="Poppins Light"/>
              </a:rPr>
              <a:t>steel</a:t>
            </a:r>
            <a:r>
              <a:rPr sz="800" spc="10" dirty="0">
                <a:solidFill>
                  <a:srgbClr val="6D6E71"/>
                </a:solidFill>
                <a:latin typeface="Poppins Light"/>
                <a:cs typeface="Poppins Light"/>
              </a:rPr>
              <a:t> </a:t>
            </a:r>
            <a:r>
              <a:rPr sz="800" spc="-50" dirty="0">
                <a:solidFill>
                  <a:srgbClr val="6D6E71"/>
                </a:solidFill>
                <a:latin typeface="Poppins Light"/>
                <a:cs typeface="Poppins Light"/>
              </a:rPr>
              <a:t>structure</a:t>
            </a:r>
            <a:r>
              <a:rPr sz="800" spc="15" dirty="0">
                <a:solidFill>
                  <a:srgbClr val="6D6E71"/>
                </a:solidFill>
                <a:latin typeface="Poppins Light"/>
                <a:cs typeface="Poppins Light"/>
              </a:rPr>
              <a:t> </a:t>
            </a:r>
            <a:r>
              <a:rPr sz="800" spc="-30" dirty="0">
                <a:solidFill>
                  <a:srgbClr val="6D6E71"/>
                </a:solidFill>
                <a:latin typeface="Poppins Light"/>
                <a:cs typeface="Poppins Light"/>
              </a:rPr>
              <a:t>fabrication)</a:t>
            </a:r>
            <a:endParaRPr sz="800">
              <a:latin typeface="Poppins Light"/>
              <a:cs typeface="Poppins Light"/>
            </a:endParaRPr>
          </a:p>
        </p:txBody>
      </p:sp>
      <p:grpSp>
        <p:nvGrpSpPr>
          <p:cNvPr id="32" name="object 32"/>
          <p:cNvGrpSpPr/>
          <p:nvPr/>
        </p:nvGrpSpPr>
        <p:grpSpPr>
          <a:xfrm>
            <a:off x="9704933" y="3292182"/>
            <a:ext cx="993775" cy="1064260"/>
            <a:chOff x="9704933" y="3292182"/>
            <a:chExt cx="993775" cy="1064260"/>
          </a:xfrm>
        </p:grpSpPr>
        <p:pic>
          <p:nvPicPr>
            <p:cNvPr id="33" name="object 33"/>
            <p:cNvPicPr/>
            <p:nvPr/>
          </p:nvPicPr>
          <p:blipFill>
            <a:blip r:embed="rId17" cstate="print"/>
            <a:stretch>
              <a:fillRect/>
            </a:stretch>
          </p:blipFill>
          <p:spPr>
            <a:xfrm>
              <a:off x="9715268" y="3302502"/>
              <a:ext cx="982891" cy="1053371"/>
            </a:xfrm>
            <a:prstGeom prst="rect">
              <a:avLst/>
            </a:prstGeom>
          </p:spPr>
        </p:pic>
        <p:pic>
          <p:nvPicPr>
            <p:cNvPr id="34" name="object 34"/>
            <p:cNvPicPr/>
            <p:nvPr/>
          </p:nvPicPr>
          <p:blipFill>
            <a:blip r:embed="rId18" cstate="print"/>
            <a:stretch>
              <a:fillRect/>
            </a:stretch>
          </p:blipFill>
          <p:spPr>
            <a:xfrm>
              <a:off x="9704933" y="3292182"/>
              <a:ext cx="954239" cy="954227"/>
            </a:xfrm>
            <a:prstGeom prst="rect">
              <a:avLst/>
            </a:prstGeom>
          </p:spPr>
        </p:pic>
      </p:grpSp>
      <p:sp>
        <p:nvSpPr>
          <p:cNvPr id="35" name="object 35"/>
          <p:cNvSpPr txBox="1"/>
          <p:nvPr/>
        </p:nvSpPr>
        <p:spPr>
          <a:xfrm>
            <a:off x="9441394" y="4373872"/>
            <a:ext cx="1481455" cy="2692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algn="ctr">
              <a:lnSpc>
                <a:spcPct val="100000"/>
              </a:lnSpc>
              <a:spcBef>
                <a:spcPts val="100"/>
              </a:spcBef>
            </a:pPr>
            <a:r>
              <a:rPr sz="800" dirty="0">
                <a:solidFill>
                  <a:srgbClr val="6D6E71"/>
                </a:solidFill>
                <a:latin typeface="Poppins Medium"/>
                <a:cs typeface="Poppins Medium"/>
              </a:rPr>
              <a:t>Phoenix</a:t>
            </a:r>
            <a:r>
              <a:rPr sz="800" spc="-20" dirty="0">
                <a:solidFill>
                  <a:srgbClr val="6D6E71"/>
                </a:solidFill>
                <a:latin typeface="Poppins Medium"/>
                <a:cs typeface="Poppins Medium"/>
              </a:rPr>
              <a:t> </a:t>
            </a:r>
            <a:r>
              <a:rPr sz="800" dirty="0">
                <a:solidFill>
                  <a:srgbClr val="6D6E71"/>
                </a:solidFill>
                <a:latin typeface="Poppins Medium"/>
                <a:cs typeface="Poppins Medium"/>
              </a:rPr>
              <a:t>Timber</a:t>
            </a:r>
            <a:r>
              <a:rPr sz="800" spc="-15" dirty="0">
                <a:solidFill>
                  <a:srgbClr val="6D6E71"/>
                </a:solidFill>
                <a:latin typeface="Poppins Medium"/>
                <a:cs typeface="Poppins Medium"/>
              </a:rPr>
              <a:t> </a:t>
            </a:r>
            <a:r>
              <a:rPr sz="800" spc="-10" dirty="0">
                <a:solidFill>
                  <a:srgbClr val="6D6E71"/>
                </a:solidFill>
                <a:latin typeface="Poppins Medium"/>
                <a:cs typeface="Poppins Medium"/>
              </a:rPr>
              <a:t>Factory</a:t>
            </a:r>
            <a:endParaRPr sz="800">
              <a:latin typeface="Poppins Medium"/>
              <a:cs typeface="Poppins Medium"/>
            </a:endParaRPr>
          </a:p>
          <a:p>
            <a:pPr algn="ctr">
              <a:lnSpc>
                <a:spcPct val="100000"/>
              </a:lnSpc>
            </a:pPr>
            <a:r>
              <a:rPr sz="800" spc="-45" dirty="0">
                <a:solidFill>
                  <a:srgbClr val="6D6E71"/>
                </a:solidFill>
                <a:latin typeface="Poppins Light"/>
                <a:cs typeface="Poppins Light"/>
              </a:rPr>
              <a:t>(Specialized</a:t>
            </a:r>
            <a:r>
              <a:rPr sz="800" spc="-25" dirty="0">
                <a:solidFill>
                  <a:srgbClr val="6D6E71"/>
                </a:solidFill>
                <a:latin typeface="Poppins Light"/>
                <a:cs typeface="Poppins Light"/>
              </a:rPr>
              <a:t> </a:t>
            </a:r>
            <a:r>
              <a:rPr sz="800" dirty="0">
                <a:solidFill>
                  <a:srgbClr val="6D6E71"/>
                </a:solidFill>
                <a:latin typeface="Poppins Light"/>
                <a:cs typeface="Poppins Light"/>
              </a:rPr>
              <a:t>in</a:t>
            </a:r>
            <a:r>
              <a:rPr sz="800" spc="-5" dirty="0">
                <a:solidFill>
                  <a:srgbClr val="6D6E71"/>
                </a:solidFill>
                <a:latin typeface="Poppins Light"/>
                <a:cs typeface="Poppins Light"/>
              </a:rPr>
              <a:t> </a:t>
            </a:r>
            <a:r>
              <a:rPr sz="800" dirty="0">
                <a:solidFill>
                  <a:srgbClr val="6D6E71"/>
                </a:solidFill>
                <a:latin typeface="Poppins Light"/>
                <a:cs typeface="Poppins Light"/>
              </a:rPr>
              <a:t>Interior </a:t>
            </a:r>
            <a:r>
              <a:rPr sz="800" spc="-10" dirty="0">
                <a:solidFill>
                  <a:srgbClr val="6D6E71"/>
                </a:solidFill>
                <a:latin typeface="Poppins Light"/>
                <a:cs typeface="Poppins Light"/>
              </a:rPr>
              <a:t>Design)</a:t>
            </a:r>
            <a:endParaRPr sz="800">
              <a:latin typeface="Poppins Light"/>
              <a:cs typeface="Poppins Light"/>
            </a:endParaRPr>
          </a:p>
        </p:txBody>
      </p:sp>
      <p:grpSp>
        <p:nvGrpSpPr>
          <p:cNvPr id="36" name="object 36"/>
          <p:cNvGrpSpPr/>
          <p:nvPr/>
        </p:nvGrpSpPr>
        <p:grpSpPr>
          <a:xfrm>
            <a:off x="1530426" y="4869370"/>
            <a:ext cx="993775" cy="1064260"/>
            <a:chOff x="1530426" y="4869370"/>
            <a:chExt cx="993775" cy="1064260"/>
          </a:xfrm>
        </p:grpSpPr>
        <p:pic>
          <p:nvPicPr>
            <p:cNvPr id="37" name="object 37"/>
            <p:cNvPicPr/>
            <p:nvPr/>
          </p:nvPicPr>
          <p:blipFill>
            <a:blip r:embed="rId19" cstate="print"/>
            <a:stretch>
              <a:fillRect/>
            </a:stretch>
          </p:blipFill>
          <p:spPr>
            <a:xfrm>
              <a:off x="1540752" y="4879695"/>
              <a:ext cx="982891" cy="1053369"/>
            </a:xfrm>
            <a:prstGeom prst="rect">
              <a:avLst/>
            </a:prstGeom>
          </p:spPr>
        </p:pic>
        <p:pic>
          <p:nvPicPr>
            <p:cNvPr id="38" name="object 38"/>
            <p:cNvPicPr/>
            <p:nvPr/>
          </p:nvPicPr>
          <p:blipFill>
            <a:blip r:embed="rId20" cstate="print"/>
            <a:stretch>
              <a:fillRect/>
            </a:stretch>
          </p:blipFill>
          <p:spPr>
            <a:xfrm>
              <a:off x="1530426" y="4869370"/>
              <a:ext cx="954239" cy="954239"/>
            </a:xfrm>
            <a:prstGeom prst="rect">
              <a:avLst/>
            </a:prstGeom>
          </p:spPr>
        </p:pic>
      </p:grpSp>
      <p:sp>
        <p:nvSpPr>
          <p:cNvPr id="39" name="object 39"/>
          <p:cNvSpPr txBox="1"/>
          <p:nvPr/>
        </p:nvSpPr>
        <p:spPr>
          <a:xfrm>
            <a:off x="1147489" y="5951053"/>
            <a:ext cx="1720214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algn="ctr">
              <a:lnSpc>
                <a:spcPct val="100000"/>
              </a:lnSpc>
              <a:spcBef>
                <a:spcPts val="100"/>
              </a:spcBef>
            </a:pPr>
            <a:r>
              <a:rPr sz="800" spc="-10" dirty="0">
                <a:solidFill>
                  <a:srgbClr val="6D6E71"/>
                </a:solidFill>
                <a:latin typeface="Poppins Medium"/>
                <a:cs typeface="Poppins Medium"/>
              </a:rPr>
              <a:t>Reem</a:t>
            </a:r>
            <a:r>
              <a:rPr sz="800" spc="-40" dirty="0">
                <a:solidFill>
                  <a:srgbClr val="6D6E71"/>
                </a:solidFill>
                <a:latin typeface="Poppins Medium"/>
                <a:cs typeface="Poppins Medium"/>
              </a:rPr>
              <a:t> </a:t>
            </a:r>
            <a:r>
              <a:rPr sz="800" spc="-10" dirty="0">
                <a:solidFill>
                  <a:srgbClr val="6D6E71"/>
                </a:solidFill>
                <a:latin typeface="Poppins Medium"/>
                <a:cs typeface="Poppins Medium"/>
              </a:rPr>
              <a:t>Ready</a:t>
            </a:r>
            <a:r>
              <a:rPr sz="800" spc="-35" dirty="0">
                <a:solidFill>
                  <a:srgbClr val="6D6E71"/>
                </a:solidFill>
                <a:latin typeface="Poppins Medium"/>
                <a:cs typeface="Poppins Medium"/>
              </a:rPr>
              <a:t> </a:t>
            </a:r>
            <a:r>
              <a:rPr sz="800" dirty="0">
                <a:solidFill>
                  <a:srgbClr val="6D6E71"/>
                </a:solidFill>
                <a:latin typeface="Poppins Medium"/>
                <a:cs typeface="Poppins Medium"/>
              </a:rPr>
              <a:t>Mix</a:t>
            </a:r>
            <a:r>
              <a:rPr sz="800" spc="-35" dirty="0">
                <a:solidFill>
                  <a:srgbClr val="6D6E71"/>
                </a:solidFill>
                <a:latin typeface="Poppins Medium"/>
                <a:cs typeface="Poppins Medium"/>
              </a:rPr>
              <a:t> </a:t>
            </a:r>
            <a:r>
              <a:rPr sz="800" spc="-10" dirty="0">
                <a:solidFill>
                  <a:srgbClr val="6D6E71"/>
                </a:solidFill>
                <a:latin typeface="Poppins Medium"/>
                <a:cs typeface="Poppins Medium"/>
              </a:rPr>
              <a:t>Concrete</a:t>
            </a:r>
            <a:r>
              <a:rPr sz="800" spc="-35" dirty="0">
                <a:solidFill>
                  <a:srgbClr val="6D6E71"/>
                </a:solidFill>
                <a:latin typeface="Poppins Medium"/>
                <a:cs typeface="Poppins Medium"/>
              </a:rPr>
              <a:t> </a:t>
            </a:r>
            <a:r>
              <a:rPr sz="800" spc="-20" dirty="0">
                <a:solidFill>
                  <a:srgbClr val="6D6E71"/>
                </a:solidFill>
                <a:latin typeface="Poppins Medium"/>
                <a:cs typeface="Poppins Medium"/>
              </a:rPr>
              <a:t>Factory</a:t>
            </a:r>
            <a:r>
              <a:rPr sz="800" spc="500" dirty="0">
                <a:solidFill>
                  <a:srgbClr val="6D6E71"/>
                </a:solidFill>
                <a:latin typeface="Poppins Medium"/>
                <a:cs typeface="Poppins Medium"/>
              </a:rPr>
              <a:t> </a:t>
            </a:r>
            <a:r>
              <a:rPr sz="800" spc="-45" dirty="0">
                <a:solidFill>
                  <a:srgbClr val="6D6E71"/>
                </a:solidFill>
                <a:latin typeface="Poppins Light"/>
                <a:cs typeface="Poppins Light"/>
              </a:rPr>
              <a:t>(Specialized</a:t>
            </a:r>
            <a:r>
              <a:rPr sz="800" spc="-25" dirty="0">
                <a:solidFill>
                  <a:srgbClr val="6D6E71"/>
                </a:solidFill>
                <a:latin typeface="Poppins Light"/>
                <a:cs typeface="Poppins Light"/>
              </a:rPr>
              <a:t> </a:t>
            </a:r>
            <a:r>
              <a:rPr sz="800" dirty="0">
                <a:solidFill>
                  <a:srgbClr val="6D6E71"/>
                </a:solidFill>
                <a:latin typeface="Poppins Light"/>
                <a:cs typeface="Poppins Light"/>
              </a:rPr>
              <a:t>in</a:t>
            </a:r>
            <a:r>
              <a:rPr sz="800" spc="-5" dirty="0">
                <a:solidFill>
                  <a:srgbClr val="6D6E71"/>
                </a:solidFill>
                <a:latin typeface="Poppins Light"/>
                <a:cs typeface="Poppins Light"/>
              </a:rPr>
              <a:t> </a:t>
            </a:r>
            <a:r>
              <a:rPr sz="800" dirty="0">
                <a:solidFill>
                  <a:srgbClr val="6D6E71"/>
                </a:solidFill>
                <a:latin typeface="Poppins Light"/>
                <a:cs typeface="Poppins Light"/>
              </a:rPr>
              <a:t>concrete</a:t>
            </a:r>
            <a:r>
              <a:rPr sz="800" spc="-5" dirty="0">
                <a:solidFill>
                  <a:srgbClr val="6D6E71"/>
                </a:solidFill>
                <a:latin typeface="Poppins Light"/>
                <a:cs typeface="Poppins Light"/>
              </a:rPr>
              <a:t> </a:t>
            </a:r>
            <a:r>
              <a:rPr sz="800" spc="-50" dirty="0">
                <a:solidFill>
                  <a:srgbClr val="6D6E71"/>
                </a:solidFill>
                <a:latin typeface="Poppins Light"/>
                <a:cs typeface="Poppins Light"/>
              </a:rPr>
              <a:t>&amp;</a:t>
            </a:r>
            <a:r>
              <a:rPr sz="800" dirty="0">
                <a:solidFill>
                  <a:srgbClr val="6D6E71"/>
                </a:solidFill>
                <a:latin typeface="Poppins Light"/>
                <a:cs typeface="Poppins Light"/>
              </a:rPr>
              <a:t> plastering</a:t>
            </a:r>
            <a:r>
              <a:rPr sz="800" spc="-40" dirty="0">
                <a:solidFill>
                  <a:srgbClr val="6D6E71"/>
                </a:solidFill>
                <a:latin typeface="Poppins Light"/>
                <a:cs typeface="Poppins Light"/>
              </a:rPr>
              <a:t> </a:t>
            </a:r>
            <a:r>
              <a:rPr sz="800" spc="-10" dirty="0">
                <a:solidFill>
                  <a:srgbClr val="6D6E71"/>
                </a:solidFill>
                <a:latin typeface="Poppins Light"/>
                <a:cs typeface="Poppins Light"/>
              </a:rPr>
              <a:t>material)</a:t>
            </a:r>
            <a:endParaRPr sz="800">
              <a:latin typeface="Poppins Light"/>
              <a:cs typeface="Poppins Light"/>
            </a:endParaRPr>
          </a:p>
        </p:txBody>
      </p:sp>
      <p:grpSp>
        <p:nvGrpSpPr>
          <p:cNvPr id="40" name="object 40"/>
          <p:cNvGrpSpPr/>
          <p:nvPr/>
        </p:nvGrpSpPr>
        <p:grpSpPr>
          <a:xfrm>
            <a:off x="3574046" y="4869370"/>
            <a:ext cx="993775" cy="1064260"/>
            <a:chOff x="3574046" y="4869370"/>
            <a:chExt cx="993775" cy="1064260"/>
          </a:xfrm>
        </p:grpSpPr>
        <p:pic>
          <p:nvPicPr>
            <p:cNvPr id="41" name="object 41"/>
            <p:cNvPicPr/>
            <p:nvPr/>
          </p:nvPicPr>
          <p:blipFill>
            <a:blip r:embed="rId21" cstate="print"/>
            <a:stretch>
              <a:fillRect/>
            </a:stretch>
          </p:blipFill>
          <p:spPr>
            <a:xfrm>
              <a:off x="3584380" y="4879695"/>
              <a:ext cx="982892" cy="1053369"/>
            </a:xfrm>
            <a:prstGeom prst="rect">
              <a:avLst/>
            </a:prstGeom>
          </p:spPr>
        </p:pic>
        <p:pic>
          <p:nvPicPr>
            <p:cNvPr id="42" name="object 42"/>
            <p:cNvPicPr/>
            <p:nvPr/>
          </p:nvPicPr>
          <p:blipFill>
            <a:blip r:embed="rId22" cstate="print"/>
            <a:stretch>
              <a:fillRect/>
            </a:stretch>
          </p:blipFill>
          <p:spPr>
            <a:xfrm>
              <a:off x="3574046" y="4869370"/>
              <a:ext cx="954239" cy="954239"/>
            </a:xfrm>
            <a:prstGeom prst="rect">
              <a:avLst/>
            </a:prstGeom>
          </p:spPr>
        </p:pic>
      </p:grpSp>
      <p:sp>
        <p:nvSpPr>
          <p:cNvPr id="43" name="object 43"/>
          <p:cNvSpPr txBox="1"/>
          <p:nvPr/>
        </p:nvSpPr>
        <p:spPr>
          <a:xfrm>
            <a:off x="3099574" y="5951066"/>
            <a:ext cx="1903730" cy="2692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algn="ctr">
              <a:lnSpc>
                <a:spcPct val="100000"/>
              </a:lnSpc>
              <a:spcBef>
                <a:spcPts val="100"/>
              </a:spcBef>
            </a:pPr>
            <a:r>
              <a:rPr sz="800" dirty="0">
                <a:solidFill>
                  <a:srgbClr val="6D6E71"/>
                </a:solidFill>
                <a:latin typeface="Poppins Medium"/>
                <a:cs typeface="Poppins Medium"/>
              </a:rPr>
              <a:t>Trojan</a:t>
            </a:r>
            <a:r>
              <a:rPr sz="800" spc="-10" dirty="0">
                <a:solidFill>
                  <a:srgbClr val="6D6E71"/>
                </a:solidFill>
                <a:latin typeface="Poppins Medium"/>
                <a:cs typeface="Poppins Medium"/>
              </a:rPr>
              <a:t> </a:t>
            </a:r>
            <a:r>
              <a:rPr sz="800" dirty="0">
                <a:solidFill>
                  <a:srgbClr val="6D6E71"/>
                </a:solidFill>
                <a:latin typeface="Poppins Medium"/>
                <a:cs typeface="Poppins Medium"/>
              </a:rPr>
              <a:t>Project</a:t>
            </a:r>
            <a:r>
              <a:rPr sz="800" spc="-10" dirty="0">
                <a:solidFill>
                  <a:srgbClr val="6D6E71"/>
                </a:solidFill>
                <a:latin typeface="Poppins Medium"/>
                <a:cs typeface="Poppins Medium"/>
              </a:rPr>
              <a:t> </a:t>
            </a:r>
            <a:r>
              <a:rPr sz="800" dirty="0">
                <a:solidFill>
                  <a:srgbClr val="6D6E71"/>
                </a:solidFill>
                <a:latin typeface="Poppins Medium"/>
                <a:cs typeface="Poppins Medium"/>
              </a:rPr>
              <a:t>Management</a:t>
            </a:r>
            <a:r>
              <a:rPr sz="800" spc="-10" dirty="0">
                <a:solidFill>
                  <a:srgbClr val="6D6E71"/>
                </a:solidFill>
                <a:latin typeface="Poppins Medium"/>
                <a:cs typeface="Poppins Medium"/>
              </a:rPr>
              <a:t> Services</a:t>
            </a:r>
            <a:endParaRPr sz="800">
              <a:latin typeface="Poppins Medium"/>
              <a:cs typeface="Poppins Medium"/>
            </a:endParaRPr>
          </a:p>
          <a:p>
            <a:pPr algn="ctr">
              <a:lnSpc>
                <a:spcPct val="100000"/>
              </a:lnSpc>
            </a:pPr>
            <a:r>
              <a:rPr sz="800" spc="-50" dirty="0">
                <a:solidFill>
                  <a:srgbClr val="6D6E71"/>
                </a:solidFill>
                <a:latin typeface="Poppins Light"/>
                <a:cs typeface="Poppins Light"/>
              </a:rPr>
              <a:t>(Specialized</a:t>
            </a:r>
            <a:r>
              <a:rPr sz="800" dirty="0">
                <a:solidFill>
                  <a:srgbClr val="6D6E71"/>
                </a:solidFill>
                <a:latin typeface="Poppins Light"/>
                <a:cs typeface="Poppins Light"/>
              </a:rPr>
              <a:t> </a:t>
            </a:r>
            <a:r>
              <a:rPr sz="800" spc="-45" dirty="0">
                <a:solidFill>
                  <a:srgbClr val="6D6E71"/>
                </a:solidFill>
                <a:latin typeface="Poppins Light"/>
                <a:cs typeface="Poppins Light"/>
              </a:rPr>
              <a:t>in</a:t>
            </a:r>
            <a:r>
              <a:rPr sz="800" spc="5" dirty="0">
                <a:solidFill>
                  <a:srgbClr val="6D6E71"/>
                </a:solidFill>
                <a:latin typeface="Poppins Light"/>
                <a:cs typeface="Poppins Light"/>
              </a:rPr>
              <a:t> </a:t>
            </a:r>
            <a:r>
              <a:rPr sz="800" spc="-40" dirty="0">
                <a:solidFill>
                  <a:srgbClr val="6D6E71"/>
                </a:solidFill>
                <a:latin typeface="Poppins Light"/>
                <a:cs typeface="Poppins Light"/>
              </a:rPr>
              <a:t>Project</a:t>
            </a:r>
            <a:r>
              <a:rPr sz="800" spc="5" dirty="0">
                <a:solidFill>
                  <a:srgbClr val="6D6E71"/>
                </a:solidFill>
                <a:latin typeface="Poppins Light"/>
                <a:cs typeface="Poppins Light"/>
              </a:rPr>
              <a:t> </a:t>
            </a:r>
            <a:r>
              <a:rPr sz="800" spc="-10" dirty="0">
                <a:solidFill>
                  <a:srgbClr val="6D6E71"/>
                </a:solidFill>
                <a:latin typeface="Poppins Light"/>
                <a:cs typeface="Poppins Light"/>
              </a:rPr>
              <a:t>Management)</a:t>
            </a:r>
            <a:endParaRPr sz="800">
              <a:latin typeface="Poppins Light"/>
              <a:cs typeface="Poppins Light"/>
            </a:endParaRPr>
          </a:p>
        </p:txBody>
      </p:sp>
      <p:grpSp>
        <p:nvGrpSpPr>
          <p:cNvPr id="44" name="object 44"/>
          <p:cNvGrpSpPr/>
          <p:nvPr/>
        </p:nvGrpSpPr>
        <p:grpSpPr>
          <a:xfrm>
            <a:off x="5617679" y="4869370"/>
            <a:ext cx="993775" cy="1064260"/>
            <a:chOff x="5617679" y="4869370"/>
            <a:chExt cx="993775" cy="1064260"/>
          </a:xfrm>
        </p:grpSpPr>
        <p:pic>
          <p:nvPicPr>
            <p:cNvPr id="45" name="object 45"/>
            <p:cNvPicPr/>
            <p:nvPr/>
          </p:nvPicPr>
          <p:blipFill>
            <a:blip r:embed="rId23" cstate="print"/>
            <a:stretch>
              <a:fillRect/>
            </a:stretch>
          </p:blipFill>
          <p:spPr>
            <a:xfrm>
              <a:off x="5628010" y="4879695"/>
              <a:ext cx="982892" cy="1053369"/>
            </a:xfrm>
            <a:prstGeom prst="rect">
              <a:avLst/>
            </a:prstGeom>
          </p:spPr>
        </p:pic>
        <p:pic>
          <p:nvPicPr>
            <p:cNvPr id="46" name="object 46"/>
            <p:cNvPicPr/>
            <p:nvPr/>
          </p:nvPicPr>
          <p:blipFill>
            <a:blip r:embed="rId24" cstate="print"/>
            <a:stretch>
              <a:fillRect/>
            </a:stretch>
          </p:blipFill>
          <p:spPr>
            <a:xfrm>
              <a:off x="5617679" y="4869370"/>
              <a:ext cx="954239" cy="954239"/>
            </a:xfrm>
            <a:prstGeom prst="rect">
              <a:avLst/>
            </a:prstGeom>
          </p:spPr>
        </p:pic>
      </p:grpSp>
      <p:sp>
        <p:nvSpPr>
          <p:cNvPr id="47" name="object 47"/>
          <p:cNvSpPr txBox="1"/>
          <p:nvPr/>
        </p:nvSpPr>
        <p:spPr>
          <a:xfrm>
            <a:off x="5075256" y="5951053"/>
            <a:ext cx="2039620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418465" marR="411480" algn="ctr">
              <a:lnSpc>
                <a:spcPct val="100000"/>
              </a:lnSpc>
              <a:spcBef>
                <a:spcPts val="100"/>
              </a:spcBef>
            </a:pPr>
            <a:r>
              <a:rPr sz="800" dirty="0">
                <a:solidFill>
                  <a:srgbClr val="6D6E71"/>
                </a:solidFill>
                <a:latin typeface="Poppins Medium"/>
                <a:cs typeface="Poppins Medium"/>
              </a:rPr>
              <a:t>National</a:t>
            </a:r>
            <a:r>
              <a:rPr sz="800" spc="-35" dirty="0">
                <a:solidFill>
                  <a:srgbClr val="6D6E71"/>
                </a:solidFill>
                <a:latin typeface="Poppins Medium"/>
                <a:cs typeface="Poppins Medium"/>
              </a:rPr>
              <a:t> </a:t>
            </a:r>
            <a:r>
              <a:rPr sz="800" spc="-10" dirty="0">
                <a:solidFill>
                  <a:srgbClr val="6D6E71"/>
                </a:solidFill>
                <a:latin typeface="Poppins Medium"/>
                <a:cs typeface="Poppins Medium"/>
              </a:rPr>
              <a:t>Infrastructure </a:t>
            </a:r>
            <a:r>
              <a:rPr sz="800" dirty="0">
                <a:solidFill>
                  <a:srgbClr val="6D6E71"/>
                </a:solidFill>
                <a:latin typeface="Poppins Medium"/>
                <a:cs typeface="Poppins Medium"/>
              </a:rPr>
              <a:t>Construction</a:t>
            </a:r>
            <a:r>
              <a:rPr sz="800" spc="-55" dirty="0">
                <a:solidFill>
                  <a:srgbClr val="6D6E71"/>
                </a:solidFill>
                <a:latin typeface="Poppins Medium"/>
                <a:cs typeface="Poppins Medium"/>
              </a:rPr>
              <a:t> </a:t>
            </a:r>
            <a:r>
              <a:rPr sz="800" spc="-10" dirty="0">
                <a:solidFill>
                  <a:srgbClr val="6D6E71"/>
                </a:solidFill>
                <a:latin typeface="Poppins Medium"/>
                <a:cs typeface="Poppins Medium"/>
              </a:rPr>
              <a:t>Company</a:t>
            </a:r>
            <a:endParaRPr sz="800">
              <a:latin typeface="Poppins Medium"/>
              <a:cs typeface="Poppins Medium"/>
            </a:endParaRPr>
          </a:p>
          <a:p>
            <a:pPr algn="ctr">
              <a:lnSpc>
                <a:spcPct val="100000"/>
              </a:lnSpc>
            </a:pPr>
            <a:r>
              <a:rPr sz="800" spc="-50" dirty="0">
                <a:solidFill>
                  <a:srgbClr val="6D6E71"/>
                </a:solidFill>
                <a:latin typeface="Poppins Light"/>
                <a:cs typeface="Poppins Light"/>
              </a:rPr>
              <a:t>(Specialized</a:t>
            </a:r>
            <a:r>
              <a:rPr sz="800" dirty="0">
                <a:solidFill>
                  <a:srgbClr val="6D6E71"/>
                </a:solidFill>
                <a:latin typeface="Poppins Light"/>
                <a:cs typeface="Poppins Light"/>
              </a:rPr>
              <a:t> </a:t>
            </a:r>
            <a:r>
              <a:rPr sz="800" spc="-45" dirty="0">
                <a:solidFill>
                  <a:srgbClr val="6D6E71"/>
                </a:solidFill>
                <a:latin typeface="Poppins Light"/>
                <a:cs typeface="Poppins Light"/>
              </a:rPr>
              <a:t>in</a:t>
            </a:r>
            <a:r>
              <a:rPr sz="800" dirty="0">
                <a:solidFill>
                  <a:srgbClr val="6D6E71"/>
                </a:solidFill>
                <a:latin typeface="Poppins Light"/>
                <a:cs typeface="Poppins Light"/>
              </a:rPr>
              <a:t> </a:t>
            </a:r>
            <a:r>
              <a:rPr sz="800" spc="-50" dirty="0">
                <a:solidFill>
                  <a:srgbClr val="6D6E71"/>
                </a:solidFill>
                <a:latin typeface="Poppins Light"/>
                <a:cs typeface="Poppins Light"/>
              </a:rPr>
              <a:t>Railway</a:t>
            </a:r>
            <a:r>
              <a:rPr sz="800" dirty="0">
                <a:solidFill>
                  <a:srgbClr val="6D6E71"/>
                </a:solidFill>
                <a:latin typeface="Poppins Light"/>
                <a:cs typeface="Poppins Light"/>
              </a:rPr>
              <a:t> </a:t>
            </a:r>
            <a:r>
              <a:rPr sz="800" spc="-60" dirty="0">
                <a:solidFill>
                  <a:srgbClr val="6D6E71"/>
                </a:solidFill>
                <a:latin typeface="Poppins Light"/>
                <a:cs typeface="Poppins Light"/>
              </a:rPr>
              <a:t>&amp;</a:t>
            </a:r>
            <a:r>
              <a:rPr sz="800" dirty="0">
                <a:solidFill>
                  <a:srgbClr val="6D6E71"/>
                </a:solidFill>
                <a:latin typeface="Poppins Light"/>
                <a:cs typeface="Poppins Light"/>
              </a:rPr>
              <a:t> </a:t>
            </a:r>
            <a:r>
              <a:rPr sz="800" spc="-55" dirty="0">
                <a:solidFill>
                  <a:srgbClr val="6D6E71"/>
                </a:solidFill>
                <a:latin typeface="Poppins Light"/>
                <a:cs typeface="Poppins Light"/>
              </a:rPr>
              <a:t>Complex</a:t>
            </a:r>
            <a:r>
              <a:rPr sz="800" spc="5" dirty="0">
                <a:solidFill>
                  <a:srgbClr val="6D6E71"/>
                </a:solidFill>
                <a:latin typeface="Poppins Light"/>
                <a:cs typeface="Poppins Light"/>
              </a:rPr>
              <a:t> </a:t>
            </a:r>
            <a:r>
              <a:rPr sz="800" spc="-30" dirty="0">
                <a:solidFill>
                  <a:srgbClr val="6D6E71"/>
                </a:solidFill>
                <a:latin typeface="Poppins Light"/>
                <a:cs typeface="Poppins Light"/>
              </a:rPr>
              <a:t>Networks)</a:t>
            </a:r>
            <a:endParaRPr sz="800">
              <a:latin typeface="Poppins Light"/>
              <a:cs typeface="Poppins Light"/>
            </a:endParaRPr>
          </a:p>
        </p:txBody>
      </p:sp>
      <p:grpSp>
        <p:nvGrpSpPr>
          <p:cNvPr id="48" name="object 48"/>
          <p:cNvGrpSpPr/>
          <p:nvPr/>
        </p:nvGrpSpPr>
        <p:grpSpPr>
          <a:xfrm>
            <a:off x="7661312" y="4869370"/>
            <a:ext cx="993775" cy="1064260"/>
            <a:chOff x="7661312" y="4869370"/>
            <a:chExt cx="993775" cy="1064260"/>
          </a:xfrm>
        </p:grpSpPr>
        <p:pic>
          <p:nvPicPr>
            <p:cNvPr id="49" name="object 49"/>
            <p:cNvPicPr/>
            <p:nvPr/>
          </p:nvPicPr>
          <p:blipFill>
            <a:blip r:embed="rId25" cstate="print"/>
            <a:stretch>
              <a:fillRect/>
            </a:stretch>
          </p:blipFill>
          <p:spPr>
            <a:xfrm>
              <a:off x="7671639" y="4879695"/>
              <a:ext cx="982891" cy="1053369"/>
            </a:xfrm>
            <a:prstGeom prst="rect">
              <a:avLst/>
            </a:prstGeom>
          </p:spPr>
        </p:pic>
        <p:pic>
          <p:nvPicPr>
            <p:cNvPr id="50" name="object 50"/>
            <p:cNvPicPr/>
            <p:nvPr/>
          </p:nvPicPr>
          <p:blipFill>
            <a:blip r:embed="rId26" cstate="print"/>
            <a:stretch>
              <a:fillRect/>
            </a:stretch>
          </p:blipFill>
          <p:spPr>
            <a:xfrm>
              <a:off x="7661312" y="4869370"/>
              <a:ext cx="954227" cy="954239"/>
            </a:xfrm>
            <a:prstGeom prst="rect">
              <a:avLst/>
            </a:prstGeom>
          </p:spPr>
        </p:pic>
      </p:grpSp>
      <p:sp>
        <p:nvSpPr>
          <p:cNvPr id="51" name="object 51"/>
          <p:cNvSpPr txBox="1"/>
          <p:nvPr/>
        </p:nvSpPr>
        <p:spPr>
          <a:xfrm>
            <a:off x="7265553" y="5951066"/>
            <a:ext cx="1746250" cy="2692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algn="ctr">
              <a:lnSpc>
                <a:spcPct val="100000"/>
              </a:lnSpc>
              <a:spcBef>
                <a:spcPts val="100"/>
              </a:spcBef>
            </a:pPr>
            <a:r>
              <a:rPr sz="800" spc="-25" dirty="0">
                <a:solidFill>
                  <a:srgbClr val="6D6E71"/>
                </a:solidFill>
                <a:latin typeface="Poppins Medium"/>
                <a:cs typeface="Poppins Medium"/>
              </a:rPr>
              <a:t>7E</a:t>
            </a:r>
            <a:endParaRPr sz="800">
              <a:latin typeface="Poppins Medium"/>
              <a:cs typeface="Poppins Medium"/>
            </a:endParaRPr>
          </a:p>
          <a:p>
            <a:pPr algn="ctr">
              <a:lnSpc>
                <a:spcPct val="100000"/>
              </a:lnSpc>
            </a:pPr>
            <a:r>
              <a:rPr sz="800" spc="-50" dirty="0">
                <a:solidFill>
                  <a:srgbClr val="6D6E71"/>
                </a:solidFill>
                <a:latin typeface="Poppins Light"/>
                <a:cs typeface="Poppins Light"/>
              </a:rPr>
              <a:t>(Specialized</a:t>
            </a:r>
            <a:r>
              <a:rPr sz="800" spc="10" dirty="0">
                <a:solidFill>
                  <a:srgbClr val="6D6E71"/>
                </a:solidFill>
                <a:latin typeface="Poppins Light"/>
                <a:cs typeface="Poppins Light"/>
              </a:rPr>
              <a:t> </a:t>
            </a:r>
            <a:r>
              <a:rPr sz="800" spc="-45" dirty="0">
                <a:solidFill>
                  <a:srgbClr val="6D6E71"/>
                </a:solidFill>
                <a:latin typeface="Poppins Light"/>
                <a:cs typeface="Poppins Light"/>
              </a:rPr>
              <a:t>in</a:t>
            </a:r>
            <a:r>
              <a:rPr sz="800" spc="10" dirty="0">
                <a:solidFill>
                  <a:srgbClr val="6D6E71"/>
                </a:solidFill>
                <a:latin typeface="Poppins Light"/>
                <a:cs typeface="Poppins Light"/>
              </a:rPr>
              <a:t> </a:t>
            </a:r>
            <a:r>
              <a:rPr sz="800" spc="-40" dirty="0">
                <a:solidFill>
                  <a:srgbClr val="6D6E71"/>
                </a:solidFill>
                <a:latin typeface="Poppins Light"/>
                <a:cs typeface="Poppins Light"/>
              </a:rPr>
              <a:t>civilian</a:t>
            </a:r>
            <a:r>
              <a:rPr sz="800" spc="10" dirty="0">
                <a:solidFill>
                  <a:srgbClr val="6D6E71"/>
                </a:solidFill>
                <a:latin typeface="Poppins Light"/>
                <a:cs typeface="Poppins Light"/>
              </a:rPr>
              <a:t> </a:t>
            </a:r>
            <a:r>
              <a:rPr sz="800" spc="-60" dirty="0">
                <a:solidFill>
                  <a:srgbClr val="6D6E71"/>
                </a:solidFill>
                <a:latin typeface="Poppins Light"/>
                <a:cs typeface="Poppins Light"/>
              </a:rPr>
              <a:t>CBRNE</a:t>
            </a:r>
            <a:r>
              <a:rPr sz="800" spc="15" dirty="0">
                <a:solidFill>
                  <a:srgbClr val="6D6E71"/>
                </a:solidFill>
                <a:latin typeface="Poppins Light"/>
                <a:cs typeface="Poppins Light"/>
              </a:rPr>
              <a:t> </a:t>
            </a:r>
            <a:r>
              <a:rPr sz="800" spc="-25" dirty="0">
                <a:solidFill>
                  <a:srgbClr val="6D6E71"/>
                </a:solidFill>
                <a:latin typeface="Poppins Light"/>
                <a:cs typeface="Poppins Light"/>
              </a:rPr>
              <a:t>Shelters)</a:t>
            </a:r>
            <a:endParaRPr sz="800">
              <a:latin typeface="Poppins Light"/>
              <a:cs typeface="Poppins Light"/>
            </a:endParaRPr>
          </a:p>
        </p:txBody>
      </p:sp>
      <p:grpSp>
        <p:nvGrpSpPr>
          <p:cNvPr id="52" name="object 52"/>
          <p:cNvGrpSpPr/>
          <p:nvPr/>
        </p:nvGrpSpPr>
        <p:grpSpPr>
          <a:xfrm>
            <a:off x="9704933" y="4869370"/>
            <a:ext cx="993775" cy="1064260"/>
            <a:chOff x="9704933" y="4869370"/>
            <a:chExt cx="993775" cy="1064260"/>
          </a:xfrm>
        </p:grpSpPr>
        <p:pic>
          <p:nvPicPr>
            <p:cNvPr id="53" name="object 53"/>
            <p:cNvPicPr/>
            <p:nvPr/>
          </p:nvPicPr>
          <p:blipFill>
            <a:blip r:embed="rId27" cstate="print"/>
            <a:stretch>
              <a:fillRect/>
            </a:stretch>
          </p:blipFill>
          <p:spPr>
            <a:xfrm>
              <a:off x="9715268" y="4879695"/>
              <a:ext cx="982891" cy="1053369"/>
            </a:xfrm>
            <a:prstGeom prst="rect">
              <a:avLst/>
            </a:prstGeom>
          </p:spPr>
        </p:pic>
        <p:pic>
          <p:nvPicPr>
            <p:cNvPr id="54" name="object 54"/>
            <p:cNvPicPr/>
            <p:nvPr/>
          </p:nvPicPr>
          <p:blipFill>
            <a:blip r:embed="rId28" cstate="print"/>
            <a:stretch>
              <a:fillRect/>
            </a:stretch>
          </p:blipFill>
          <p:spPr>
            <a:xfrm>
              <a:off x="9704933" y="4869370"/>
              <a:ext cx="954239" cy="954239"/>
            </a:xfrm>
            <a:prstGeom prst="rect">
              <a:avLst/>
            </a:prstGeom>
          </p:spPr>
        </p:pic>
      </p:grpSp>
      <p:sp>
        <p:nvSpPr>
          <p:cNvPr id="55" name="object 55"/>
          <p:cNvSpPr txBox="1"/>
          <p:nvPr/>
        </p:nvSpPr>
        <p:spPr>
          <a:xfrm>
            <a:off x="9462161" y="5951053"/>
            <a:ext cx="1440180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algn="ctr">
              <a:lnSpc>
                <a:spcPct val="100000"/>
              </a:lnSpc>
              <a:spcBef>
                <a:spcPts val="100"/>
              </a:spcBef>
            </a:pPr>
            <a:r>
              <a:rPr sz="800" dirty="0">
                <a:solidFill>
                  <a:srgbClr val="6D6E71"/>
                </a:solidFill>
                <a:latin typeface="Poppins Medium"/>
                <a:cs typeface="Poppins Medium"/>
              </a:rPr>
              <a:t>Yas </a:t>
            </a:r>
            <a:r>
              <a:rPr sz="800" spc="-10" dirty="0">
                <a:solidFill>
                  <a:srgbClr val="6D6E71"/>
                </a:solidFill>
                <a:latin typeface="Poppins Medium"/>
                <a:cs typeface="Poppins Medium"/>
              </a:rPr>
              <a:t>Projects</a:t>
            </a:r>
            <a:endParaRPr sz="800">
              <a:latin typeface="Poppins Medium"/>
              <a:cs typeface="Poppins Medium"/>
            </a:endParaRPr>
          </a:p>
          <a:p>
            <a:pPr marL="12700" marR="5080" algn="ctr">
              <a:lnSpc>
                <a:spcPct val="100000"/>
              </a:lnSpc>
            </a:pPr>
            <a:r>
              <a:rPr sz="800" spc="-50" dirty="0">
                <a:solidFill>
                  <a:srgbClr val="6D6E71"/>
                </a:solidFill>
                <a:latin typeface="Poppins Light"/>
                <a:cs typeface="Poppins Light"/>
              </a:rPr>
              <a:t>(Specialized</a:t>
            </a:r>
            <a:r>
              <a:rPr sz="800" spc="10" dirty="0">
                <a:solidFill>
                  <a:srgbClr val="6D6E71"/>
                </a:solidFill>
                <a:latin typeface="Poppins Light"/>
                <a:cs typeface="Poppins Light"/>
              </a:rPr>
              <a:t> </a:t>
            </a:r>
            <a:r>
              <a:rPr sz="800" spc="-45" dirty="0">
                <a:solidFill>
                  <a:srgbClr val="6D6E71"/>
                </a:solidFill>
                <a:latin typeface="Poppins Light"/>
                <a:cs typeface="Poppins Light"/>
              </a:rPr>
              <a:t>in</a:t>
            </a:r>
            <a:r>
              <a:rPr sz="800" spc="15" dirty="0">
                <a:solidFill>
                  <a:srgbClr val="6D6E71"/>
                </a:solidFill>
                <a:latin typeface="Poppins Light"/>
                <a:cs typeface="Poppins Light"/>
              </a:rPr>
              <a:t> </a:t>
            </a:r>
            <a:r>
              <a:rPr sz="800" spc="-25" dirty="0">
                <a:solidFill>
                  <a:srgbClr val="6D6E71"/>
                </a:solidFill>
                <a:latin typeface="Poppins Light"/>
                <a:cs typeface="Poppins Light"/>
              </a:rPr>
              <a:t>UAE</a:t>
            </a:r>
            <a:r>
              <a:rPr sz="800" spc="500" dirty="0">
                <a:solidFill>
                  <a:srgbClr val="6D6E71"/>
                </a:solidFill>
                <a:latin typeface="Poppins Light"/>
                <a:cs typeface="Poppins Light"/>
              </a:rPr>
              <a:t> </a:t>
            </a:r>
            <a:r>
              <a:rPr sz="800" spc="-60" dirty="0">
                <a:solidFill>
                  <a:srgbClr val="6D6E71"/>
                </a:solidFill>
                <a:latin typeface="Poppins Light"/>
                <a:cs typeface="Poppins Light"/>
              </a:rPr>
              <a:t>Government-</a:t>
            </a:r>
            <a:r>
              <a:rPr sz="800" spc="-55" dirty="0">
                <a:solidFill>
                  <a:srgbClr val="6D6E71"/>
                </a:solidFill>
                <a:latin typeface="Poppins Light"/>
                <a:cs typeface="Poppins Light"/>
              </a:rPr>
              <a:t>focused</a:t>
            </a:r>
            <a:r>
              <a:rPr sz="800" spc="70" dirty="0">
                <a:solidFill>
                  <a:srgbClr val="6D6E71"/>
                </a:solidFill>
                <a:latin typeface="Poppins Light"/>
                <a:cs typeface="Poppins Light"/>
              </a:rPr>
              <a:t> </a:t>
            </a:r>
            <a:r>
              <a:rPr sz="800" spc="-45" dirty="0">
                <a:solidFill>
                  <a:srgbClr val="6D6E71"/>
                </a:solidFill>
                <a:latin typeface="Poppins Light"/>
                <a:cs typeface="Poppins Light"/>
              </a:rPr>
              <a:t>projects)</a:t>
            </a:r>
            <a:endParaRPr sz="800">
              <a:latin typeface="Poppins Light"/>
              <a:cs typeface="Poppins Light"/>
            </a:endParaRPr>
          </a:p>
        </p:txBody>
      </p:sp>
      <p:sp>
        <p:nvSpPr>
          <p:cNvPr id="56" name="object 56"/>
          <p:cNvSpPr/>
          <p:nvPr/>
        </p:nvSpPr>
        <p:spPr>
          <a:xfrm>
            <a:off x="5269281" y="693038"/>
            <a:ext cx="1650364" cy="281940"/>
          </a:xfrm>
          <a:custGeom>
            <a:avLst/>
            <a:gdLst/>
            <a:ahLst/>
            <a:cxnLst/>
            <a:rect l="l" t="t" r="r" b="b"/>
            <a:pathLst>
              <a:path w="1650365" h="281940">
                <a:moveTo>
                  <a:pt x="222237" y="5981"/>
                </a:moveTo>
                <a:lnTo>
                  <a:pt x="0" y="5981"/>
                </a:lnTo>
                <a:lnTo>
                  <a:pt x="0" y="51701"/>
                </a:lnTo>
                <a:lnTo>
                  <a:pt x="85648" y="51701"/>
                </a:lnTo>
                <a:lnTo>
                  <a:pt x="85648" y="275221"/>
                </a:lnTo>
                <a:lnTo>
                  <a:pt x="136575" y="275221"/>
                </a:lnTo>
                <a:lnTo>
                  <a:pt x="136575" y="51701"/>
                </a:lnTo>
                <a:lnTo>
                  <a:pt x="222237" y="51701"/>
                </a:lnTo>
                <a:lnTo>
                  <a:pt x="222237" y="5981"/>
                </a:lnTo>
                <a:close/>
              </a:path>
              <a:path w="1650365" h="281940">
                <a:moveTo>
                  <a:pt x="500024" y="272008"/>
                </a:moveTo>
                <a:lnTo>
                  <a:pt x="423024" y="185204"/>
                </a:lnTo>
                <a:lnTo>
                  <a:pt x="418223" y="179793"/>
                </a:lnTo>
                <a:lnTo>
                  <a:pt x="450545" y="167347"/>
                </a:lnTo>
                <a:lnTo>
                  <a:pt x="471614" y="147345"/>
                </a:lnTo>
                <a:lnTo>
                  <a:pt x="475297" y="139280"/>
                </a:lnTo>
                <a:lnTo>
                  <a:pt x="483057" y="122339"/>
                </a:lnTo>
                <a:lnTo>
                  <a:pt x="480275" y="61290"/>
                </a:lnTo>
                <a:lnTo>
                  <a:pt x="435584" y="15760"/>
                </a:lnTo>
                <a:lnTo>
                  <a:pt x="435584" y="96075"/>
                </a:lnTo>
                <a:lnTo>
                  <a:pt x="432904" y="111937"/>
                </a:lnTo>
                <a:lnTo>
                  <a:pt x="424586" y="125780"/>
                </a:lnTo>
                <a:lnTo>
                  <a:pt x="410184" y="135572"/>
                </a:lnTo>
                <a:lnTo>
                  <a:pt x="389280" y="139280"/>
                </a:lnTo>
                <a:lnTo>
                  <a:pt x="311734" y="139280"/>
                </a:lnTo>
                <a:lnTo>
                  <a:pt x="311734" y="52857"/>
                </a:lnTo>
                <a:lnTo>
                  <a:pt x="389280" y="52857"/>
                </a:lnTo>
                <a:lnTo>
                  <a:pt x="410032" y="56578"/>
                </a:lnTo>
                <a:lnTo>
                  <a:pt x="424446" y="66370"/>
                </a:lnTo>
                <a:lnTo>
                  <a:pt x="432854" y="80213"/>
                </a:lnTo>
                <a:lnTo>
                  <a:pt x="435584" y="96075"/>
                </a:lnTo>
                <a:lnTo>
                  <a:pt x="435584" y="15760"/>
                </a:lnTo>
                <a:lnTo>
                  <a:pt x="431330" y="12992"/>
                </a:lnTo>
                <a:lnTo>
                  <a:pt x="389280" y="5397"/>
                </a:lnTo>
                <a:lnTo>
                  <a:pt x="371754" y="5397"/>
                </a:lnTo>
                <a:lnTo>
                  <a:pt x="292925" y="5080"/>
                </a:lnTo>
                <a:lnTo>
                  <a:pt x="260807" y="5080"/>
                </a:lnTo>
                <a:lnTo>
                  <a:pt x="260807" y="275488"/>
                </a:lnTo>
                <a:lnTo>
                  <a:pt x="311734" y="275488"/>
                </a:lnTo>
                <a:lnTo>
                  <a:pt x="311734" y="185204"/>
                </a:lnTo>
                <a:lnTo>
                  <a:pt x="363435" y="185204"/>
                </a:lnTo>
                <a:lnTo>
                  <a:pt x="441756" y="275488"/>
                </a:lnTo>
                <a:lnTo>
                  <a:pt x="500024" y="275488"/>
                </a:lnTo>
                <a:lnTo>
                  <a:pt x="500024" y="272008"/>
                </a:lnTo>
                <a:close/>
              </a:path>
              <a:path w="1650365" h="281940">
                <a:moveTo>
                  <a:pt x="801738" y="141986"/>
                </a:moveTo>
                <a:lnTo>
                  <a:pt x="796594" y="100330"/>
                </a:lnTo>
                <a:lnTo>
                  <a:pt x="780275" y="61899"/>
                </a:lnTo>
                <a:lnTo>
                  <a:pt x="752779" y="30086"/>
                </a:lnTo>
                <a:lnTo>
                  <a:pt x="751509" y="29375"/>
                </a:lnTo>
                <a:lnTo>
                  <a:pt x="751509" y="143154"/>
                </a:lnTo>
                <a:lnTo>
                  <a:pt x="746391" y="175882"/>
                </a:lnTo>
                <a:lnTo>
                  <a:pt x="730986" y="205511"/>
                </a:lnTo>
                <a:lnTo>
                  <a:pt x="703707" y="226860"/>
                </a:lnTo>
                <a:lnTo>
                  <a:pt x="703478" y="226860"/>
                </a:lnTo>
                <a:lnTo>
                  <a:pt x="663219" y="234975"/>
                </a:lnTo>
                <a:lnTo>
                  <a:pt x="622655" y="226860"/>
                </a:lnTo>
                <a:lnTo>
                  <a:pt x="595414" y="205701"/>
                </a:lnTo>
                <a:lnTo>
                  <a:pt x="579882" y="176212"/>
                </a:lnTo>
                <a:lnTo>
                  <a:pt x="574471" y="143154"/>
                </a:lnTo>
                <a:lnTo>
                  <a:pt x="579793" y="105397"/>
                </a:lnTo>
                <a:lnTo>
                  <a:pt x="597293" y="74612"/>
                </a:lnTo>
                <a:lnTo>
                  <a:pt x="625856" y="53898"/>
                </a:lnTo>
                <a:lnTo>
                  <a:pt x="664375" y="46304"/>
                </a:lnTo>
                <a:lnTo>
                  <a:pt x="704316" y="55511"/>
                </a:lnTo>
                <a:lnTo>
                  <a:pt x="731558" y="78028"/>
                </a:lnTo>
                <a:lnTo>
                  <a:pt x="747014" y="108800"/>
                </a:lnTo>
                <a:lnTo>
                  <a:pt x="751471" y="141986"/>
                </a:lnTo>
                <a:lnTo>
                  <a:pt x="751509" y="143154"/>
                </a:lnTo>
                <a:lnTo>
                  <a:pt x="751509" y="29375"/>
                </a:lnTo>
                <a:lnTo>
                  <a:pt x="714146" y="8318"/>
                </a:lnTo>
                <a:lnTo>
                  <a:pt x="664375" y="0"/>
                </a:lnTo>
                <a:lnTo>
                  <a:pt x="619734" y="6616"/>
                </a:lnTo>
                <a:lnTo>
                  <a:pt x="581240" y="25565"/>
                </a:lnTo>
                <a:lnTo>
                  <a:pt x="552615" y="53898"/>
                </a:lnTo>
                <a:lnTo>
                  <a:pt x="531368" y="94830"/>
                </a:lnTo>
                <a:lnTo>
                  <a:pt x="524383" y="141986"/>
                </a:lnTo>
                <a:lnTo>
                  <a:pt x="524421" y="143154"/>
                </a:lnTo>
                <a:lnTo>
                  <a:pt x="529551" y="183324"/>
                </a:lnTo>
                <a:lnTo>
                  <a:pt x="529653" y="184124"/>
                </a:lnTo>
                <a:lnTo>
                  <a:pt x="545884" y="222072"/>
                </a:lnTo>
                <a:lnTo>
                  <a:pt x="573328" y="253072"/>
                </a:lnTo>
                <a:lnTo>
                  <a:pt x="612330" y="273989"/>
                </a:lnTo>
                <a:lnTo>
                  <a:pt x="663219" y="281660"/>
                </a:lnTo>
                <a:lnTo>
                  <a:pt x="714006" y="273837"/>
                </a:lnTo>
                <a:lnTo>
                  <a:pt x="752767" y="252603"/>
                </a:lnTo>
                <a:lnTo>
                  <a:pt x="779983" y="221322"/>
                </a:lnTo>
                <a:lnTo>
                  <a:pt x="796150" y="183324"/>
                </a:lnTo>
                <a:lnTo>
                  <a:pt x="801585" y="143154"/>
                </a:lnTo>
                <a:lnTo>
                  <a:pt x="801687" y="142379"/>
                </a:lnTo>
                <a:lnTo>
                  <a:pt x="801738" y="141986"/>
                </a:lnTo>
                <a:close/>
              </a:path>
              <a:path w="1650365" h="281940">
                <a:moveTo>
                  <a:pt x="1062939" y="5397"/>
                </a:moveTo>
                <a:lnTo>
                  <a:pt x="930592" y="5397"/>
                </a:lnTo>
                <a:lnTo>
                  <a:pt x="930592" y="52857"/>
                </a:lnTo>
                <a:lnTo>
                  <a:pt x="1012012" y="52857"/>
                </a:lnTo>
                <a:lnTo>
                  <a:pt x="1012012" y="160121"/>
                </a:lnTo>
                <a:lnTo>
                  <a:pt x="1007910" y="188772"/>
                </a:lnTo>
                <a:lnTo>
                  <a:pt x="995413" y="211924"/>
                </a:lnTo>
                <a:lnTo>
                  <a:pt x="974242" y="227406"/>
                </a:lnTo>
                <a:lnTo>
                  <a:pt x="944105" y="233045"/>
                </a:lnTo>
                <a:lnTo>
                  <a:pt x="914057" y="228650"/>
                </a:lnTo>
                <a:lnTo>
                  <a:pt x="892733" y="215493"/>
                </a:lnTo>
                <a:lnTo>
                  <a:pt x="880021" y="193649"/>
                </a:lnTo>
                <a:lnTo>
                  <a:pt x="875804" y="163207"/>
                </a:lnTo>
                <a:lnTo>
                  <a:pt x="825652" y="163207"/>
                </a:lnTo>
                <a:lnTo>
                  <a:pt x="834440" y="213817"/>
                </a:lnTo>
                <a:lnTo>
                  <a:pt x="858977" y="250698"/>
                </a:lnTo>
                <a:lnTo>
                  <a:pt x="896454" y="273240"/>
                </a:lnTo>
                <a:lnTo>
                  <a:pt x="944105" y="280885"/>
                </a:lnTo>
                <a:lnTo>
                  <a:pt x="994079" y="271843"/>
                </a:lnTo>
                <a:lnTo>
                  <a:pt x="1031443" y="246697"/>
                </a:lnTo>
                <a:lnTo>
                  <a:pt x="1054836" y="208457"/>
                </a:lnTo>
                <a:lnTo>
                  <a:pt x="1062939" y="160121"/>
                </a:lnTo>
                <a:lnTo>
                  <a:pt x="1062939" y="5397"/>
                </a:lnTo>
                <a:close/>
              </a:path>
              <a:path w="1650365" h="281940">
                <a:moveTo>
                  <a:pt x="1380858" y="275488"/>
                </a:moveTo>
                <a:lnTo>
                  <a:pt x="1357998" y="224548"/>
                </a:lnTo>
                <a:lnTo>
                  <a:pt x="1336725" y="177101"/>
                </a:lnTo>
                <a:lnTo>
                  <a:pt x="1285138" y="62115"/>
                </a:lnTo>
                <a:lnTo>
                  <a:pt x="1282077" y="55295"/>
                </a:lnTo>
                <a:lnTo>
                  <a:pt x="1282077" y="177101"/>
                </a:lnTo>
                <a:lnTo>
                  <a:pt x="1181773" y="177101"/>
                </a:lnTo>
                <a:lnTo>
                  <a:pt x="1231925" y="62115"/>
                </a:lnTo>
                <a:lnTo>
                  <a:pt x="1282077" y="177101"/>
                </a:lnTo>
                <a:lnTo>
                  <a:pt x="1282077" y="55295"/>
                </a:lnTo>
                <a:lnTo>
                  <a:pt x="1259700" y="5397"/>
                </a:lnTo>
                <a:lnTo>
                  <a:pt x="1204150" y="5397"/>
                </a:lnTo>
                <a:lnTo>
                  <a:pt x="1082992" y="275488"/>
                </a:lnTo>
                <a:lnTo>
                  <a:pt x="1138161" y="275488"/>
                </a:lnTo>
                <a:lnTo>
                  <a:pt x="1161313" y="224548"/>
                </a:lnTo>
                <a:lnTo>
                  <a:pt x="1302537" y="224548"/>
                </a:lnTo>
                <a:lnTo>
                  <a:pt x="1325295" y="275488"/>
                </a:lnTo>
                <a:lnTo>
                  <a:pt x="1380858" y="275488"/>
                </a:lnTo>
                <a:close/>
              </a:path>
              <a:path w="1650365" h="281940">
                <a:moveTo>
                  <a:pt x="1649768" y="5410"/>
                </a:moveTo>
                <a:lnTo>
                  <a:pt x="1598841" y="5410"/>
                </a:lnTo>
                <a:lnTo>
                  <a:pt x="1598841" y="187134"/>
                </a:lnTo>
                <a:lnTo>
                  <a:pt x="1455305" y="5410"/>
                </a:lnTo>
                <a:lnTo>
                  <a:pt x="1414030" y="5410"/>
                </a:lnTo>
                <a:lnTo>
                  <a:pt x="1414030" y="275488"/>
                </a:lnTo>
                <a:lnTo>
                  <a:pt x="1464957" y="275488"/>
                </a:lnTo>
                <a:lnTo>
                  <a:pt x="1464957" y="95694"/>
                </a:lnTo>
                <a:lnTo>
                  <a:pt x="1608480" y="275488"/>
                </a:lnTo>
                <a:lnTo>
                  <a:pt x="1649768" y="275488"/>
                </a:lnTo>
                <a:lnTo>
                  <a:pt x="1649768" y="5410"/>
                </a:lnTo>
                <a:close/>
              </a:path>
            </a:pathLst>
          </a:custGeom>
          <a:solidFill>
            <a:srgbClr val="030404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7" name="object 57"/>
          <p:cNvSpPr txBox="1"/>
          <p:nvPr/>
        </p:nvSpPr>
        <p:spPr>
          <a:xfrm>
            <a:off x="5251703" y="998401"/>
            <a:ext cx="1686560" cy="176530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0"/>
              </a:spcBef>
            </a:pPr>
            <a:r>
              <a:rPr sz="1000" spc="-10" dirty="0">
                <a:solidFill>
                  <a:srgbClr val="939598"/>
                </a:solidFill>
                <a:latin typeface="Nexa-XBold"/>
                <a:cs typeface="Nexa-XBold"/>
              </a:rPr>
              <a:t>CONSTRUCTION</a:t>
            </a:r>
            <a:r>
              <a:rPr sz="1000" spc="10" dirty="0">
                <a:solidFill>
                  <a:srgbClr val="939598"/>
                </a:solidFill>
                <a:latin typeface="Nexa-XBold"/>
                <a:cs typeface="Nexa-XBold"/>
              </a:rPr>
              <a:t> </a:t>
            </a:r>
            <a:r>
              <a:rPr sz="1000" spc="-10" dirty="0">
                <a:solidFill>
                  <a:srgbClr val="939598"/>
                </a:solidFill>
                <a:latin typeface="Nexa-XBold"/>
                <a:cs typeface="Nexa-XBold"/>
              </a:rPr>
              <a:t>HOLDING</a:t>
            </a:r>
            <a:endParaRPr sz="1000">
              <a:latin typeface="Nexa-XBold"/>
              <a:cs typeface="Nexa-XBold"/>
            </a:endParaRPr>
          </a:p>
        </p:txBody>
      </p:sp>
      <p:sp>
        <p:nvSpPr>
          <p:cNvPr id="58" name="object 58"/>
          <p:cNvSpPr/>
          <p:nvPr/>
        </p:nvSpPr>
        <p:spPr>
          <a:xfrm>
            <a:off x="2007543" y="1443625"/>
            <a:ext cx="3138170" cy="1235710"/>
          </a:xfrm>
          <a:custGeom>
            <a:avLst/>
            <a:gdLst/>
            <a:ahLst/>
            <a:cxnLst/>
            <a:rect l="l" t="t" r="r" b="b"/>
            <a:pathLst>
              <a:path w="3138170" h="1235710">
                <a:moveTo>
                  <a:pt x="3137966" y="0"/>
                </a:moveTo>
                <a:lnTo>
                  <a:pt x="1079957" y="0"/>
                </a:lnTo>
                <a:lnTo>
                  <a:pt x="1031851" y="1052"/>
                </a:lnTo>
                <a:lnTo>
                  <a:pt x="984285" y="4179"/>
                </a:lnTo>
                <a:lnTo>
                  <a:pt x="937301" y="9338"/>
                </a:lnTo>
                <a:lnTo>
                  <a:pt x="890944" y="16484"/>
                </a:lnTo>
                <a:lnTo>
                  <a:pt x="845257" y="25574"/>
                </a:lnTo>
                <a:lnTo>
                  <a:pt x="800285" y="36564"/>
                </a:lnTo>
                <a:lnTo>
                  <a:pt x="756071" y="49409"/>
                </a:lnTo>
                <a:lnTo>
                  <a:pt x="712659" y="64066"/>
                </a:lnTo>
                <a:lnTo>
                  <a:pt x="670093" y="80491"/>
                </a:lnTo>
                <a:lnTo>
                  <a:pt x="628418" y="98640"/>
                </a:lnTo>
                <a:lnTo>
                  <a:pt x="587676" y="118469"/>
                </a:lnTo>
                <a:lnTo>
                  <a:pt x="547912" y="139934"/>
                </a:lnTo>
                <a:lnTo>
                  <a:pt x="509170" y="162992"/>
                </a:lnTo>
                <a:lnTo>
                  <a:pt x="471493" y="187598"/>
                </a:lnTo>
                <a:lnTo>
                  <a:pt x="434926" y="213709"/>
                </a:lnTo>
                <a:lnTo>
                  <a:pt x="399512" y="241281"/>
                </a:lnTo>
                <a:lnTo>
                  <a:pt x="365296" y="270269"/>
                </a:lnTo>
                <a:lnTo>
                  <a:pt x="332321" y="300630"/>
                </a:lnTo>
                <a:lnTo>
                  <a:pt x="300630" y="332321"/>
                </a:lnTo>
                <a:lnTo>
                  <a:pt x="270269" y="365296"/>
                </a:lnTo>
                <a:lnTo>
                  <a:pt x="241281" y="399512"/>
                </a:lnTo>
                <a:lnTo>
                  <a:pt x="213709" y="434926"/>
                </a:lnTo>
                <a:lnTo>
                  <a:pt x="187598" y="471493"/>
                </a:lnTo>
                <a:lnTo>
                  <a:pt x="162992" y="509170"/>
                </a:lnTo>
                <a:lnTo>
                  <a:pt x="139934" y="547912"/>
                </a:lnTo>
                <a:lnTo>
                  <a:pt x="118469" y="587676"/>
                </a:lnTo>
                <a:lnTo>
                  <a:pt x="98640" y="628418"/>
                </a:lnTo>
                <a:lnTo>
                  <a:pt x="80491" y="670093"/>
                </a:lnTo>
                <a:lnTo>
                  <a:pt x="64066" y="712659"/>
                </a:lnTo>
                <a:lnTo>
                  <a:pt x="49409" y="756071"/>
                </a:lnTo>
                <a:lnTo>
                  <a:pt x="36564" y="800285"/>
                </a:lnTo>
                <a:lnTo>
                  <a:pt x="25574" y="845257"/>
                </a:lnTo>
                <a:lnTo>
                  <a:pt x="16484" y="890944"/>
                </a:lnTo>
                <a:lnTo>
                  <a:pt x="9338" y="937301"/>
                </a:lnTo>
                <a:lnTo>
                  <a:pt x="4179" y="984285"/>
                </a:lnTo>
                <a:lnTo>
                  <a:pt x="1052" y="1031851"/>
                </a:lnTo>
                <a:lnTo>
                  <a:pt x="0" y="1079957"/>
                </a:lnTo>
                <a:lnTo>
                  <a:pt x="0" y="1235252"/>
                </a:lnTo>
              </a:path>
            </a:pathLst>
          </a:custGeom>
          <a:ln w="9524">
            <a:solidFill>
              <a:srgbClr val="939598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59" name="object 59"/>
          <p:cNvGrpSpPr/>
          <p:nvPr/>
        </p:nvGrpSpPr>
        <p:grpSpPr>
          <a:xfrm>
            <a:off x="1639995" y="5187239"/>
            <a:ext cx="735330" cy="314960"/>
            <a:chOff x="1639995" y="5187239"/>
            <a:chExt cx="735330" cy="314960"/>
          </a:xfrm>
        </p:grpSpPr>
        <p:pic>
          <p:nvPicPr>
            <p:cNvPr id="60" name="object 60"/>
            <p:cNvPicPr/>
            <p:nvPr/>
          </p:nvPicPr>
          <p:blipFill>
            <a:blip r:embed="rId29" cstate="print"/>
            <a:stretch>
              <a:fillRect/>
            </a:stretch>
          </p:blipFill>
          <p:spPr>
            <a:xfrm>
              <a:off x="2006766" y="5240211"/>
              <a:ext cx="67957" cy="104838"/>
            </a:xfrm>
            <a:prstGeom prst="rect">
              <a:avLst/>
            </a:prstGeom>
          </p:spPr>
        </p:pic>
        <p:sp>
          <p:nvSpPr>
            <p:cNvPr id="61" name="object 61"/>
            <p:cNvSpPr/>
            <p:nvPr/>
          </p:nvSpPr>
          <p:spPr>
            <a:xfrm>
              <a:off x="2100415" y="5240223"/>
              <a:ext cx="142875" cy="105410"/>
            </a:xfrm>
            <a:custGeom>
              <a:avLst/>
              <a:gdLst/>
              <a:ahLst/>
              <a:cxnLst/>
              <a:rect l="l" t="t" r="r" b="b"/>
              <a:pathLst>
                <a:path w="142875" h="105410">
                  <a:moveTo>
                    <a:pt x="57848" y="0"/>
                  </a:moveTo>
                  <a:lnTo>
                    <a:pt x="0" y="0"/>
                  </a:lnTo>
                  <a:lnTo>
                    <a:pt x="0" y="104838"/>
                  </a:lnTo>
                  <a:lnTo>
                    <a:pt x="57848" y="104838"/>
                  </a:lnTo>
                  <a:lnTo>
                    <a:pt x="57848" y="89966"/>
                  </a:lnTo>
                  <a:lnTo>
                    <a:pt x="15824" y="89966"/>
                  </a:lnTo>
                  <a:lnTo>
                    <a:pt x="15824" y="54927"/>
                  </a:lnTo>
                  <a:lnTo>
                    <a:pt x="56629" y="54927"/>
                  </a:lnTo>
                  <a:lnTo>
                    <a:pt x="56629" y="40055"/>
                  </a:lnTo>
                  <a:lnTo>
                    <a:pt x="15824" y="40055"/>
                  </a:lnTo>
                  <a:lnTo>
                    <a:pt x="15824" y="14871"/>
                  </a:lnTo>
                  <a:lnTo>
                    <a:pt x="57848" y="14871"/>
                  </a:lnTo>
                  <a:lnTo>
                    <a:pt x="57848" y="0"/>
                  </a:lnTo>
                  <a:close/>
                </a:path>
                <a:path w="142875" h="105410">
                  <a:moveTo>
                    <a:pt x="142646" y="0"/>
                  </a:moveTo>
                  <a:lnTo>
                    <a:pt x="84797" y="0"/>
                  </a:lnTo>
                  <a:lnTo>
                    <a:pt x="84797" y="104838"/>
                  </a:lnTo>
                  <a:lnTo>
                    <a:pt x="142646" y="104838"/>
                  </a:lnTo>
                  <a:lnTo>
                    <a:pt x="142646" y="89966"/>
                  </a:lnTo>
                  <a:lnTo>
                    <a:pt x="100622" y="89966"/>
                  </a:lnTo>
                  <a:lnTo>
                    <a:pt x="100622" y="54927"/>
                  </a:lnTo>
                  <a:lnTo>
                    <a:pt x="141427" y="54927"/>
                  </a:lnTo>
                  <a:lnTo>
                    <a:pt x="141427" y="40055"/>
                  </a:lnTo>
                  <a:lnTo>
                    <a:pt x="100622" y="40055"/>
                  </a:lnTo>
                  <a:lnTo>
                    <a:pt x="100622" y="14871"/>
                  </a:lnTo>
                  <a:lnTo>
                    <a:pt x="142646" y="14871"/>
                  </a:lnTo>
                  <a:lnTo>
                    <a:pt x="142646" y="0"/>
                  </a:lnTo>
                  <a:close/>
                </a:path>
              </a:pathLst>
            </a:custGeom>
            <a:solidFill>
              <a:srgbClr val="919395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62" name="object 62"/>
            <p:cNvPicPr/>
            <p:nvPr/>
          </p:nvPicPr>
          <p:blipFill>
            <a:blip r:embed="rId30" cstate="print"/>
            <a:stretch>
              <a:fillRect/>
            </a:stretch>
          </p:blipFill>
          <p:spPr>
            <a:xfrm>
              <a:off x="2267102" y="5240054"/>
              <a:ext cx="106578" cy="108762"/>
            </a:xfrm>
            <a:prstGeom prst="rect">
              <a:avLst/>
            </a:prstGeom>
          </p:spPr>
        </p:pic>
        <p:pic>
          <p:nvPicPr>
            <p:cNvPr id="63" name="object 63"/>
            <p:cNvPicPr/>
            <p:nvPr/>
          </p:nvPicPr>
          <p:blipFill>
            <a:blip r:embed="rId31" cstate="print"/>
            <a:stretch>
              <a:fillRect/>
            </a:stretch>
          </p:blipFill>
          <p:spPr>
            <a:xfrm>
              <a:off x="1692296" y="5262384"/>
              <a:ext cx="209664" cy="164922"/>
            </a:xfrm>
            <a:prstGeom prst="rect">
              <a:avLst/>
            </a:prstGeom>
          </p:spPr>
        </p:pic>
        <p:sp>
          <p:nvSpPr>
            <p:cNvPr id="64" name="object 64"/>
            <p:cNvSpPr/>
            <p:nvPr/>
          </p:nvSpPr>
          <p:spPr>
            <a:xfrm>
              <a:off x="1639989" y="5187251"/>
              <a:ext cx="735330" cy="314960"/>
            </a:xfrm>
            <a:custGeom>
              <a:avLst/>
              <a:gdLst/>
              <a:ahLst/>
              <a:cxnLst/>
              <a:rect l="l" t="t" r="r" b="b"/>
              <a:pathLst>
                <a:path w="735330" h="314960">
                  <a:moveTo>
                    <a:pt x="157099" y="284403"/>
                  </a:moveTo>
                  <a:lnTo>
                    <a:pt x="30568" y="284403"/>
                  </a:lnTo>
                  <a:lnTo>
                    <a:pt x="30568" y="157403"/>
                  </a:lnTo>
                  <a:lnTo>
                    <a:pt x="0" y="157403"/>
                  </a:lnTo>
                  <a:lnTo>
                    <a:pt x="0" y="284403"/>
                  </a:lnTo>
                  <a:lnTo>
                    <a:pt x="0" y="314883"/>
                  </a:lnTo>
                  <a:lnTo>
                    <a:pt x="157099" y="314883"/>
                  </a:lnTo>
                  <a:lnTo>
                    <a:pt x="157099" y="284403"/>
                  </a:lnTo>
                  <a:close/>
                </a:path>
                <a:path w="735330" h="314960">
                  <a:moveTo>
                    <a:pt x="314350" y="0"/>
                  </a:moveTo>
                  <a:lnTo>
                    <a:pt x="157099" y="0"/>
                  </a:lnTo>
                  <a:lnTo>
                    <a:pt x="157099" y="30480"/>
                  </a:lnTo>
                  <a:lnTo>
                    <a:pt x="283794" y="30480"/>
                  </a:lnTo>
                  <a:lnTo>
                    <a:pt x="283794" y="157480"/>
                  </a:lnTo>
                  <a:lnTo>
                    <a:pt x="314350" y="157480"/>
                  </a:lnTo>
                  <a:lnTo>
                    <a:pt x="314350" y="30480"/>
                  </a:lnTo>
                  <a:lnTo>
                    <a:pt x="314350" y="0"/>
                  </a:lnTo>
                  <a:close/>
                </a:path>
                <a:path w="735330" h="314960">
                  <a:moveTo>
                    <a:pt x="398589" y="262470"/>
                  </a:moveTo>
                  <a:lnTo>
                    <a:pt x="379768" y="237490"/>
                  </a:lnTo>
                  <a:lnTo>
                    <a:pt x="384009" y="237490"/>
                  </a:lnTo>
                  <a:lnTo>
                    <a:pt x="387350" y="236308"/>
                  </a:lnTo>
                  <a:lnTo>
                    <a:pt x="390182" y="233578"/>
                  </a:lnTo>
                  <a:lnTo>
                    <a:pt x="392188" y="231635"/>
                  </a:lnTo>
                  <a:lnTo>
                    <a:pt x="393395" y="228422"/>
                  </a:lnTo>
                  <a:lnTo>
                    <a:pt x="393395" y="219544"/>
                  </a:lnTo>
                  <a:lnTo>
                    <a:pt x="391985" y="215963"/>
                  </a:lnTo>
                  <a:lnTo>
                    <a:pt x="389890" y="214210"/>
                  </a:lnTo>
                  <a:lnTo>
                    <a:pt x="388251" y="212852"/>
                  </a:lnTo>
                  <a:lnTo>
                    <a:pt x="388251" y="220599"/>
                  </a:lnTo>
                  <a:lnTo>
                    <a:pt x="388251" y="227609"/>
                  </a:lnTo>
                  <a:lnTo>
                    <a:pt x="387362" y="230035"/>
                  </a:lnTo>
                  <a:lnTo>
                    <a:pt x="383857" y="232867"/>
                  </a:lnTo>
                  <a:lnTo>
                    <a:pt x="380758" y="233578"/>
                  </a:lnTo>
                  <a:lnTo>
                    <a:pt x="371525" y="233578"/>
                  </a:lnTo>
                  <a:lnTo>
                    <a:pt x="371525" y="214210"/>
                  </a:lnTo>
                  <a:lnTo>
                    <a:pt x="380644" y="214210"/>
                  </a:lnTo>
                  <a:lnTo>
                    <a:pt x="383705" y="214972"/>
                  </a:lnTo>
                  <a:lnTo>
                    <a:pt x="387337" y="218033"/>
                  </a:lnTo>
                  <a:lnTo>
                    <a:pt x="388251" y="220599"/>
                  </a:lnTo>
                  <a:lnTo>
                    <a:pt x="388251" y="212852"/>
                  </a:lnTo>
                  <a:lnTo>
                    <a:pt x="386334" y="211239"/>
                  </a:lnTo>
                  <a:lnTo>
                    <a:pt x="382079" y="210058"/>
                  </a:lnTo>
                  <a:lnTo>
                    <a:pt x="366763" y="210058"/>
                  </a:lnTo>
                  <a:lnTo>
                    <a:pt x="366763" y="262470"/>
                  </a:lnTo>
                  <a:lnTo>
                    <a:pt x="371525" y="262470"/>
                  </a:lnTo>
                  <a:lnTo>
                    <a:pt x="371525" y="237490"/>
                  </a:lnTo>
                  <a:lnTo>
                    <a:pt x="374396" y="237490"/>
                  </a:lnTo>
                  <a:lnTo>
                    <a:pt x="392798" y="262470"/>
                  </a:lnTo>
                  <a:lnTo>
                    <a:pt x="398589" y="262470"/>
                  </a:lnTo>
                  <a:close/>
                </a:path>
                <a:path w="735330" h="314960">
                  <a:moveTo>
                    <a:pt x="439813" y="210058"/>
                  </a:moveTo>
                  <a:lnTo>
                    <a:pt x="413854" y="210058"/>
                  </a:lnTo>
                  <a:lnTo>
                    <a:pt x="413854" y="262470"/>
                  </a:lnTo>
                  <a:lnTo>
                    <a:pt x="439813" y="262470"/>
                  </a:lnTo>
                  <a:lnTo>
                    <a:pt x="439813" y="257987"/>
                  </a:lnTo>
                  <a:lnTo>
                    <a:pt x="418617" y="257987"/>
                  </a:lnTo>
                  <a:lnTo>
                    <a:pt x="418617" y="235407"/>
                  </a:lnTo>
                  <a:lnTo>
                    <a:pt x="439813" y="235407"/>
                  </a:lnTo>
                  <a:lnTo>
                    <a:pt x="439813" y="230924"/>
                  </a:lnTo>
                  <a:lnTo>
                    <a:pt x="418617" y="230924"/>
                  </a:lnTo>
                  <a:lnTo>
                    <a:pt x="418617" y="214528"/>
                  </a:lnTo>
                  <a:lnTo>
                    <a:pt x="439813" y="214528"/>
                  </a:lnTo>
                  <a:lnTo>
                    <a:pt x="439813" y="210058"/>
                  </a:lnTo>
                  <a:close/>
                </a:path>
                <a:path w="735330" h="314960">
                  <a:moveTo>
                    <a:pt x="498640" y="262470"/>
                  </a:moveTo>
                  <a:lnTo>
                    <a:pt x="491731" y="245389"/>
                  </a:lnTo>
                  <a:lnTo>
                    <a:pt x="490143" y="241465"/>
                  </a:lnTo>
                  <a:lnTo>
                    <a:pt x="485724" y="230568"/>
                  </a:lnTo>
                  <a:lnTo>
                    <a:pt x="485724" y="241465"/>
                  </a:lnTo>
                  <a:lnTo>
                    <a:pt x="468160" y="241465"/>
                  </a:lnTo>
                  <a:lnTo>
                    <a:pt x="477113" y="219532"/>
                  </a:lnTo>
                  <a:lnTo>
                    <a:pt x="485724" y="241465"/>
                  </a:lnTo>
                  <a:lnTo>
                    <a:pt x="485724" y="230568"/>
                  </a:lnTo>
                  <a:lnTo>
                    <a:pt x="481253" y="219532"/>
                  </a:lnTo>
                  <a:lnTo>
                    <a:pt x="477418" y="210058"/>
                  </a:lnTo>
                  <a:lnTo>
                    <a:pt x="455282" y="262470"/>
                  </a:lnTo>
                  <a:lnTo>
                    <a:pt x="459930" y="262470"/>
                  </a:lnTo>
                  <a:lnTo>
                    <a:pt x="466610" y="245389"/>
                  </a:lnTo>
                  <a:lnTo>
                    <a:pt x="487210" y="245389"/>
                  </a:lnTo>
                  <a:lnTo>
                    <a:pt x="493649" y="262470"/>
                  </a:lnTo>
                  <a:lnTo>
                    <a:pt x="498640" y="262470"/>
                  </a:lnTo>
                  <a:close/>
                </a:path>
                <a:path w="735330" h="314960">
                  <a:moveTo>
                    <a:pt x="554520" y="231597"/>
                  </a:moveTo>
                  <a:lnTo>
                    <a:pt x="553745" y="227418"/>
                  </a:lnTo>
                  <a:lnTo>
                    <a:pt x="550697" y="220116"/>
                  </a:lnTo>
                  <a:lnTo>
                    <a:pt x="549427" y="218414"/>
                  </a:lnTo>
                  <a:lnTo>
                    <a:pt x="549427" y="240144"/>
                  </a:lnTo>
                  <a:lnTo>
                    <a:pt x="548868" y="243636"/>
                  </a:lnTo>
                  <a:lnTo>
                    <a:pt x="530898" y="258356"/>
                  </a:lnTo>
                  <a:lnTo>
                    <a:pt x="518782" y="258356"/>
                  </a:lnTo>
                  <a:lnTo>
                    <a:pt x="518782" y="213995"/>
                  </a:lnTo>
                  <a:lnTo>
                    <a:pt x="529958" y="213995"/>
                  </a:lnTo>
                  <a:lnTo>
                    <a:pt x="549427" y="240144"/>
                  </a:lnTo>
                  <a:lnTo>
                    <a:pt x="549427" y="218414"/>
                  </a:lnTo>
                  <a:lnTo>
                    <a:pt x="548474" y="217131"/>
                  </a:lnTo>
                  <a:lnTo>
                    <a:pt x="544512" y="213995"/>
                  </a:lnTo>
                  <a:lnTo>
                    <a:pt x="543369" y="213080"/>
                  </a:lnTo>
                  <a:lnTo>
                    <a:pt x="540740" y="211848"/>
                  </a:lnTo>
                  <a:lnTo>
                    <a:pt x="534631" y="210413"/>
                  </a:lnTo>
                  <a:lnTo>
                    <a:pt x="529463" y="210058"/>
                  </a:lnTo>
                  <a:lnTo>
                    <a:pt x="514019" y="210058"/>
                  </a:lnTo>
                  <a:lnTo>
                    <a:pt x="514019" y="262470"/>
                  </a:lnTo>
                  <a:lnTo>
                    <a:pt x="530263" y="262470"/>
                  </a:lnTo>
                  <a:lnTo>
                    <a:pt x="534949" y="262102"/>
                  </a:lnTo>
                  <a:lnTo>
                    <a:pt x="540778" y="260629"/>
                  </a:lnTo>
                  <a:lnTo>
                    <a:pt x="543369" y="259384"/>
                  </a:lnTo>
                  <a:lnTo>
                    <a:pt x="544703" y="258356"/>
                  </a:lnTo>
                  <a:lnTo>
                    <a:pt x="548500" y="255447"/>
                  </a:lnTo>
                  <a:lnTo>
                    <a:pt x="550697" y="252514"/>
                  </a:lnTo>
                  <a:lnTo>
                    <a:pt x="553745" y="245186"/>
                  </a:lnTo>
                  <a:lnTo>
                    <a:pt x="554520" y="241007"/>
                  </a:lnTo>
                  <a:lnTo>
                    <a:pt x="554520" y="231597"/>
                  </a:lnTo>
                  <a:close/>
                </a:path>
                <a:path w="735330" h="314960">
                  <a:moveTo>
                    <a:pt x="600252" y="210058"/>
                  </a:moveTo>
                  <a:lnTo>
                    <a:pt x="594817" y="210058"/>
                  </a:lnTo>
                  <a:lnTo>
                    <a:pt x="580669" y="234086"/>
                  </a:lnTo>
                  <a:lnTo>
                    <a:pt x="566597" y="210058"/>
                  </a:lnTo>
                  <a:lnTo>
                    <a:pt x="560870" y="210058"/>
                  </a:lnTo>
                  <a:lnTo>
                    <a:pt x="578269" y="238340"/>
                  </a:lnTo>
                  <a:lnTo>
                    <a:pt x="578269" y="262470"/>
                  </a:lnTo>
                  <a:lnTo>
                    <a:pt x="583031" y="262470"/>
                  </a:lnTo>
                  <a:lnTo>
                    <a:pt x="583031" y="238340"/>
                  </a:lnTo>
                  <a:lnTo>
                    <a:pt x="600252" y="210058"/>
                  </a:lnTo>
                  <a:close/>
                </a:path>
                <a:path w="735330" h="314960">
                  <a:moveTo>
                    <a:pt x="662800" y="262445"/>
                  </a:moveTo>
                  <a:lnTo>
                    <a:pt x="656348" y="210045"/>
                  </a:lnTo>
                  <a:lnTo>
                    <a:pt x="636371" y="254787"/>
                  </a:lnTo>
                  <a:lnTo>
                    <a:pt x="617105" y="210045"/>
                  </a:lnTo>
                  <a:lnTo>
                    <a:pt x="610273" y="262445"/>
                  </a:lnTo>
                  <a:lnTo>
                    <a:pt x="614972" y="262445"/>
                  </a:lnTo>
                  <a:lnTo>
                    <a:pt x="618782" y="224053"/>
                  </a:lnTo>
                  <a:lnTo>
                    <a:pt x="636435" y="264401"/>
                  </a:lnTo>
                  <a:lnTo>
                    <a:pt x="654354" y="224053"/>
                  </a:lnTo>
                  <a:lnTo>
                    <a:pt x="658101" y="262445"/>
                  </a:lnTo>
                  <a:lnTo>
                    <a:pt x="662800" y="262445"/>
                  </a:lnTo>
                  <a:close/>
                </a:path>
                <a:path w="735330" h="314960">
                  <a:moveTo>
                    <a:pt x="682866" y="210045"/>
                  </a:moveTo>
                  <a:lnTo>
                    <a:pt x="678103" y="210045"/>
                  </a:lnTo>
                  <a:lnTo>
                    <a:pt x="678103" y="262458"/>
                  </a:lnTo>
                  <a:lnTo>
                    <a:pt x="682866" y="262458"/>
                  </a:lnTo>
                  <a:lnTo>
                    <a:pt x="682866" y="210045"/>
                  </a:lnTo>
                  <a:close/>
                </a:path>
                <a:path w="735330" h="314960">
                  <a:moveTo>
                    <a:pt x="735088" y="262470"/>
                  </a:moveTo>
                  <a:lnTo>
                    <a:pt x="719150" y="234759"/>
                  </a:lnTo>
                  <a:lnTo>
                    <a:pt x="733615" y="210058"/>
                  </a:lnTo>
                  <a:lnTo>
                    <a:pt x="728459" y="210058"/>
                  </a:lnTo>
                  <a:lnTo>
                    <a:pt x="716546" y="230860"/>
                  </a:lnTo>
                  <a:lnTo>
                    <a:pt x="704723" y="210058"/>
                  </a:lnTo>
                  <a:lnTo>
                    <a:pt x="699350" y="210058"/>
                  </a:lnTo>
                  <a:lnTo>
                    <a:pt x="713816" y="234899"/>
                  </a:lnTo>
                  <a:lnTo>
                    <a:pt x="697814" y="262470"/>
                  </a:lnTo>
                  <a:lnTo>
                    <a:pt x="703046" y="262470"/>
                  </a:lnTo>
                  <a:lnTo>
                    <a:pt x="716470" y="239229"/>
                  </a:lnTo>
                  <a:lnTo>
                    <a:pt x="729792" y="262470"/>
                  </a:lnTo>
                  <a:lnTo>
                    <a:pt x="735088" y="262470"/>
                  </a:lnTo>
                  <a:close/>
                </a:path>
              </a:pathLst>
            </a:custGeom>
            <a:solidFill>
              <a:srgbClr val="0054A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pic>
        <p:nvPicPr>
          <p:cNvPr id="65" name="object 65"/>
          <p:cNvPicPr/>
          <p:nvPr/>
        </p:nvPicPr>
        <p:blipFill>
          <a:blip r:embed="rId32" cstate="print"/>
          <a:stretch>
            <a:fillRect/>
          </a:stretch>
        </p:blipFill>
        <p:spPr>
          <a:xfrm>
            <a:off x="7843726" y="3534691"/>
            <a:ext cx="589405" cy="465992"/>
          </a:xfrm>
          <a:prstGeom prst="rect">
            <a:avLst/>
          </a:prstGeom>
        </p:spPr>
      </p:pic>
      <p:pic>
        <p:nvPicPr>
          <p:cNvPr id="66" name="object 66"/>
          <p:cNvPicPr/>
          <p:nvPr/>
        </p:nvPicPr>
        <p:blipFill>
          <a:blip r:embed="rId3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9718660" y="4859252"/>
            <a:ext cx="926784" cy="935677"/>
          </a:xfrm>
          <a:prstGeom prst="rect">
            <a:avLst/>
          </a:prstGeom>
        </p:spPr>
      </p:pic>
      <p:pic>
        <p:nvPicPr>
          <p:cNvPr id="67" name="object 67"/>
          <p:cNvPicPr/>
          <p:nvPr/>
        </p:nvPicPr>
        <p:blipFill>
          <a:blip r:embed="rId34" cstate="print"/>
          <a:stretch>
            <a:fillRect/>
          </a:stretch>
        </p:blipFill>
        <p:spPr>
          <a:xfrm>
            <a:off x="5761427" y="3628632"/>
            <a:ext cx="666739" cy="278116"/>
          </a:xfrm>
          <a:prstGeom prst="rect">
            <a:avLst/>
          </a:prstGeom>
        </p:spPr>
      </p:pic>
      <p:grpSp>
        <p:nvGrpSpPr>
          <p:cNvPr id="68" name="object 68"/>
          <p:cNvGrpSpPr/>
          <p:nvPr/>
        </p:nvGrpSpPr>
        <p:grpSpPr>
          <a:xfrm>
            <a:off x="9879368" y="3533614"/>
            <a:ext cx="605790" cy="468630"/>
            <a:chOff x="9879368" y="3533614"/>
            <a:chExt cx="605790" cy="468630"/>
          </a:xfrm>
        </p:grpSpPr>
        <p:pic>
          <p:nvPicPr>
            <p:cNvPr id="69" name="object 69"/>
            <p:cNvPicPr/>
            <p:nvPr/>
          </p:nvPicPr>
          <p:blipFill>
            <a:blip r:embed="rId35" cstate="print"/>
            <a:stretch>
              <a:fillRect/>
            </a:stretch>
          </p:blipFill>
          <p:spPr>
            <a:xfrm>
              <a:off x="9879368" y="3915571"/>
              <a:ext cx="457859" cy="86197"/>
            </a:xfrm>
            <a:prstGeom prst="rect">
              <a:avLst/>
            </a:prstGeom>
          </p:spPr>
        </p:pic>
        <p:sp>
          <p:nvSpPr>
            <p:cNvPr id="70" name="object 70"/>
            <p:cNvSpPr/>
            <p:nvPr/>
          </p:nvSpPr>
          <p:spPr>
            <a:xfrm>
              <a:off x="10357587" y="3915574"/>
              <a:ext cx="127635" cy="86360"/>
            </a:xfrm>
            <a:custGeom>
              <a:avLst/>
              <a:gdLst/>
              <a:ahLst/>
              <a:cxnLst/>
              <a:rect l="l" t="t" r="r" b="b"/>
              <a:pathLst>
                <a:path w="127634" h="86360">
                  <a:moveTo>
                    <a:pt x="24015" y="0"/>
                  </a:moveTo>
                  <a:lnTo>
                    <a:pt x="0" y="0"/>
                  </a:lnTo>
                  <a:lnTo>
                    <a:pt x="0" y="86118"/>
                  </a:lnTo>
                  <a:lnTo>
                    <a:pt x="24015" y="86118"/>
                  </a:lnTo>
                  <a:lnTo>
                    <a:pt x="24015" y="0"/>
                  </a:lnTo>
                  <a:close/>
                </a:path>
                <a:path w="127634" h="86360">
                  <a:moveTo>
                    <a:pt x="127165" y="86131"/>
                  </a:moveTo>
                  <a:lnTo>
                    <a:pt x="97612" y="42100"/>
                  </a:lnTo>
                  <a:lnTo>
                    <a:pt x="125945" y="12"/>
                  </a:lnTo>
                  <a:lnTo>
                    <a:pt x="99123" y="12"/>
                  </a:lnTo>
                  <a:lnTo>
                    <a:pt x="83756" y="24269"/>
                  </a:lnTo>
                  <a:lnTo>
                    <a:pt x="68453" y="12"/>
                  </a:lnTo>
                  <a:lnTo>
                    <a:pt x="41046" y="12"/>
                  </a:lnTo>
                  <a:lnTo>
                    <a:pt x="69342" y="42354"/>
                  </a:lnTo>
                  <a:lnTo>
                    <a:pt x="39789" y="86131"/>
                  </a:lnTo>
                  <a:lnTo>
                    <a:pt x="66636" y="86131"/>
                  </a:lnTo>
                  <a:lnTo>
                    <a:pt x="83261" y="60134"/>
                  </a:lnTo>
                  <a:lnTo>
                    <a:pt x="99745" y="86131"/>
                  </a:lnTo>
                  <a:lnTo>
                    <a:pt x="127165" y="86131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71" name="object 71"/>
            <p:cNvPicPr/>
            <p:nvPr/>
          </p:nvPicPr>
          <p:blipFill>
            <a:blip r:embed="rId36" cstate="print"/>
            <a:stretch>
              <a:fillRect/>
            </a:stretch>
          </p:blipFill>
          <p:spPr>
            <a:xfrm>
              <a:off x="10083853" y="3533614"/>
              <a:ext cx="160972" cy="177317"/>
            </a:xfrm>
            <a:prstGeom prst="rect">
              <a:avLst/>
            </a:prstGeom>
          </p:spPr>
        </p:pic>
        <p:sp>
          <p:nvSpPr>
            <p:cNvPr id="72" name="object 72"/>
            <p:cNvSpPr/>
            <p:nvPr/>
          </p:nvSpPr>
          <p:spPr>
            <a:xfrm>
              <a:off x="9966787" y="3614125"/>
              <a:ext cx="431165" cy="258445"/>
            </a:xfrm>
            <a:custGeom>
              <a:avLst/>
              <a:gdLst/>
              <a:ahLst/>
              <a:cxnLst/>
              <a:rect l="l" t="t" r="r" b="b"/>
              <a:pathLst>
                <a:path w="431165" h="258445">
                  <a:moveTo>
                    <a:pt x="391244" y="196507"/>
                  </a:moveTo>
                  <a:lnTo>
                    <a:pt x="214947" y="196507"/>
                  </a:lnTo>
                  <a:lnTo>
                    <a:pt x="261791" y="199172"/>
                  </a:lnTo>
                  <a:lnTo>
                    <a:pt x="307074" y="206972"/>
                  </a:lnTo>
                  <a:lnTo>
                    <a:pt x="350499" y="219613"/>
                  </a:lnTo>
                  <a:lnTo>
                    <a:pt x="391771" y="236800"/>
                  </a:lnTo>
                  <a:lnTo>
                    <a:pt x="430593" y="258241"/>
                  </a:lnTo>
                  <a:lnTo>
                    <a:pt x="391244" y="196507"/>
                  </a:lnTo>
                  <a:close/>
                </a:path>
                <a:path w="431165" h="258445">
                  <a:moveTo>
                    <a:pt x="175844" y="100571"/>
                  </a:moveTo>
                  <a:lnTo>
                    <a:pt x="0" y="257835"/>
                  </a:lnTo>
                  <a:lnTo>
                    <a:pt x="38700" y="236539"/>
                  </a:lnTo>
                  <a:lnTo>
                    <a:pt x="79838" y="219464"/>
                  </a:lnTo>
                  <a:lnTo>
                    <a:pt x="122892" y="206972"/>
                  </a:lnTo>
                  <a:lnTo>
                    <a:pt x="122735" y="206972"/>
                  </a:lnTo>
                  <a:lnTo>
                    <a:pt x="168158" y="199172"/>
                  </a:lnTo>
                  <a:lnTo>
                    <a:pt x="167961" y="199172"/>
                  </a:lnTo>
                  <a:lnTo>
                    <a:pt x="214947" y="196507"/>
                  </a:lnTo>
                  <a:lnTo>
                    <a:pt x="391244" y="196507"/>
                  </a:lnTo>
                  <a:lnTo>
                    <a:pt x="378802" y="176987"/>
                  </a:lnTo>
                  <a:lnTo>
                    <a:pt x="348146" y="128092"/>
                  </a:lnTo>
                  <a:lnTo>
                    <a:pt x="206222" y="128092"/>
                  </a:lnTo>
                  <a:lnTo>
                    <a:pt x="197243" y="122822"/>
                  </a:lnTo>
                  <a:lnTo>
                    <a:pt x="189109" y="116403"/>
                  </a:lnTo>
                  <a:lnTo>
                    <a:pt x="181937" y="108948"/>
                  </a:lnTo>
                  <a:lnTo>
                    <a:pt x="175844" y="100571"/>
                  </a:lnTo>
                  <a:close/>
                </a:path>
                <a:path w="431165" h="258445">
                  <a:moveTo>
                    <a:pt x="198123" y="80652"/>
                  </a:moveTo>
                  <a:lnTo>
                    <a:pt x="181559" y="95402"/>
                  </a:lnTo>
                  <a:lnTo>
                    <a:pt x="185618" y="105116"/>
                  </a:lnTo>
                  <a:lnTo>
                    <a:pt x="191190" y="113914"/>
                  </a:lnTo>
                  <a:lnTo>
                    <a:pt x="198113" y="121628"/>
                  </a:lnTo>
                  <a:lnTo>
                    <a:pt x="206222" y="128092"/>
                  </a:lnTo>
                  <a:lnTo>
                    <a:pt x="348146" y="128092"/>
                  </a:lnTo>
                  <a:lnTo>
                    <a:pt x="341045" y="116738"/>
                  </a:lnTo>
                  <a:lnTo>
                    <a:pt x="337346" y="110940"/>
                  </a:lnTo>
                  <a:lnTo>
                    <a:pt x="292753" y="110940"/>
                  </a:lnTo>
                  <a:lnTo>
                    <a:pt x="292966" y="110702"/>
                  </a:lnTo>
                  <a:lnTo>
                    <a:pt x="292975" y="110541"/>
                  </a:lnTo>
                  <a:lnTo>
                    <a:pt x="297157" y="103026"/>
                  </a:lnTo>
                  <a:lnTo>
                    <a:pt x="300359" y="94727"/>
                  </a:lnTo>
                  <a:lnTo>
                    <a:pt x="301602" y="89217"/>
                  </a:lnTo>
                  <a:lnTo>
                    <a:pt x="210604" y="89217"/>
                  </a:lnTo>
                  <a:lnTo>
                    <a:pt x="205549" y="87325"/>
                  </a:lnTo>
                  <a:lnTo>
                    <a:pt x="201523" y="84137"/>
                  </a:lnTo>
                  <a:lnTo>
                    <a:pt x="201447" y="83921"/>
                  </a:lnTo>
                  <a:lnTo>
                    <a:pt x="201371" y="83756"/>
                  </a:lnTo>
                  <a:lnTo>
                    <a:pt x="201295" y="83515"/>
                  </a:lnTo>
                  <a:lnTo>
                    <a:pt x="200126" y="82651"/>
                  </a:lnTo>
                  <a:lnTo>
                    <a:pt x="199059" y="81724"/>
                  </a:lnTo>
                  <a:lnTo>
                    <a:pt x="198123" y="80652"/>
                  </a:lnTo>
                  <a:close/>
                </a:path>
                <a:path w="431165" h="258445">
                  <a:moveTo>
                    <a:pt x="305917" y="61595"/>
                  </a:moveTo>
                  <a:lnTo>
                    <a:pt x="309781" y="77798"/>
                  </a:lnTo>
                  <a:lnTo>
                    <a:pt x="309730" y="88303"/>
                  </a:lnTo>
                  <a:lnTo>
                    <a:pt x="304560" y="97703"/>
                  </a:lnTo>
                  <a:lnTo>
                    <a:pt x="293109" y="110541"/>
                  </a:lnTo>
                  <a:lnTo>
                    <a:pt x="292886" y="110702"/>
                  </a:lnTo>
                  <a:lnTo>
                    <a:pt x="292753" y="110940"/>
                  </a:lnTo>
                  <a:lnTo>
                    <a:pt x="337346" y="110940"/>
                  </a:lnTo>
                  <a:lnTo>
                    <a:pt x="319309" y="82651"/>
                  </a:lnTo>
                  <a:lnTo>
                    <a:pt x="305917" y="61595"/>
                  </a:lnTo>
                  <a:close/>
                </a:path>
                <a:path w="431165" h="258445">
                  <a:moveTo>
                    <a:pt x="311841" y="41706"/>
                  </a:moveTo>
                  <a:lnTo>
                    <a:pt x="216141" y="41706"/>
                  </a:lnTo>
                  <a:lnTo>
                    <a:pt x="225379" y="43576"/>
                  </a:lnTo>
                  <a:lnTo>
                    <a:pt x="232924" y="48669"/>
                  </a:lnTo>
                  <a:lnTo>
                    <a:pt x="238011" y="56215"/>
                  </a:lnTo>
                  <a:lnTo>
                    <a:pt x="239877" y="65443"/>
                  </a:lnTo>
                  <a:lnTo>
                    <a:pt x="239877" y="74587"/>
                  </a:lnTo>
                  <a:lnTo>
                    <a:pt x="234734" y="82511"/>
                  </a:lnTo>
                  <a:lnTo>
                    <a:pt x="223680" y="88303"/>
                  </a:lnTo>
                  <a:lnTo>
                    <a:pt x="223521" y="88303"/>
                  </a:lnTo>
                  <a:lnTo>
                    <a:pt x="220141" y="89217"/>
                  </a:lnTo>
                  <a:lnTo>
                    <a:pt x="301602" y="89217"/>
                  </a:lnTo>
                  <a:lnTo>
                    <a:pt x="302350" y="85902"/>
                  </a:lnTo>
                  <a:lnTo>
                    <a:pt x="302950" y="77798"/>
                  </a:lnTo>
                  <a:lnTo>
                    <a:pt x="302912" y="74587"/>
                  </a:lnTo>
                  <a:lnTo>
                    <a:pt x="296367" y="48539"/>
                  </a:lnTo>
                  <a:lnTo>
                    <a:pt x="303439" y="46984"/>
                  </a:lnTo>
                  <a:lnTo>
                    <a:pt x="309676" y="43703"/>
                  </a:lnTo>
                  <a:lnTo>
                    <a:pt x="311841" y="41706"/>
                  </a:lnTo>
                  <a:close/>
                </a:path>
                <a:path w="431165" h="258445">
                  <a:moveTo>
                    <a:pt x="249897" y="0"/>
                  </a:moveTo>
                  <a:lnTo>
                    <a:pt x="233768" y="0"/>
                  </a:lnTo>
                  <a:lnTo>
                    <a:pt x="225882" y="7175"/>
                  </a:lnTo>
                  <a:lnTo>
                    <a:pt x="224624" y="16395"/>
                  </a:lnTo>
                  <a:lnTo>
                    <a:pt x="221094" y="16713"/>
                  </a:lnTo>
                  <a:lnTo>
                    <a:pt x="193556" y="44513"/>
                  </a:lnTo>
                  <a:lnTo>
                    <a:pt x="192798" y="51765"/>
                  </a:lnTo>
                  <a:lnTo>
                    <a:pt x="192901" y="55081"/>
                  </a:lnTo>
                  <a:lnTo>
                    <a:pt x="193027" y="56349"/>
                  </a:lnTo>
                  <a:lnTo>
                    <a:pt x="193421" y="58483"/>
                  </a:lnTo>
                  <a:lnTo>
                    <a:pt x="196733" y="51765"/>
                  </a:lnTo>
                  <a:lnTo>
                    <a:pt x="201899" y="46447"/>
                  </a:lnTo>
                  <a:lnTo>
                    <a:pt x="208503" y="42960"/>
                  </a:lnTo>
                  <a:lnTo>
                    <a:pt x="216141" y="41706"/>
                  </a:lnTo>
                  <a:lnTo>
                    <a:pt x="311841" y="41706"/>
                  </a:lnTo>
                  <a:lnTo>
                    <a:pt x="314808" y="38970"/>
                  </a:lnTo>
                  <a:lnTo>
                    <a:pt x="318154" y="33578"/>
                  </a:lnTo>
                  <a:lnTo>
                    <a:pt x="309168" y="33578"/>
                  </a:lnTo>
                  <a:lnTo>
                    <a:pt x="298062" y="32598"/>
                  </a:lnTo>
                  <a:lnTo>
                    <a:pt x="287604" y="29764"/>
                  </a:lnTo>
                  <a:lnTo>
                    <a:pt x="277964" y="25236"/>
                  </a:lnTo>
                  <a:lnTo>
                    <a:pt x="272850" y="21653"/>
                  </a:lnTo>
                  <a:lnTo>
                    <a:pt x="240728" y="21653"/>
                  </a:lnTo>
                  <a:lnTo>
                    <a:pt x="238340" y="19253"/>
                  </a:lnTo>
                  <a:lnTo>
                    <a:pt x="238340" y="13309"/>
                  </a:lnTo>
                  <a:lnTo>
                    <a:pt x="240728" y="10922"/>
                  </a:lnTo>
                  <a:lnTo>
                    <a:pt x="261127" y="10922"/>
                  </a:lnTo>
                  <a:lnTo>
                    <a:pt x="259003" y="8331"/>
                  </a:lnTo>
                  <a:lnTo>
                    <a:pt x="255600" y="3302"/>
                  </a:lnTo>
                  <a:lnTo>
                    <a:pt x="249897" y="0"/>
                  </a:lnTo>
                  <a:close/>
                </a:path>
                <a:path w="431165" h="258445">
                  <a:moveTo>
                    <a:pt x="318550" y="32940"/>
                  </a:moveTo>
                  <a:lnTo>
                    <a:pt x="315480" y="33375"/>
                  </a:lnTo>
                  <a:lnTo>
                    <a:pt x="312331" y="33578"/>
                  </a:lnTo>
                  <a:lnTo>
                    <a:pt x="318154" y="33578"/>
                  </a:lnTo>
                  <a:lnTo>
                    <a:pt x="318550" y="32940"/>
                  </a:lnTo>
                  <a:close/>
                </a:path>
                <a:path w="431165" h="258445">
                  <a:moveTo>
                    <a:pt x="261127" y="10922"/>
                  </a:moveTo>
                  <a:lnTo>
                    <a:pt x="246672" y="10922"/>
                  </a:lnTo>
                  <a:lnTo>
                    <a:pt x="249085" y="13309"/>
                  </a:lnTo>
                  <a:lnTo>
                    <a:pt x="249085" y="19253"/>
                  </a:lnTo>
                  <a:lnTo>
                    <a:pt x="246672" y="21653"/>
                  </a:lnTo>
                  <a:lnTo>
                    <a:pt x="272850" y="21653"/>
                  </a:lnTo>
                  <a:lnTo>
                    <a:pt x="269424" y="19253"/>
                  </a:lnTo>
                  <a:lnTo>
                    <a:pt x="264375" y="14884"/>
                  </a:lnTo>
                  <a:lnTo>
                    <a:pt x="261127" y="10922"/>
                  </a:lnTo>
                  <a:close/>
                </a:path>
              </a:pathLst>
            </a:custGeom>
            <a:solidFill>
              <a:srgbClr val="EA342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pic>
        <p:nvPicPr>
          <p:cNvPr id="73" name="object 73"/>
          <p:cNvPicPr/>
          <p:nvPr/>
        </p:nvPicPr>
        <p:blipFill>
          <a:blip r:embed="rId37" cstate="print"/>
          <a:stretch>
            <a:fillRect/>
          </a:stretch>
        </p:blipFill>
        <p:spPr>
          <a:xfrm>
            <a:off x="3710132" y="3498270"/>
            <a:ext cx="682078" cy="538842"/>
          </a:xfrm>
          <a:prstGeom prst="rect">
            <a:avLst/>
          </a:prstGeom>
        </p:spPr>
      </p:pic>
      <p:grpSp>
        <p:nvGrpSpPr>
          <p:cNvPr id="74" name="object 74"/>
          <p:cNvGrpSpPr/>
          <p:nvPr/>
        </p:nvGrpSpPr>
        <p:grpSpPr>
          <a:xfrm>
            <a:off x="3710127" y="5192877"/>
            <a:ext cx="682625" cy="304165"/>
            <a:chOff x="3710127" y="5192877"/>
            <a:chExt cx="682625" cy="304165"/>
          </a:xfrm>
        </p:grpSpPr>
        <p:sp>
          <p:nvSpPr>
            <p:cNvPr id="75" name="object 75"/>
            <p:cNvSpPr/>
            <p:nvPr/>
          </p:nvSpPr>
          <p:spPr>
            <a:xfrm>
              <a:off x="3881589" y="5241823"/>
              <a:ext cx="98425" cy="118110"/>
            </a:xfrm>
            <a:custGeom>
              <a:avLst/>
              <a:gdLst/>
              <a:ahLst/>
              <a:cxnLst/>
              <a:rect l="l" t="t" r="r" b="b"/>
              <a:pathLst>
                <a:path w="98425" h="118110">
                  <a:moveTo>
                    <a:pt x="97993" y="0"/>
                  </a:moveTo>
                  <a:lnTo>
                    <a:pt x="0" y="0"/>
                  </a:lnTo>
                  <a:lnTo>
                    <a:pt x="0" y="16510"/>
                  </a:lnTo>
                  <a:lnTo>
                    <a:pt x="39166" y="16510"/>
                  </a:lnTo>
                  <a:lnTo>
                    <a:pt x="39166" y="118110"/>
                  </a:lnTo>
                  <a:lnTo>
                    <a:pt x="58826" y="118110"/>
                  </a:lnTo>
                  <a:lnTo>
                    <a:pt x="58826" y="16510"/>
                  </a:lnTo>
                  <a:lnTo>
                    <a:pt x="97993" y="16510"/>
                  </a:lnTo>
                  <a:lnTo>
                    <a:pt x="97993" y="0"/>
                  </a:lnTo>
                  <a:close/>
                </a:path>
              </a:pathLst>
            </a:custGeom>
            <a:solidFill>
              <a:srgbClr val="A8885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76" name="object 76"/>
            <p:cNvPicPr/>
            <p:nvPr/>
          </p:nvPicPr>
          <p:blipFill>
            <a:blip r:embed="rId38" cstate="print"/>
            <a:stretch>
              <a:fillRect/>
            </a:stretch>
          </p:blipFill>
          <p:spPr>
            <a:xfrm>
              <a:off x="4027070" y="5241439"/>
              <a:ext cx="92481" cy="118313"/>
            </a:xfrm>
            <a:prstGeom prst="rect">
              <a:avLst/>
            </a:prstGeom>
          </p:spPr>
        </p:pic>
        <p:sp>
          <p:nvSpPr>
            <p:cNvPr id="77" name="object 77"/>
            <p:cNvSpPr/>
            <p:nvPr/>
          </p:nvSpPr>
          <p:spPr>
            <a:xfrm>
              <a:off x="4167047" y="5241429"/>
              <a:ext cx="20320" cy="118745"/>
            </a:xfrm>
            <a:custGeom>
              <a:avLst/>
              <a:gdLst/>
              <a:ahLst/>
              <a:cxnLst/>
              <a:rect l="l" t="t" r="r" b="b"/>
              <a:pathLst>
                <a:path w="20320" h="118745">
                  <a:moveTo>
                    <a:pt x="19723" y="0"/>
                  </a:moveTo>
                  <a:lnTo>
                    <a:pt x="0" y="0"/>
                  </a:lnTo>
                  <a:lnTo>
                    <a:pt x="0" y="118313"/>
                  </a:lnTo>
                  <a:lnTo>
                    <a:pt x="19723" y="118313"/>
                  </a:lnTo>
                  <a:lnTo>
                    <a:pt x="19723" y="0"/>
                  </a:lnTo>
                  <a:close/>
                </a:path>
              </a:pathLst>
            </a:custGeom>
            <a:solidFill>
              <a:srgbClr val="A8885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78" name="object 78"/>
            <p:cNvPicPr/>
            <p:nvPr/>
          </p:nvPicPr>
          <p:blipFill>
            <a:blip r:embed="rId39" cstate="print"/>
            <a:stretch>
              <a:fillRect/>
            </a:stretch>
          </p:blipFill>
          <p:spPr>
            <a:xfrm>
              <a:off x="3882130" y="5469505"/>
              <a:ext cx="510077" cy="27379"/>
            </a:xfrm>
            <a:prstGeom prst="rect">
              <a:avLst/>
            </a:prstGeom>
          </p:spPr>
        </p:pic>
        <p:sp>
          <p:nvSpPr>
            <p:cNvPr id="79" name="object 79"/>
            <p:cNvSpPr/>
            <p:nvPr/>
          </p:nvSpPr>
          <p:spPr>
            <a:xfrm>
              <a:off x="3710114" y="5192877"/>
              <a:ext cx="682625" cy="301625"/>
            </a:xfrm>
            <a:custGeom>
              <a:avLst/>
              <a:gdLst/>
              <a:ahLst/>
              <a:cxnLst/>
              <a:rect l="l" t="t" r="r" b="b"/>
              <a:pathLst>
                <a:path w="682625" h="301625">
                  <a:moveTo>
                    <a:pt x="682078" y="214350"/>
                  </a:moveTo>
                  <a:lnTo>
                    <a:pt x="124536" y="214350"/>
                  </a:lnTo>
                  <a:lnTo>
                    <a:pt x="124536" y="49072"/>
                  </a:lnTo>
                  <a:lnTo>
                    <a:pt x="109118" y="49072"/>
                  </a:lnTo>
                  <a:lnTo>
                    <a:pt x="109118" y="214350"/>
                  </a:lnTo>
                  <a:lnTo>
                    <a:pt x="93624" y="214350"/>
                  </a:lnTo>
                  <a:lnTo>
                    <a:pt x="93624" y="49072"/>
                  </a:lnTo>
                  <a:lnTo>
                    <a:pt x="78206" y="49072"/>
                  </a:lnTo>
                  <a:lnTo>
                    <a:pt x="78206" y="214350"/>
                  </a:lnTo>
                  <a:lnTo>
                    <a:pt x="62915" y="214350"/>
                  </a:lnTo>
                  <a:lnTo>
                    <a:pt x="62915" y="0"/>
                  </a:lnTo>
                  <a:lnTo>
                    <a:pt x="47510" y="0"/>
                  </a:lnTo>
                  <a:lnTo>
                    <a:pt x="47510" y="214350"/>
                  </a:lnTo>
                  <a:lnTo>
                    <a:pt x="0" y="214350"/>
                  </a:lnTo>
                  <a:lnTo>
                    <a:pt x="0" y="229768"/>
                  </a:lnTo>
                  <a:lnTo>
                    <a:pt x="47510" y="229768"/>
                  </a:lnTo>
                  <a:lnTo>
                    <a:pt x="47510" y="301040"/>
                  </a:lnTo>
                  <a:lnTo>
                    <a:pt x="62915" y="301040"/>
                  </a:lnTo>
                  <a:lnTo>
                    <a:pt x="62915" y="229768"/>
                  </a:lnTo>
                  <a:lnTo>
                    <a:pt x="78206" y="229768"/>
                  </a:lnTo>
                  <a:lnTo>
                    <a:pt x="78206" y="301040"/>
                  </a:lnTo>
                  <a:lnTo>
                    <a:pt x="93624" y="301040"/>
                  </a:lnTo>
                  <a:lnTo>
                    <a:pt x="93624" y="229768"/>
                  </a:lnTo>
                  <a:lnTo>
                    <a:pt x="109118" y="229768"/>
                  </a:lnTo>
                  <a:lnTo>
                    <a:pt x="109118" y="301040"/>
                  </a:lnTo>
                  <a:lnTo>
                    <a:pt x="124536" y="301040"/>
                  </a:lnTo>
                  <a:lnTo>
                    <a:pt x="124536" y="229768"/>
                  </a:lnTo>
                  <a:lnTo>
                    <a:pt x="682078" y="229768"/>
                  </a:lnTo>
                  <a:lnTo>
                    <a:pt x="682078" y="214350"/>
                  </a:lnTo>
                  <a:close/>
                </a:path>
              </a:pathLst>
            </a:custGeom>
            <a:solidFill>
              <a:srgbClr val="A8885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pic>
        <p:nvPicPr>
          <p:cNvPr id="80" name="object 80"/>
          <p:cNvPicPr/>
          <p:nvPr/>
        </p:nvPicPr>
        <p:blipFill>
          <a:blip r:embed="rId40" cstate="print"/>
          <a:stretch>
            <a:fillRect/>
          </a:stretch>
        </p:blipFill>
        <p:spPr>
          <a:xfrm>
            <a:off x="5780611" y="5214674"/>
            <a:ext cx="628376" cy="260418"/>
          </a:xfrm>
          <a:prstGeom prst="rect">
            <a:avLst/>
          </a:prstGeom>
        </p:spPr>
      </p:pic>
      <p:pic>
        <p:nvPicPr>
          <p:cNvPr id="81" name="object 81"/>
          <p:cNvPicPr/>
          <p:nvPr/>
        </p:nvPicPr>
        <p:blipFill>
          <a:blip r:embed="rId41" cstate="print"/>
          <a:stretch>
            <a:fillRect/>
          </a:stretch>
        </p:blipFill>
        <p:spPr>
          <a:xfrm>
            <a:off x="7843729" y="5052679"/>
            <a:ext cx="589398" cy="584403"/>
          </a:xfrm>
          <a:prstGeom prst="rect">
            <a:avLst/>
          </a:prstGeom>
        </p:spPr>
      </p:pic>
      <p:grpSp>
        <p:nvGrpSpPr>
          <p:cNvPr id="82" name="object 82"/>
          <p:cNvGrpSpPr/>
          <p:nvPr/>
        </p:nvGrpSpPr>
        <p:grpSpPr>
          <a:xfrm>
            <a:off x="5834307" y="1916324"/>
            <a:ext cx="521334" cy="548640"/>
            <a:chOff x="5834307" y="1916324"/>
            <a:chExt cx="521334" cy="548640"/>
          </a:xfrm>
        </p:grpSpPr>
        <p:pic>
          <p:nvPicPr>
            <p:cNvPr id="83" name="object 83"/>
            <p:cNvPicPr/>
            <p:nvPr/>
          </p:nvPicPr>
          <p:blipFill>
            <a:blip r:embed="rId42" cstate="print"/>
            <a:stretch>
              <a:fillRect/>
            </a:stretch>
          </p:blipFill>
          <p:spPr>
            <a:xfrm>
              <a:off x="5834307" y="2204262"/>
              <a:ext cx="520993" cy="260416"/>
            </a:xfrm>
            <a:prstGeom prst="rect">
              <a:avLst/>
            </a:prstGeom>
          </p:spPr>
        </p:pic>
        <p:pic>
          <p:nvPicPr>
            <p:cNvPr id="84" name="object 84"/>
            <p:cNvPicPr/>
            <p:nvPr/>
          </p:nvPicPr>
          <p:blipFill>
            <a:blip r:embed="rId43" cstate="print"/>
            <a:stretch>
              <a:fillRect/>
            </a:stretch>
          </p:blipFill>
          <p:spPr>
            <a:xfrm>
              <a:off x="6009298" y="1961478"/>
              <a:ext cx="170954" cy="165569"/>
            </a:xfrm>
            <a:prstGeom prst="rect">
              <a:avLst/>
            </a:prstGeom>
          </p:spPr>
        </p:pic>
        <p:sp>
          <p:nvSpPr>
            <p:cNvPr id="85" name="object 85"/>
            <p:cNvSpPr/>
            <p:nvPr/>
          </p:nvSpPr>
          <p:spPr>
            <a:xfrm>
              <a:off x="5961024" y="1916324"/>
              <a:ext cx="267970" cy="212725"/>
            </a:xfrm>
            <a:custGeom>
              <a:avLst/>
              <a:gdLst/>
              <a:ahLst/>
              <a:cxnLst/>
              <a:rect l="l" t="t" r="r" b="b"/>
              <a:pathLst>
                <a:path w="267970" h="212725">
                  <a:moveTo>
                    <a:pt x="133667" y="0"/>
                  </a:moveTo>
                  <a:lnTo>
                    <a:pt x="72732" y="96570"/>
                  </a:lnTo>
                  <a:lnTo>
                    <a:pt x="81940" y="111188"/>
                  </a:lnTo>
                  <a:lnTo>
                    <a:pt x="120472" y="96570"/>
                  </a:lnTo>
                  <a:lnTo>
                    <a:pt x="119849" y="95046"/>
                  </a:lnTo>
                  <a:lnTo>
                    <a:pt x="119506" y="93294"/>
                  </a:lnTo>
                  <a:lnTo>
                    <a:pt x="119506" y="83693"/>
                  </a:lnTo>
                  <a:lnTo>
                    <a:pt x="125856" y="77292"/>
                  </a:lnTo>
                  <a:lnTo>
                    <a:pt x="141439" y="77292"/>
                  </a:lnTo>
                  <a:lnTo>
                    <a:pt x="147726" y="83693"/>
                  </a:lnTo>
                  <a:lnTo>
                    <a:pt x="147726" y="99453"/>
                  </a:lnTo>
                  <a:lnTo>
                    <a:pt x="141439" y="105778"/>
                  </a:lnTo>
                  <a:lnTo>
                    <a:pt x="129438" y="105778"/>
                  </a:lnTo>
                  <a:lnTo>
                    <a:pt x="125717" y="103962"/>
                  </a:lnTo>
                  <a:lnTo>
                    <a:pt x="123139" y="101053"/>
                  </a:lnTo>
                  <a:lnTo>
                    <a:pt x="0" y="212153"/>
                  </a:lnTo>
                  <a:lnTo>
                    <a:pt x="30329" y="195870"/>
                  </a:lnTo>
                  <a:lnTo>
                    <a:pt x="62925" y="183797"/>
                  </a:lnTo>
                  <a:lnTo>
                    <a:pt x="97440" y="176291"/>
                  </a:lnTo>
                  <a:lnTo>
                    <a:pt x="133527" y="173710"/>
                  </a:lnTo>
                  <a:lnTo>
                    <a:pt x="169770" y="176309"/>
                  </a:lnTo>
                  <a:lnTo>
                    <a:pt x="204423" y="183872"/>
                  </a:lnTo>
                  <a:lnTo>
                    <a:pt x="237131" y="196047"/>
                  </a:lnTo>
                  <a:lnTo>
                    <a:pt x="267538" y="212483"/>
                  </a:lnTo>
                  <a:lnTo>
                    <a:pt x="133667" y="0"/>
                  </a:lnTo>
                  <a:close/>
                </a:path>
              </a:pathLst>
            </a:custGeom>
            <a:solidFill>
              <a:srgbClr val="EA352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86" name="object 86"/>
          <p:cNvGrpSpPr/>
          <p:nvPr/>
        </p:nvGrpSpPr>
        <p:grpSpPr>
          <a:xfrm>
            <a:off x="7041385" y="1438866"/>
            <a:ext cx="3145790" cy="1245235"/>
            <a:chOff x="7041385" y="1438866"/>
            <a:chExt cx="3145790" cy="1245235"/>
          </a:xfrm>
        </p:grpSpPr>
        <p:sp>
          <p:nvSpPr>
            <p:cNvPr id="87" name="object 87"/>
            <p:cNvSpPr/>
            <p:nvPr/>
          </p:nvSpPr>
          <p:spPr>
            <a:xfrm>
              <a:off x="7046148" y="1443629"/>
              <a:ext cx="3136265" cy="1235710"/>
            </a:xfrm>
            <a:custGeom>
              <a:avLst/>
              <a:gdLst/>
              <a:ahLst/>
              <a:cxnLst/>
              <a:rect l="l" t="t" r="r" b="b"/>
              <a:pathLst>
                <a:path w="3136265" h="1235710">
                  <a:moveTo>
                    <a:pt x="3135909" y="1235252"/>
                  </a:moveTo>
                  <a:lnTo>
                    <a:pt x="3135909" y="1079957"/>
                  </a:lnTo>
                  <a:lnTo>
                    <a:pt x="3134857" y="1031850"/>
                  </a:lnTo>
                  <a:lnTo>
                    <a:pt x="3131729" y="984283"/>
                  </a:lnTo>
                  <a:lnTo>
                    <a:pt x="3126570" y="937298"/>
                  </a:lnTo>
                  <a:lnTo>
                    <a:pt x="3119424" y="890940"/>
                  </a:lnTo>
                  <a:lnTo>
                    <a:pt x="3110334" y="845253"/>
                  </a:lnTo>
                  <a:lnTo>
                    <a:pt x="3099345" y="800280"/>
                  </a:lnTo>
                  <a:lnTo>
                    <a:pt x="3086500" y="756066"/>
                  </a:lnTo>
                  <a:lnTo>
                    <a:pt x="3071843" y="712654"/>
                  </a:lnTo>
                  <a:lnTo>
                    <a:pt x="3055418" y="670088"/>
                  </a:lnTo>
                  <a:lnTo>
                    <a:pt x="3037269" y="628412"/>
                  </a:lnTo>
                  <a:lnTo>
                    <a:pt x="3017439" y="587670"/>
                  </a:lnTo>
                  <a:lnTo>
                    <a:pt x="2995974" y="547906"/>
                  </a:lnTo>
                  <a:lnTo>
                    <a:pt x="2972916" y="509164"/>
                  </a:lnTo>
                  <a:lnTo>
                    <a:pt x="2948310" y="471487"/>
                  </a:lnTo>
                  <a:lnTo>
                    <a:pt x="2922199" y="434920"/>
                  </a:lnTo>
                  <a:lnTo>
                    <a:pt x="2894628" y="399507"/>
                  </a:lnTo>
                  <a:lnTo>
                    <a:pt x="2865639" y="365291"/>
                  </a:lnTo>
                  <a:lnTo>
                    <a:pt x="2835278" y="332316"/>
                  </a:lnTo>
                  <a:lnTo>
                    <a:pt x="2803588" y="300626"/>
                  </a:lnTo>
                  <a:lnTo>
                    <a:pt x="2770613" y="270265"/>
                  </a:lnTo>
                  <a:lnTo>
                    <a:pt x="2736396" y="241277"/>
                  </a:lnTo>
                  <a:lnTo>
                    <a:pt x="2700982" y="213706"/>
                  </a:lnTo>
                  <a:lnTo>
                    <a:pt x="2664415" y="187595"/>
                  </a:lnTo>
                  <a:lnTo>
                    <a:pt x="2626739" y="162989"/>
                  </a:lnTo>
                  <a:lnTo>
                    <a:pt x="2587997" y="139932"/>
                  </a:lnTo>
                  <a:lnTo>
                    <a:pt x="2548233" y="118467"/>
                  </a:lnTo>
                  <a:lnTo>
                    <a:pt x="2507491" y="98638"/>
                  </a:lnTo>
                  <a:lnTo>
                    <a:pt x="2465815" y="80489"/>
                  </a:lnTo>
                  <a:lnTo>
                    <a:pt x="2423250" y="64064"/>
                  </a:lnTo>
                  <a:lnTo>
                    <a:pt x="2379838" y="49408"/>
                  </a:lnTo>
                  <a:lnTo>
                    <a:pt x="2335624" y="36563"/>
                  </a:lnTo>
                  <a:lnTo>
                    <a:pt x="2290652" y="25573"/>
                  </a:lnTo>
                  <a:lnTo>
                    <a:pt x="2244965" y="16484"/>
                  </a:lnTo>
                  <a:lnTo>
                    <a:pt x="2198608" y="9338"/>
                  </a:lnTo>
                  <a:lnTo>
                    <a:pt x="2151624" y="4179"/>
                  </a:lnTo>
                  <a:lnTo>
                    <a:pt x="2104057" y="1052"/>
                  </a:lnTo>
                  <a:lnTo>
                    <a:pt x="2055952" y="0"/>
                  </a:lnTo>
                  <a:lnTo>
                    <a:pt x="0" y="0"/>
                  </a:lnTo>
                </a:path>
              </a:pathLst>
            </a:custGeom>
            <a:ln w="9525">
              <a:solidFill>
                <a:srgbClr val="939598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88" name="object 88"/>
            <p:cNvPicPr/>
            <p:nvPr/>
          </p:nvPicPr>
          <p:blipFill>
            <a:blip r:embed="rId44" cstate="print"/>
            <a:stretch>
              <a:fillRect/>
            </a:stretch>
          </p:blipFill>
          <p:spPr>
            <a:xfrm>
              <a:off x="7850630" y="2006721"/>
              <a:ext cx="575598" cy="367558"/>
            </a:xfrm>
            <a:prstGeom prst="rect">
              <a:avLst/>
            </a:prstGeom>
          </p:spPr>
        </p:pic>
      </p:grpSp>
      <p:pic>
        <p:nvPicPr>
          <p:cNvPr id="89" name="object 89"/>
          <p:cNvPicPr/>
          <p:nvPr/>
        </p:nvPicPr>
        <p:blipFill>
          <a:blip r:embed="rId45" cstate="print"/>
          <a:stretch>
            <a:fillRect/>
          </a:stretch>
        </p:blipFill>
        <p:spPr>
          <a:xfrm>
            <a:off x="1632963" y="3615366"/>
            <a:ext cx="749155" cy="304653"/>
          </a:xfrm>
          <a:prstGeom prst="rect">
            <a:avLst/>
          </a:prstGeom>
        </p:spPr>
      </p:pic>
      <p:sp>
        <p:nvSpPr>
          <p:cNvPr id="90" name="object 90"/>
          <p:cNvSpPr txBox="1"/>
          <p:nvPr/>
        </p:nvSpPr>
        <p:spPr>
          <a:xfrm>
            <a:off x="1067308" y="844711"/>
            <a:ext cx="603250" cy="36068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200" spc="-25" dirty="0">
                <a:solidFill>
                  <a:srgbClr val="232D69"/>
                </a:solidFill>
                <a:latin typeface="Nexa-XBold"/>
                <a:cs typeface="Nexa-XBold"/>
              </a:rPr>
              <a:t>TCH</a:t>
            </a:r>
            <a:endParaRPr sz="2200" dirty="0">
              <a:latin typeface="Nexa-XBold"/>
              <a:cs typeface="Nexa-XBold"/>
            </a:endParaRPr>
          </a:p>
        </p:txBody>
      </p:sp>
      <p:grpSp>
        <p:nvGrpSpPr>
          <p:cNvPr id="91" name="object 91"/>
          <p:cNvGrpSpPr/>
          <p:nvPr/>
        </p:nvGrpSpPr>
        <p:grpSpPr>
          <a:xfrm>
            <a:off x="7924255" y="-4762"/>
            <a:ext cx="4265930" cy="6510020"/>
            <a:chOff x="7924255" y="-4762"/>
            <a:chExt cx="4265930" cy="6510020"/>
          </a:xfrm>
        </p:grpSpPr>
        <p:sp>
          <p:nvSpPr>
            <p:cNvPr id="92" name="object 92"/>
            <p:cNvSpPr/>
            <p:nvPr/>
          </p:nvSpPr>
          <p:spPr>
            <a:xfrm>
              <a:off x="7924255" y="-2"/>
              <a:ext cx="4265295" cy="4448810"/>
            </a:xfrm>
            <a:custGeom>
              <a:avLst/>
              <a:gdLst/>
              <a:ahLst/>
              <a:cxnLst/>
              <a:rect l="l" t="t" r="r" b="b"/>
              <a:pathLst>
                <a:path w="4265295" h="4448810">
                  <a:moveTo>
                    <a:pt x="4265002" y="0"/>
                  </a:moveTo>
                  <a:lnTo>
                    <a:pt x="0" y="0"/>
                  </a:lnTo>
                  <a:lnTo>
                    <a:pt x="86943" y="48528"/>
                  </a:lnTo>
                  <a:lnTo>
                    <a:pt x="173507" y="97953"/>
                  </a:lnTo>
                  <a:lnTo>
                    <a:pt x="259686" y="148274"/>
                  </a:lnTo>
                  <a:lnTo>
                    <a:pt x="345471" y="199490"/>
                  </a:lnTo>
                  <a:lnTo>
                    <a:pt x="430857" y="251602"/>
                  </a:lnTo>
                  <a:lnTo>
                    <a:pt x="515837" y="304610"/>
                  </a:lnTo>
                  <a:lnTo>
                    <a:pt x="600403" y="358512"/>
                  </a:lnTo>
                  <a:lnTo>
                    <a:pt x="684548" y="413310"/>
                  </a:lnTo>
                  <a:lnTo>
                    <a:pt x="768266" y="469003"/>
                  </a:lnTo>
                  <a:lnTo>
                    <a:pt x="851551" y="525590"/>
                  </a:lnTo>
                  <a:lnTo>
                    <a:pt x="934394" y="583073"/>
                  </a:lnTo>
                  <a:lnTo>
                    <a:pt x="1016789" y="641449"/>
                  </a:lnTo>
                  <a:lnTo>
                    <a:pt x="1098729" y="700721"/>
                  </a:lnTo>
                  <a:lnTo>
                    <a:pt x="1180208" y="760887"/>
                  </a:lnTo>
                  <a:lnTo>
                    <a:pt x="1261217" y="821947"/>
                  </a:lnTo>
                  <a:lnTo>
                    <a:pt x="1341752" y="883901"/>
                  </a:lnTo>
                  <a:lnTo>
                    <a:pt x="1421804" y="946749"/>
                  </a:lnTo>
                  <a:lnTo>
                    <a:pt x="1501366" y="1010491"/>
                  </a:lnTo>
                  <a:lnTo>
                    <a:pt x="1580432" y="1075127"/>
                  </a:lnTo>
                  <a:lnTo>
                    <a:pt x="1658995" y="1140656"/>
                  </a:lnTo>
                  <a:lnTo>
                    <a:pt x="1737048" y="1207079"/>
                  </a:lnTo>
                  <a:lnTo>
                    <a:pt x="1814584" y="1274395"/>
                  </a:lnTo>
                  <a:lnTo>
                    <a:pt x="1853156" y="1308388"/>
                  </a:lnTo>
                  <a:lnTo>
                    <a:pt x="1891596" y="1342604"/>
                  </a:lnTo>
                  <a:lnTo>
                    <a:pt x="1929904" y="1377044"/>
                  </a:lnTo>
                  <a:lnTo>
                    <a:pt x="1968078" y="1411707"/>
                  </a:lnTo>
                  <a:lnTo>
                    <a:pt x="2006117" y="1446593"/>
                  </a:lnTo>
                  <a:lnTo>
                    <a:pt x="2044021" y="1481702"/>
                  </a:lnTo>
                  <a:lnTo>
                    <a:pt x="2081789" y="1517035"/>
                  </a:lnTo>
                  <a:lnTo>
                    <a:pt x="2119421" y="1552590"/>
                  </a:lnTo>
                  <a:lnTo>
                    <a:pt x="2156914" y="1588369"/>
                  </a:lnTo>
                  <a:lnTo>
                    <a:pt x="2194268" y="1624371"/>
                  </a:lnTo>
                  <a:lnTo>
                    <a:pt x="2231483" y="1660596"/>
                  </a:lnTo>
                  <a:lnTo>
                    <a:pt x="2268558" y="1697045"/>
                  </a:lnTo>
                  <a:lnTo>
                    <a:pt x="2305491" y="1733716"/>
                  </a:lnTo>
                  <a:lnTo>
                    <a:pt x="2342282" y="1770610"/>
                  </a:lnTo>
                  <a:lnTo>
                    <a:pt x="2378930" y="1807728"/>
                  </a:lnTo>
                  <a:lnTo>
                    <a:pt x="2415434" y="1845068"/>
                  </a:lnTo>
                  <a:lnTo>
                    <a:pt x="2451793" y="1882632"/>
                  </a:lnTo>
                  <a:lnTo>
                    <a:pt x="2488007" y="1920419"/>
                  </a:lnTo>
                  <a:lnTo>
                    <a:pt x="2524074" y="1958428"/>
                  </a:lnTo>
                  <a:lnTo>
                    <a:pt x="2559846" y="1996502"/>
                  </a:lnTo>
                  <a:lnTo>
                    <a:pt x="2595388" y="2034709"/>
                  </a:lnTo>
                  <a:lnTo>
                    <a:pt x="2630701" y="2073047"/>
                  </a:lnTo>
                  <a:lnTo>
                    <a:pt x="2665784" y="2111516"/>
                  </a:lnTo>
                  <a:lnTo>
                    <a:pt x="2700638" y="2150116"/>
                  </a:lnTo>
                  <a:lnTo>
                    <a:pt x="2735261" y="2188844"/>
                  </a:lnTo>
                  <a:lnTo>
                    <a:pt x="2769656" y="2227701"/>
                  </a:lnTo>
                  <a:lnTo>
                    <a:pt x="2803820" y="2266686"/>
                  </a:lnTo>
                  <a:lnTo>
                    <a:pt x="2837756" y="2305797"/>
                  </a:lnTo>
                  <a:lnTo>
                    <a:pt x="2871462" y="2345034"/>
                  </a:lnTo>
                  <a:lnTo>
                    <a:pt x="2904938" y="2384396"/>
                  </a:lnTo>
                  <a:lnTo>
                    <a:pt x="2938185" y="2423882"/>
                  </a:lnTo>
                  <a:lnTo>
                    <a:pt x="2971203" y="2463491"/>
                  </a:lnTo>
                  <a:lnTo>
                    <a:pt x="3003991" y="2503223"/>
                  </a:lnTo>
                  <a:lnTo>
                    <a:pt x="3068881" y="2583050"/>
                  </a:lnTo>
                  <a:lnTo>
                    <a:pt x="3132853" y="2663356"/>
                  </a:lnTo>
                  <a:lnTo>
                    <a:pt x="3195909" y="2744135"/>
                  </a:lnTo>
                  <a:lnTo>
                    <a:pt x="3258049" y="2825379"/>
                  </a:lnTo>
                  <a:lnTo>
                    <a:pt x="3319272" y="2907082"/>
                  </a:lnTo>
                  <a:lnTo>
                    <a:pt x="3379580" y="2989237"/>
                  </a:lnTo>
                  <a:lnTo>
                    <a:pt x="3438973" y="3071838"/>
                  </a:lnTo>
                  <a:lnTo>
                    <a:pt x="3497451" y="3154876"/>
                  </a:lnTo>
                  <a:lnTo>
                    <a:pt x="3555014" y="3238346"/>
                  </a:lnTo>
                  <a:lnTo>
                    <a:pt x="3611662" y="3322241"/>
                  </a:lnTo>
                  <a:lnTo>
                    <a:pt x="3667396" y="3406554"/>
                  </a:lnTo>
                  <a:lnTo>
                    <a:pt x="3722217" y="3491277"/>
                  </a:lnTo>
                  <a:lnTo>
                    <a:pt x="3776123" y="3576405"/>
                  </a:lnTo>
                  <a:lnTo>
                    <a:pt x="3829117" y="3661929"/>
                  </a:lnTo>
                  <a:lnTo>
                    <a:pt x="3881197" y="3747845"/>
                  </a:lnTo>
                  <a:lnTo>
                    <a:pt x="3932364" y="3834144"/>
                  </a:lnTo>
                  <a:lnTo>
                    <a:pt x="3982619" y="3920819"/>
                  </a:lnTo>
                  <a:lnTo>
                    <a:pt x="4031962" y="4007865"/>
                  </a:lnTo>
                  <a:lnTo>
                    <a:pt x="4080393" y="4095274"/>
                  </a:lnTo>
                  <a:lnTo>
                    <a:pt x="4127912" y="4183039"/>
                  </a:lnTo>
                  <a:lnTo>
                    <a:pt x="4174520" y="4271153"/>
                  </a:lnTo>
                  <a:lnTo>
                    <a:pt x="4220216" y="4359610"/>
                  </a:lnTo>
                  <a:lnTo>
                    <a:pt x="4265002" y="4448403"/>
                  </a:lnTo>
                  <a:lnTo>
                    <a:pt x="4265002" y="0"/>
                  </a:lnTo>
                  <a:close/>
                </a:path>
              </a:pathLst>
            </a:custGeom>
            <a:solidFill>
              <a:srgbClr val="232D6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3" name="object 93"/>
            <p:cNvSpPr/>
            <p:nvPr/>
          </p:nvSpPr>
          <p:spPr>
            <a:xfrm>
              <a:off x="10290934" y="603689"/>
              <a:ext cx="833119" cy="655320"/>
            </a:xfrm>
            <a:custGeom>
              <a:avLst/>
              <a:gdLst/>
              <a:ahLst/>
              <a:cxnLst/>
              <a:rect l="l" t="t" r="r" b="b"/>
              <a:pathLst>
                <a:path w="833120" h="655319">
                  <a:moveTo>
                    <a:pt x="415861" y="0"/>
                  </a:moveTo>
                  <a:lnTo>
                    <a:pt x="226415" y="297726"/>
                  </a:lnTo>
                  <a:lnTo>
                    <a:pt x="255041" y="342811"/>
                  </a:lnTo>
                  <a:lnTo>
                    <a:pt x="374777" y="297713"/>
                  </a:lnTo>
                  <a:lnTo>
                    <a:pt x="372973" y="292900"/>
                  </a:lnTo>
                  <a:lnTo>
                    <a:pt x="371944" y="287693"/>
                  </a:lnTo>
                  <a:lnTo>
                    <a:pt x="371944" y="282244"/>
                  </a:lnTo>
                  <a:lnTo>
                    <a:pt x="375395" y="265147"/>
                  </a:lnTo>
                  <a:lnTo>
                    <a:pt x="384806" y="251183"/>
                  </a:lnTo>
                  <a:lnTo>
                    <a:pt x="398766" y="241768"/>
                  </a:lnTo>
                  <a:lnTo>
                    <a:pt x="415861" y="238315"/>
                  </a:lnTo>
                  <a:lnTo>
                    <a:pt x="432947" y="241768"/>
                  </a:lnTo>
                  <a:lnTo>
                    <a:pt x="446898" y="251183"/>
                  </a:lnTo>
                  <a:lnTo>
                    <a:pt x="456304" y="265147"/>
                  </a:lnTo>
                  <a:lnTo>
                    <a:pt x="459752" y="282244"/>
                  </a:lnTo>
                  <a:lnTo>
                    <a:pt x="456304" y="299338"/>
                  </a:lnTo>
                  <a:lnTo>
                    <a:pt x="446898" y="313293"/>
                  </a:lnTo>
                  <a:lnTo>
                    <a:pt x="432947" y="322699"/>
                  </a:lnTo>
                  <a:lnTo>
                    <a:pt x="415861" y="326148"/>
                  </a:lnTo>
                  <a:lnTo>
                    <a:pt x="406383" y="325119"/>
                  </a:lnTo>
                  <a:lnTo>
                    <a:pt x="397633" y="322181"/>
                  </a:lnTo>
                  <a:lnTo>
                    <a:pt x="389822" y="317560"/>
                  </a:lnTo>
                  <a:lnTo>
                    <a:pt x="383159" y="311480"/>
                  </a:lnTo>
                  <a:lnTo>
                    <a:pt x="0" y="654126"/>
                  </a:lnTo>
                  <a:lnTo>
                    <a:pt x="41003" y="630266"/>
                  </a:lnTo>
                  <a:lnTo>
                    <a:pt x="83524" y="608850"/>
                  </a:lnTo>
                  <a:lnTo>
                    <a:pt x="127468" y="589975"/>
                  </a:lnTo>
                  <a:lnTo>
                    <a:pt x="172738" y="573737"/>
                  </a:lnTo>
                  <a:lnTo>
                    <a:pt x="219241" y="560233"/>
                  </a:lnTo>
                  <a:lnTo>
                    <a:pt x="266879" y="549561"/>
                  </a:lnTo>
                  <a:lnTo>
                    <a:pt x="315559" y="541819"/>
                  </a:lnTo>
                  <a:lnTo>
                    <a:pt x="365183" y="537102"/>
                  </a:lnTo>
                  <a:lnTo>
                    <a:pt x="415658" y="535508"/>
                  </a:lnTo>
                  <a:lnTo>
                    <a:pt x="466308" y="537113"/>
                  </a:lnTo>
                  <a:lnTo>
                    <a:pt x="516102" y="541862"/>
                  </a:lnTo>
                  <a:lnTo>
                    <a:pt x="564944" y="549659"/>
                  </a:lnTo>
                  <a:lnTo>
                    <a:pt x="612737" y="560404"/>
                  </a:lnTo>
                  <a:lnTo>
                    <a:pt x="659386" y="573999"/>
                  </a:lnTo>
                  <a:lnTo>
                    <a:pt x="704793" y="590347"/>
                  </a:lnTo>
                  <a:lnTo>
                    <a:pt x="748861" y="609350"/>
                  </a:lnTo>
                  <a:lnTo>
                    <a:pt x="791496" y="630909"/>
                  </a:lnTo>
                  <a:lnTo>
                    <a:pt x="832599" y="654926"/>
                  </a:lnTo>
                  <a:lnTo>
                    <a:pt x="415861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4" name="object 94"/>
            <p:cNvSpPr/>
            <p:nvPr/>
          </p:nvSpPr>
          <p:spPr>
            <a:xfrm>
              <a:off x="11070385" y="5"/>
              <a:ext cx="1119505" cy="4449445"/>
            </a:xfrm>
            <a:custGeom>
              <a:avLst/>
              <a:gdLst/>
              <a:ahLst/>
              <a:cxnLst/>
              <a:rect l="l" t="t" r="r" b="b"/>
              <a:pathLst>
                <a:path w="1119504" h="4449445">
                  <a:moveTo>
                    <a:pt x="381660" y="0"/>
                  </a:moveTo>
                  <a:lnTo>
                    <a:pt x="0" y="0"/>
                  </a:lnTo>
                  <a:lnTo>
                    <a:pt x="21284" y="44243"/>
                  </a:lnTo>
                  <a:lnTo>
                    <a:pt x="42296" y="88645"/>
                  </a:lnTo>
                  <a:lnTo>
                    <a:pt x="63036" y="133204"/>
                  </a:lnTo>
                  <a:lnTo>
                    <a:pt x="83502" y="177919"/>
                  </a:lnTo>
                  <a:lnTo>
                    <a:pt x="103693" y="222789"/>
                  </a:lnTo>
                  <a:lnTo>
                    <a:pt x="123607" y="267814"/>
                  </a:lnTo>
                  <a:lnTo>
                    <a:pt x="143245" y="312992"/>
                  </a:lnTo>
                  <a:lnTo>
                    <a:pt x="162604" y="358322"/>
                  </a:lnTo>
                  <a:lnTo>
                    <a:pt x="181683" y="403803"/>
                  </a:lnTo>
                  <a:lnTo>
                    <a:pt x="200482" y="449435"/>
                  </a:lnTo>
                  <a:lnTo>
                    <a:pt x="218999" y="495215"/>
                  </a:lnTo>
                  <a:lnTo>
                    <a:pt x="237233" y="541144"/>
                  </a:lnTo>
                  <a:lnTo>
                    <a:pt x="255183" y="587220"/>
                  </a:lnTo>
                  <a:lnTo>
                    <a:pt x="272847" y="633441"/>
                  </a:lnTo>
                  <a:lnTo>
                    <a:pt x="290225" y="679808"/>
                  </a:lnTo>
                  <a:lnTo>
                    <a:pt x="307316" y="726319"/>
                  </a:lnTo>
                  <a:lnTo>
                    <a:pt x="324117" y="772973"/>
                  </a:lnTo>
                  <a:lnTo>
                    <a:pt x="340629" y="819769"/>
                  </a:lnTo>
                  <a:lnTo>
                    <a:pt x="356850" y="866706"/>
                  </a:lnTo>
                  <a:lnTo>
                    <a:pt x="372779" y="913782"/>
                  </a:lnTo>
                  <a:lnTo>
                    <a:pt x="388414" y="960998"/>
                  </a:lnTo>
                  <a:lnTo>
                    <a:pt x="403756" y="1008352"/>
                  </a:lnTo>
                  <a:lnTo>
                    <a:pt x="418801" y="1055842"/>
                  </a:lnTo>
                  <a:lnTo>
                    <a:pt x="433550" y="1103469"/>
                  </a:lnTo>
                  <a:lnTo>
                    <a:pt x="448001" y="1151230"/>
                  </a:lnTo>
                  <a:lnTo>
                    <a:pt x="462153" y="1199125"/>
                  </a:lnTo>
                  <a:lnTo>
                    <a:pt x="476005" y="1247153"/>
                  </a:lnTo>
                  <a:lnTo>
                    <a:pt x="489555" y="1295313"/>
                  </a:lnTo>
                  <a:lnTo>
                    <a:pt x="502803" y="1343603"/>
                  </a:lnTo>
                  <a:lnTo>
                    <a:pt x="515748" y="1392024"/>
                  </a:lnTo>
                  <a:lnTo>
                    <a:pt x="528388" y="1440573"/>
                  </a:lnTo>
                  <a:lnTo>
                    <a:pt x="540722" y="1489250"/>
                  </a:lnTo>
                  <a:lnTo>
                    <a:pt x="552749" y="1538053"/>
                  </a:lnTo>
                  <a:lnTo>
                    <a:pt x="564468" y="1586982"/>
                  </a:lnTo>
                  <a:lnTo>
                    <a:pt x="575878" y="1636036"/>
                  </a:lnTo>
                  <a:lnTo>
                    <a:pt x="586977" y="1685214"/>
                  </a:lnTo>
                  <a:lnTo>
                    <a:pt x="597765" y="1734514"/>
                  </a:lnTo>
                  <a:lnTo>
                    <a:pt x="608240" y="1783936"/>
                  </a:lnTo>
                  <a:lnTo>
                    <a:pt x="618401" y="1833478"/>
                  </a:lnTo>
                  <a:lnTo>
                    <a:pt x="628247" y="1883140"/>
                  </a:lnTo>
                  <a:lnTo>
                    <a:pt x="637777" y="1932920"/>
                  </a:lnTo>
                  <a:lnTo>
                    <a:pt x="646990" y="1982819"/>
                  </a:lnTo>
                  <a:lnTo>
                    <a:pt x="655885" y="2032833"/>
                  </a:lnTo>
                  <a:lnTo>
                    <a:pt x="664459" y="2082963"/>
                  </a:lnTo>
                  <a:lnTo>
                    <a:pt x="672714" y="2133208"/>
                  </a:lnTo>
                  <a:lnTo>
                    <a:pt x="680646" y="2183566"/>
                  </a:lnTo>
                  <a:lnTo>
                    <a:pt x="688255" y="2234036"/>
                  </a:lnTo>
                  <a:lnTo>
                    <a:pt x="695541" y="2284618"/>
                  </a:lnTo>
                  <a:lnTo>
                    <a:pt x="702501" y="2335311"/>
                  </a:lnTo>
                  <a:lnTo>
                    <a:pt x="709134" y="2386112"/>
                  </a:lnTo>
                  <a:lnTo>
                    <a:pt x="715440" y="2437022"/>
                  </a:lnTo>
                  <a:lnTo>
                    <a:pt x="721418" y="2488040"/>
                  </a:lnTo>
                  <a:lnTo>
                    <a:pt x="727065" y="2539164"/>
                  </a:lnTo>
                  <a:lnTo>
                    <a:pt x="732382" y="2590393"/>
                  </a:lnTo>
                  <a:lnTo>
                    <a:pt x="737366" y="2641726"/>
                  </a:lnTo>
                  <a:lnTo>
                    <a:pt x="742018" y="2693163"/>
                  </a:lnTo>
                  <a:lnTo>
                    <a:pt x="746334" y="2744702"/>
                  </a:lnTo>
                  <a:lnTo>
                    <a:pt x="750316" y="2796342"/>
                  </a:lnTo>
                  <a:lnTo>
                    <a:pt x="753960" y="2848082"/>
                  </a:lnTo>
                  <a:lnTo>
                    <a:pt x="757267" y="2899922"/>
                  </a:lnTo>
                  <a:lnTo>
                    <a:pt x="760235" y="2951860"/>
                  </a:lnTo>
                  <a:lnTo>
                    <a:pt x="762863" y="3003895"/>
                  </a:lnTo>
                  <a:lnTo>
                    <a:pt x="765149" y="3056026"/>
                  </a:lnTo>
                  <a:lnTo>
                    <a:pt x="767114" y="3108921"/>
                  </a:lnTo>
                  <a:lnTo>
                    <a:pt x="768715" y="3161771"/>
                  </a:lnTo>
                  <a:lnTo>
                    <a:pt x="769954" y="3214571"/>
                  </a:lnTo>
                  <a:lnTo>
                    <a:pt x="770834" y="3267316"/>
                  </a:lnTo>
                  <a:lnTo>
                    <a:pt x="771356" y="3320001"/>
                  </a:lnTo>
                  <a:lnTo>
                    <a:pt x="771523" y="3372619"/>
                  </a:lnTo>
                  <a:lnTo>
                    <a:pt x="771337" y="3425166"/>
                  </a:lnTo>
                  <a:lnTo>
                    <a:pt x="770800" y="3477636"/>
                  </a:lnTo>
                  <a:lnTo>
                    <a:pt x="769914" y="3530024"/>
                  </a:lnTo>
                  <a:lnTo>
                    <a:pt x="768681" y="3582324"/>
                  </a:lnTo>
                  <a:lnTo>
                    <a:pt x="767103" y="3634531"/>
                  </a:lnTo>
                  <a:lnTo>
                    <a:pt x="765183" y="3686641"/>
                  </a:lnTo>
                  <a:lnTo>
                    <a:pt x="762922" y="3738646"/>
                  </a:lnTo>
                  <a:lnTo>
                    <a:pt x="760323" y="3790543"/>
                  </a:lnTo>
                  <a:lnTo>
                    <a:pt x="811161" y="3877215"/>
                  </a:lnTo>
                  <a:lnTo>
                    <a:pt x="861078" y="3964262"/>
                  </a:lnTo>
                  <a:lnTo>
                    <a:pt x="910077" y="4051677"/>
                  </a:lnTo>
                  <a:lnTo>
                    <a:pt x="958159" y="4139454"/>
                  </a:lnTo>
                  <a:lnTo>
                    <a:pt x="1005324" y="4227585"/>
                  </a:lnTo>
                  <a:lnTo>
                    <a:pt x="1051575" y="4316064"/>
                  </a:lnTo>
                  <a:lnTo>
                    <a:pt x="1096912" y="4404884"/>
                  </a:lnTo>
                  <a:lnTo>
                    <a:pt x="1119238" y="4449419"/>
                  </a:lnTo>
                  <a:lnTo>
                    <a:pt x="1119238" y="760425"/>
                  </a:lnTo>
                  <a:lnTo>
                    <a:pt x="381660" y="0"/>
                  </a:lnTo>
                  <a:close/>
                </a:path>
              </a:pathLst>
            </a:custGeom>
            <a:solidFill>
              <a:srgbClr val="EDEDEE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5" name="object 95"/>
            <p:cNvSpPr/>
            <p:nvPr/>
          </p:nvSpPr>
          <p:spPr>
            <a:xfrm>
              <a:off x="11070464" y="0"/>
              <a:ext cx="771525" cy="6500495"/>
            </a:xfrm>
            <a:custGeom>
              <a:avLst/>
              <a:gdLst/>
              <a:ahLst/>
              <a:cxnLst/>
              <a:rect l="l" t="t" r="r" b="b"/>
              <a:pathLst>
                <a:path w="771525" h="6500495">
                  <a:moveTo>
                    <a:pt x="0" y="0"/>
                  </a:moveTo>
                  <a:lnTo>
                    <a:pt x="20040" y="41658"/>
                  </a:lnTo>
                  <a:lnTo>
                    <a:pt x="41055" y="86065"/>
                  </a:lnTo>
                  <a:lnTo>
                    <a:pt x="61799" y="130634"/>
                  </a:lnTo>
                  <a:lnTo>
                    <a:pt x="82271" y="175362"/>
                  </a:lnTo>
                  <a:lnTo>
                    <a:pt x="102469" y="220249"/>
                  </a:lnTo>
                  <a:lnTo>
                    <a:pt x="122393" y="265293"/>
                  </a:lnTo>
                  <a:lnTo>
                    <a:pt x="142040" y="310494"/>
                  </a:lnTo>
                  <a:lnTo>
                    <a:pt x="161411" y="355850"/>
                  </a:lnTo>
                  <a:lnTo>
                    <a:pt x="180503" y="401360"/>
                  </a:lnTo>
                  <a:lnTo>
                    <a:pt x="199316" y="447023"/>
                  </a:lnTo>
                  <a:lnTo>
                    <a:pt x="217849" y="492838"/>
                  </a:lnTo>
                  <a:lnTo>
                    <a:pt x="236099" y="538803"/>
                  </a:lnTo>
                  <a:lnTo>
                    <a:pt x="254067" y="584918"/>
                  </a:lnTo>
                  <a:lnTo>
                    <a:pt x="271750" y="631181"/>
                  </a:lnTo>
                  <a:lnTo>
                    <a:pt x="289148" y="677592"/>
                  </a:lnTo>
                  <a:lnTo>
                    <a:pt x="306259" y="724149"/>
                  </a:lnTo>
                  <a:lnTo>
                    <a:pt x="323082" y="770850"/>
                  </a:lnTo>
                  <a:lnTo>
                    <a:pt x="339616" y="817695"/>
                  </a:lnTo>
                  <a:lnTo>
                    <a:pt x="355860" y="864683"/>
                  </a:lnTo>
                  <a:lnTo>
                    <a:pt x="371813" y="911813"/>
                  </a:lnTo>
                  <a:lnTo>
                    <a:pt x="387473" y="959083"/>
                  </a:lnTo>
                  <a:lnTo>
                    <a:pt x="402839" y="1006492"/>
                  </a:lnTo>
                  <a:lnTo>
                    <a:pt x="417910" y="1054039"/>
                  </a:lnTo>
                  <a:lnTo>
                    <a:pt x="432685" y="1101723"/>
                  </a:lnTo>
                  <a:lnTo>
                    <a:pt x="447162" y="1149543"/>
                  </a:lnTo>
                  <a:lnTo>
                    <a:pt x="461341" y="1197498"/>
                  </a:lnTo>
                  <a:lnTo>
                    <a:pt x="475220" y="1245586"/>
                  </a:lnTo>
                  <a:lnTo>
                    <a:pt x="488798" y="1293806"/>
                  </a:lnTo>
                  <a:lnTo>
                    <a:pt x="502074" y="1342158"/>
                  </a:lnTo>
                  <a:lnTo>
                    <a:pt x="515046" y="1390640"/>
                  </a:lnTo>
                  <a:lnTo>
                    <a:pt x="527714" y="1439250"/>
                  </a:lnTo>
                  <a:lnTo>
                    <a:pt x="540076" y="1487989"/>
                  </a:lnTo>
                  <a:lnTo>
                    <a:pt x="552131" y="1536854"/>
                  </a:lnTo>
                  <a:lnTo>
                    <a:pt x="563877" y="1585845"/>
                  </a:lnTo>
                  <a:lnTo>
                    <a:pt x="575314" y="1634960"/>
                  </a:lnTo>
                  <a:lnTo>
                    <a:pt x="586441" y="1684198"/>
                  </a:lnTo>
                  <a:lnTo>
                    <a:pt x="597256" y="1733558"/>
                  </a:lnTo>
                  <a:lnTo>
                    <a:pt x="607758" y="1783039"/>
                  </a:lnTo>
                  <a:lnTo>
                    <a:pt x="617945" y="1832640"/>
                  </a:lnTo>
                  <a:lnTo>
                    <a:pt x="627818" y="1882360"/>
                  </a:lnTo>
                  <a:lnTo>
                    <a:pt x="637373" y="1932197"/>
                  </a:lnTo>
                  <a:lnTo>
                    <a:pt x="646611" y="1982151"/>
                  </a:lnTo>
                  <a:lnTo>
                    <a:pt x="655530" y="2032219"/>
                  </a:lnTo>
                  <a:lnTo>
                    <a:pt x="664129" y="2082402"/>
                  </a:lnTo>
                  <a:lnTo>
                    <a:pt x="672406" y="2132698"/>
                  </a:lnTo>
                  <a:lnTo>
                    <a:pt x="680361" y="2183105"/>
                  </a:lnTo>
                  <a:lnTo>
                    <a:pt x="687992" y="2233624"/>
                  </a:lnTo>
                  <a:lnTo>
                    <a:pt x="695297" y="2284251"/>
                  </a:lnTo>
                  <a:lnTo>
                    <a:pt x="702277" y="2334987"/>
                  </a:lnTo>
                  <a:lnTo>
                    <a:pt x="708929" y="2385831"/>
                  </a:lnTo>
                  <a:lnTo>
                    <a:pt x="715253" y="2436780"/>
                  </a:lnTo>
                  <a:lnTo>
                    <a:pt x="721247" y="2487834"/>
                  </a:lnTo>
                  <a:lnTo>
                    <a:pt x="726910" y="2538992"/>
                  </a:lnTo>
                  <a:lnTo>
                    <a:pt x="732241" y="2590253"/>
                  </a:lnTo>
                  <a:lnTo>
                    <a:pt x="737239" y="2641615"/>
                  </a:lnTo>
                  <a:lnTo>
                    <a:pt x="741901" y="2693078"/>
                  </a:lnTo>
                  <a:lnTo>
                    <a:pt x="746229" y="2744640"/>
                  </a:lnTo>
                  <a:lnTo>
                    <a:pt x="750219" y="2796299"/>
                  </a:lnTo>
                  <a:lnTo>
                    <a:pt x="753871" y="2848056"/>
                  </a:lnTo>
                  <a:lnTo>
                    <a:pt x="757183" y="2899909"/>
                  </a:lnTo>
                  <a:lnTo>
                    <a:pt x="760155" y="2951856"/>
                  </a:lnTo>
                  <a:lnTo>
                    <a:pt x="762786" y="3003897"/>
                  </a:lnTo>
                  <a:lnTo>
                    <a:pt x="765073" y="3056030"/>
                  </a:lnTo>
                  <a:lnTo>
                    <a:pt x="767023" y="3108461"/>
                  </a:lnTo>
                  <a:lnTo>
                    <a:pt x="768621" y="3160826"/>
                  </a:lnTo>
                  <a:lnTo>
                    <a:pt x="769867" y="3213124"/>
                  </a:lnTo>
                  <a:lnTo>
                    <a:pt x="770763" y="3265353"/>
                  </a:lnTo>
                  <a:lnTo>
                    <a:pt x="771309" y="3317513"/>
                  </a:lnTo>
                  <a:lnTo>
                    <a:pt x="771507" y="3369602"/>
                  </a:lnTo>
                  <a:lnTo>
                    <a:pt x="771358" y="3421619"/>
                  </a:lnTo>
                  <a:lnTo>
                    <a:pt x="770863" y="3473562"/>
                  </a:lnTo>
                  <a:lnTo>
                    <a:pt x="770023" y="3525431"/>
                  </a:lnTo>
                  <a:lnTo>
                    <a:pt x="768839" y="3577224"/>
                  </a:lnTo>
                  <a:lnTo>
                    <a:pt x="767312" y="3628941"/>
                  </a:lnTo>
                  <a:lnTo>
                    <a:pt x="765443" y="3680579"/>
                  </a:lnTo>
                  <a:lnTo>
                    <a:pt x="763234" y="3732138"/>
                  </a:lnTo>
                  <a:lnTo>
                    <a:pt x="760686" y="3783616"/>
                  </a:lnTo>
                  <a:lnTo>
                    <a:pt x="757799" y="3835012"/>
                  </a:lnTo>
                  <a:lnTo>
                    <a:pt x="754575" y="3886326"/>
                  </a:lnTo>
                  <a:lnTo>
                    <a:pt x="751015" y="3937555"/>
                  </a:lnTo>
                  <a:lnTo>
                    <a:pt x="747119" y="3988699"/>
                  </a:lnTo>
                  <a:lnTo>
                    <a:pt x="742890" y="4039756"/>
                  </a:lnTo>
                  <a:lnTo>
                    <a:pt x="738328" y="4090725"/>
                  </a:lnTo>
                  <a:lnTo>
                    <a:pt x="733434" y="4141605"/>
                  </a:lnTo>
                  <a:lnTo>
                    <a:pt x="728210" y="4192395"/>
                  </a:lnTo>
                  <a:lnTo>
                    <a:pt x="722656" y="4243093"/>
                  </a:lnTo>
                  <a:lnTo>
                    <a:pt x="716773" y="4293699"/>
                  </a:lnTo>
                  <a:lnTo>
                    <a:pt x="710563" y="4344211"/>
                  </a:lnTo>
                  <a:lnTo>
                    <a:pt x="704027" y="4394627"/>
                  </a:lnTo>
                  <a:lnTo>
                    <a:pt x="697166" y="4444948"/>
                  </a:lnTo>
                  <a:lnTo>
                    <a:pt x="689980" y="4495170"/>
                  </a:lnTo>
                  <a:lnTo>
                    <a:pt x="682472" y="4545294"/>
                  </a:lnTo>
                  <a:lnTo>
                    <a:pt x="674642" y="4595318"/>
                  </a:lnTo>
                  <a:lnTo>
                    <a:pt x="666491" y="4645240"/>
                  </a:lnTo>
                  <a:lnTo>
                    <a:pt x="658021" y="4695061"/>
                  </a:lnTo>
                  <a:lnTo>
                    <a:pt x="649232" y="4744777"/>
                  </a:lnTo>
                  <a:lnTo>
                    <a:pt x="640125" y="4794389"/>
                  </a:lnTo>
                  <a:lnTo>
                    <a:pt x="630702" y="4843894"/>
                  </a:lnTo>
                  <a:lnTo>
                    <a:pt x="620964" y="4893293"/>
                  </a:lnTo>
                  <a:lnTo>
                    <a:pt x="610912" y="4942583"/>
                  </a:lnTo>
                  <a:lnTo>
                    <a:pt x="600547" y="4991763"/>
                  </a:lnTo>
                  <a:lnTo>
                    <a:pt x="589869" y="5040832"/>
                  </a:lnTo>
                  <a:lnTo>
                    <a:pt x="578881" y="5089789"/>
                  </a:lnTo>
                  <a:lnTo>
                    <a:pt x="567584" y="5138633"/>
                  </a:lnTo>
                  <a:lnTo>
                    <a:pt x="555977" y="5187362"/>
                  </a:lnTo>
                  <a:lnTo>
                    <a:pt x="544063" y="5235975"/>
                  </a:lnTo>
                  <a:lnTo>
                    <a:pt x="531843" y="5284471"/>
                  </a:lnTo>
                  <a:lnTo>
                    <a:pt x="519317" y="5332849"/>
                  </a:lnTo>
                  <a:lnTo>
                    <a:pt x="506487" y="5381108"/>
                  </a:lnTo>
                  <a:lnTo>
                    <a:pt x="493354" y="5429246"/>
                  </a:lnTo>
                  <a:lnTo>
                    <a:pt x="479919" y="5477262"/>
                  </a:lnTo>
                  <a:lnTo>
                    <a:pt x="466183" y="5525156"/>
                  </a:lnTo>
                  <a:lnTo>
                    <a:pt x="452147" y="5572924"/>
                  </a:lnTo>
                  <a:lnTo>
                    <a:pt x="437812" y="5620568"/>
                  </a:lnTo>
                  <a:lnTo>
                    <a:pt x="423180" y="5668084"/>
                  </a:lnTo>
                  <a:lnTo>
                    <a:pt x="408251" y="5715473"/>
                  </a:lnTo>
                  <a:lnTo>
                    <a:pt x="393027" y="5762733"/>
                  </a:lnTo>
                  <a:lnTo>
                    <a:pt x="377508" y="5809862"/>
                  </a:lnTo>
                  <a:lnTo>
                    <a:pt x="361697" y="5856860"/>
                  </a:lnTo>
                  <a:lnTo>
                    <a:pt x="345593" y="5903725"/>
                  </a:lnTo>
                  <a:lnTo>
                    <a:pt x="329198" y="5950455"/>
                  </a:lnTo>
                  <a:lnTo>
                    <a:pt x="312513" y="5997051"/>
                  </a:lnTo>
                  <a:lnTo>
                    <a:pt x="295539" y="6043510"/>
                  </a:lnTo>
                  <a:lnTo>
                    <a:pt x="278278" y="6089832"/>
                  </a:lnTo>
                  <a:lnTo>
                    <a:pt x="260730" y="6136015"/>
                  </a:lnTo>
                  <a:lnTo>
                    <a:pt x="242896" y="6182058"/>
                  </a:lnTo>
                  <a:lnTo>
                    <a:pt x="224778" y="6227959"/>
                  </a:lnTo>
                  <a:lnTo>
                    <a:pt x="206377" y="6273718"/>
                  </a:lnTo>
                  <a:lnTo>
                    <a:pt x="187694" y="6319333"/>
                  </a:lnTo>
                  <a:lnTo>
                    <a:pt x="168729" y="6364804"/>
                  </a:lnTo>
                  <a:lnTo>
                    <a:pt x="149484" y="6410128"/>
                  </a:lnTo>
                  <a:lnTo>
                    <a:pt x="129961" y="6455305"/>
                  </a:lnTo>
                  <a:lnTo>
                    <a:pt x="110159" y="6500333"/>
                  </a:lnTo>
                </a:path>
              </a:pathLst>
            </a:custGeom>
            <a:ln w="9524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96" name="object 96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545"/>
              </a:lnSpc>
            </a:pPr>
            <a:r>
              <a:rPr dirty="0"/>
              <a:t>TROJAN</a:t>
            </a:r>
            <a:r>
              <a:rPr spc="-20" dirty="0"/>
              <a:t> </a:t>
            </a:r>
            <a:r>
              <a:rPr dirty="0"/>
              <a:t>CONSTRUCTION</a:t>
            </a:r>
            <a:r>
              <a:rPr spc="-20" dirty="0"/>
              <a:t> </a:t>
            </a:r>
            <a:r>
              <a:rPr dirty="0"/>
              <a:t>HOLDING</a:t>
            </a:r>
            <a:r>
              <a:rPr spc="145" dirty="0"/>
              <a:t> </a:t>
            </a:r>
            <a:r>
              <a:rPr sz="2175" b="0" baseline="-7662" dirty="0">
                <a:solidFill>
                  <a:srgbClr val="232D69"/>
                </a:solidFill>
                <a:latin typeface="Poppins Light"/>
                <a:cs typeface="Poppins Light"/>
              </a:rPr>
              <a:t>I</a:t>
            </a:r>
            <a:r>
              <a:rPr sz="2175" b="0" spc="52" baseline="-7662" dirty="0">
                <a:solidFill>
                  <a:srgbClr val="232D69"/>
                </a:solidFill>
                <a:latin typeface="Poppins Light"/>
                <a:cs typeface="Poppins Light"/>
              </a:rPr>
              <a:t> </a:t>
            </a:r>
            <a:fld id="{81D60167-4931-47E6-BA6A-407CBD079E47}" type="slidenum">
              <a:rPr sz="900" spc="-25" dirty="0">
                <a:solidFill>
                  <a:srgbClr val="232D69"/>
                </a:solidFill>
                <a:latin typeface="Poppins SemiBold"/>
                <a:cs typeface="Poppins SemiBold"/>
              </a:rPr>
              <a:t>4</a:t>
            </a:fld>
            <a:endParaRPr sz="900">
              <a:latin typeface="Poppins SemiBold"/>
              <a:cs typeface="Poppins SemiBold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/>
                                        <p:tgtEl>
                                          <p:spTgt spid="9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8" dur="500"/>
                                        <p:tgtEl>
                                          <p:spTgt spid="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0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$PPTXTitle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>
                <a:solidFill>
                  <a:srgbClr val="232D69"/>
                </a:solidFill>
              </a:rPr>
              <a:t>TROJAN</a:t>
            </a:r>
            <a:r>
              <a:rPr spc="-55" dirty="0">
                <a:solidFill>
                  <a:srgbClr val="232D69"/>
                </a:solidFill>
              </a:rPr>
              <a:t> </a:t>
            </a:r>
            <a:r>
              <a:rPr dirty="0">
                <a:solidFill>
                  <a:srgbClr val="232D69"/>
                </a:solidFill>
              </a:rPr>
              <a:t>CONSTRUCTION</a:t>
            </a:r>
            <a:r>
              <a:rPr spc="-55" dirty="0">
                <a:solidFill>
                  <a:srgbClr val="232D69"/>
                </a:solidFill>
              </a:rPr>
              <a:t> </a:t>
            </a:r>
            <a:r>
              <a:rPr sz="1800" dirty="0">
                <a:solidFill>
                  <a:srgbClr val="939598"/>
                </a:solidFill>
              </a:rPr>
              <a:t>HOLDING</a:t>
            </a:r>
            <a:r>
              <a:rPr sz="1800" spc="-40" dirty="0">
                <a:solidFill>
                  <a:srgbClr val="939598"/>
                </a:solidFill>
              </a:rPr>
              <a:t> </a:t>
            </a:r>
            <a:r>
              <a:rPr sz="1800" spc="-10" dirty="0">
                <a:solidFill>
                  <a:srgbClr val="939598"/>
                </a:solidFill>
              </a:rPr>
              <a:t>MILESTONES</a:t>
            </a:r>
            <a:endParaRPr sz="1800" dirty="0"/>
          </a:p>
        </p:txBody>
      </p:sp>
      <p:grpSp>
        <p:nvGrpSpPr>
          <p:cNvPr id="3" name="object 3"/>
          <p:cNvGrpSpPr/>
          <p:nvPr/>
        </p:nvGrpSpPr>
        <p:grpSpPr>
          <a:xfrm>
            <a:off x="1067273" y="606493"/>
            <a:ext cx="10056495" cy="4825365"/>
            <a:chOff x="1067273" y="606493"/>
            <a:chExt cx="10056495" cy="4825365"/>
          </a:xfrm>
        </p:grpSpPr>
        <p:sp>
          <p:nvSpPr>
            <p:cNvPr id="4" name="object 4"/>
            <p:cNvSpPr/>
            <p:nvPr/>
          </p:nvSpPr>
          <p:spPr>
            <a:xfrm>
              <a:off x="10290934" y="606493"/>
              <a:ext cx="833119" cy="655320"/>
            </a:xfrm>
            <a:custGeom>
              <a:avLst/>
              <a:gdLst/>
              <a:ahLst/>
              <a:cxnLst/>
              <a:rect l="l" t="t" r="r" b="b"/>
              <a:pathLst>
                <a:path w="833120" h="655319">
                  <a:moveTo>
                    <a:pt x="415861" y="0"/>
                  </a:moveTo>
                  <a:lnTo>
                    <a:pt x="226415" y="297726"/>
                  </a:lnTo>
                  <a:lnTo>
                    <a:pt x="255041" y="342811"/>
                  </a:lnTo>
                  <a:lnTo>
                    <a:pt x="374777" y="297713"/>
                  </a:lnTo>
                  <a:lnTo>
                    <a:pt x="372973" y="292900"/>
                  </a:lnTo>
                  <a:lnTo>
                    <a:pt x="371944" y="287693"/>
                  </a:lnTo>
                  <a:lnTo>
                    <a:pt x="371944" y="282244"/>
                  </a:lnTo>
                  <a:lnTo>
                    <a:pt x="375395" y="265147"/>
                  </a:lnTo>
                  <a:lnTo>
                    <a:pt x="384806" y="251183"/>
                  </a:lnTo>
                  <a:lnTo>
                    <a:pt x="398766" y="241768"/>
                  </a:lnTo>
                  <a:lnTo>
                    <a:pt x="415861" y="238315"/>
                  </a:lnTo>
                  <a:lnTo>
                    <a:pt x="432947" y="241768"/>
                  </a:lnTo>
                  <a:lnTo>
                    <a:pt x="446898" y="251183"/>
                  </a:lnTo>
                  <a:lnTo>
                    <a:pt x="456304" y="265147"/>
                  </a:lnTo>
                  <a:lnTo>
                    <a:pt x="459752" y="282244"/>
                  </a:lnTo>
                  <a:lnTo>
                    <a:pt x="456304" y="299338"/>
                  </a:lnTo>
                  <a:lnTo>
                    <a:pt x="446898" y="313293"/>
                  </a:lnTo>
                  <a:lnTo>
                    <a:pt x="432947" y="322699"/>
                  </a:lnTo>
                  <a:lnTo>
                    <a:pt x="415861" y="326148"/>
                  </a:lnTo>
                  <a:lnTo>
                    <a:pt x="406383" y="325119"/>
                  </a:lnTo>
                  <a:lnTo>
                    <a:pt x="397633" y="322181"/>
                  </a:lnTo>
                  <a:lnTo>
                    <a:pt x="389822" y="317560"/>
                  </a:lnTo>
                  <a:lnTo>
                    <a:pt x="383159" y="311480"/>
                  </a:lnTo>
                  <a:lnTo>
                    <a:pt x="0" y="654126"/>
                  </a:lnTo>
                  <a:lnTo>
                    <a:pt x="41003" y="630266"/>
                  </a:lnTo>
                  <a:lnTo>
                    <a:pt x="83524" y="608850"/>
                  </a:lnTo>
                  <a:lnTo>
                    <a:pt x="127468" y="589975"/>
                  </a:lnTo>
                  <a:lnTo>
                    <a:pt x="172738" y="573737"/>
                  </a:lnTo>
                  <a:lnTo>
                    <a:pt x="219241" y="560233"/>
                  </a:lnTo>
                  <a:lnTo>
                    <a:pt x="266879" y="549561"/>
                  </a:lnTo>
                  <a:lnTo>
                    <a:pt x="315559" y="541819"/>
                  </a:lnTo>
                  <a:lnTo>
                    <a:pt x="365183" y="537102"/>
                  </a:lnTo>
                  <a:lnTo>
                    <a:pt x="415658" y="535508"/>
                  </a:lnTo>
                  <a:lnTo>
                    <a:pt x="466308" y="537113"/>
                  </a:lnTo>
                  <a:lnTo>
                    <a:pt x="516102" y="541862"/>
                  </a:lnTo>
                  <a:lnTo>
                    <a:pt x="564944" y="549659"/>
                  </a:lnTo>
                  <a:lnTo>
                    <a:pt x="612737" y="560404"/>
                  </a:lnTo>
                  <a:lnTo>
                    <a:pt x="659386" y="573999"/>
                  </a:lnTo>
                  <a:lnTo>
                    <a:pt x="704793" y="590347"/>
                  </a:lnTo>
                  <a:lnTo>
                    <a:pt x="748861" y="609350"/>
                  </a:lnTo>
                  <a:lnTo>
                    <a:pt x="791496" y="630909"/>
                  </a:lnTo>
                  <a:lnTo>
                    <a:pt x="832599" y="654926"/>
                  </a:lnTo>
                  <a:lnTo>
                    <a:pt x="415861" y="0"/>
                  </a:lnTo>
                  <a:close/>
                </a:path>
              </a:pathLst>
            </a:custGeom>
            <a:solidFill>
              <a:srgbClr val="232D6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" name="object 5"/>
            <p:cNvSpPr/>
            <p:nvPr/>
          </p:nvSpPr>
          <p:spPr>
            <a:xfrm>
              <a:off x="1079973" y="1921648"/>
              <a:ext cx="10029825" cy="3497579"/>
            </a:xfrm>
            <a:custGeom>
              <a:avLst/>
              <a:gdLst/>
              <a:ahLst/>
              <a:cxnLst/>
              <a:rect l="l" t="t" r="r" b="b"/>
              <a:pathLst>
                <a:path w="10029825" h="3497579">
                  <a:moveTo>
                    <a:pt x="872667" y="0"/>
                  </a:moveTo>
                  <a:lnTo>
                    <a:pt x="9449003" y="0"/>
                  </a:lnTo>
                  <a:lnTo>
                    <a:pt x="9496624" y="1924"/>
                  </a:lnTo>
                  <a:lnTo>
                    <a:pt x="9543184" y="7599"/>
                  </a:lnTo>
                  <a:lnTo>
                    <a:pt x="9588535" y="16874"/>
                  </a:lnTo>
                  <a:lnTo>
                    <a:pt x="9632526" y="29600"/>
                  </a:lnTo>
                  <a:lnTo>
                    <a:pt x="9675009" y="45628"/>
                  </a:lnTo>
                  <a:lnTo>
                    <a:pt x="9715834" y="64808"/>
                  </a:lnTo>
                  <a:lnTo>
                    <a:pt x="9754851" y="86991"/>
                  </a:lnTo>
                  <a:lnTo>
                    <a:pt x="9791912" y="112027"/>
                  </a:lnTo>
                  <a:lnTo>
                    <a:pt x="9826866" y="139766"/>
                  </a:lnTo>
                  <a:lnTo>
                    <a:pt x="9859565" y="170060"/>
                  </a:lnTo>
                  <a:lnTo>
                    <a:pt x="9889859" y="202760"/>
                  </a:lnTo>
                  <a:lnTo>
                    <a:pt x="9917598" y="237714"/>
                  </a:lnTo>
                  <a:lnTo>
                    <a:pt x="9942633" y="274775"/>
                  </a:lnTo>
                  <a:lnTo>
                    <a:pt x="9964815" y="313792"/>
                  </a:lnTo>
                  <a:lnTo>
                    <a:pt x="9983995" y="354617"/>
                  </a:lnTo>
                  <a:lnTo>
                    <a:pt x="10000022" y="397099"/>
                  </a:lnTo>
                  <a:lnTo>
                    <a:pt x="10012747" y="441090"/>
                  </a:lnTo>
                  <a:lnTo>
                    <a:pt x="10022022" y="486440"/>
                  </a:lnTo>
                  <a:lnTo>
                    <a:pt x="10027697" y="532999"/>
                  </a:lnTo>
                  <a:lnTo>
                    <a:pt x="10029621" y="580618"/>
                  </a:lnTo>
                  <a:lnTo>
                    <a:pt x="10029621" y="587197"/>
                  </a:lnTo>
                  <a:lnTo>
                    <a:pt x="10027697" y="634816"/>
                  </a:lnTo>
                  <a:lnTo>
                    <a:pt x="10022022" y="681375"/>
                  </a:lnTo>
                  <a:lnTo>
                    <a:pt x="10012747" y="726725"/>
                  </a:lnTo>
                  <a:lnTo>
                    <a:pt x="10000022" y="770715"/>
                  </a:lnTo>
                  <a:lnTo>
                    <a:pt x="9983995" y="813198"/>
                  </a:lnTo>
                  <a:lnTo>
                    <a:pt x="9964815" y="854022"/>
                  </a:lnTo>
                  <a:lnTo>
                    <a:pt x="9942633" y="893040"/>
                  </a:lnTo>
                  <a:lnTo>
                    <a:pt x="9917598" y="930101"/>
                  </a:lnTo>
                  <a:lnTo>
                    <a:pt x="9889859" y="965055"/>
                  </a:lnTo>
                  <a:lnTo>
                    <a:pt x="9859565" y="997754"/>
                  </a:lnTo>
                  <a:lnTo>
                    <a:pt x="9826866" y="1028049"/>
                  </a:lnTo>
                  <a:lnTo>
                    <a:pt x="9791912" y="1055788"/>
                  </a:lnTo>
                  <a:lnTo>
                    <a:pt x="9754851" y="1080824"/>
                  </a:lnTo>
                  <a:lnTo>
                    <a:pt x="9715834" y="1103007"/>
                  </a:lnTo>
                  <a:lnTo>
                    <a:pt x="9675009" y="1122187"/>
                  </a:lnTo>
                  <a:lnTo>
                    <a:pt x="9632526" y="1138215"/>
                  </a:lnTo>
                  <a:lnTo>
                    <a:pt x="9588535" y="1150941"/>
                  </a:lnTo>
                  <a:lnTo>
                    <a:pt x="9543184" y="1160216"/>
                  </a:lnTo>
                  <a:lnTo>
                    <a:pt x="9496624" y="1165891"/>
                  </a:lnTo>
                  <a:lnTo>
                    <a:pt x="9449003" y="1167815"/>
                  </a:lnTo>
                  <a:lnTo>
                    <a:pt x="580618" y="1167815"/>
                  </a:lnTo>
                  <a:lnTo>
                    <a:pt x="532999" y="1169740"/>
                  </a:lnTo>
                  <a:lnTo>
                    <a:pt x="486440" y="1175415"/>
                  </a:lnTo>
                  <a:lnTo>
                    <a:pt x="441090" y="1184690"/>
                  </a:lnTo>
                  <a:lnTo>
                    <a:pt x="397099" y="1197416"/>
                  </a:lnTo>
                  <a:lnTo>
                    <a:pt x="354617" y="1213444"/>
                  </a:lnTo>
                  <a:lnTo>
                    <a:pt x="313792" y="1232624"/>
                  </a:lnTo>
                  <a:lnTo>
                    <a:pt x="274775" y="1254806"/>
                  </a:lnTo>
                  <a:lnTo>
                    <a:pt x="237714" y="1279842"/>
                  </a:lnTo>
                  <a:lnTo>
                    <a:pt x="202760" y="1307582"/>
                  </a:lnTo>
                  <a:lnTo>
                    <a:pt x="170060" y="1337876"/>
                  </a:lnTo>
                  <a:lnTo>
                    <a:pt x="139766" y="1370575"/>
                  </a:lnTo>
                  <a:lnTo>
                    <a:pt x="112027" y="1405530"/>
                  </a:lnTo>
                  <a:lnTo>
                    <a:pt x="86991" y="1442591"/>
                  </a:lnTo>
                  <a:lnTo>
                    <a:pt x="64808" y="1481608"/>
                  </a:lnTo>
                  <a:lnTo>
                    <a:pt x="45628" y="1522433"/>
                  </a:lnTo>
                  <a:lnTo>
                    <a:pt x="29600" y="1564915"/>
                  </a:lnTo>
                  <a:lnTo>
                    <a:pt x="16874" y="1608906"/>
                  </a:lnTo>
                  <a:lnTo>
                    <a:pt x="7599" y="1654256"/>
                  </a:lnTo>
                  <a:lnTo>
                    <a:pt x="1924" y="1700815"/>
                  </a:lnTo>
                  <a:lnTo>
                    <a:pt x="0" y="1748434"/>
                  </a:lnTo>
                  <a:lnTo>
                    <a:pt x="1924" y="1796055"/>
                  </a:lnTo>
                  <a:lnTo>
                    <a:pt x="7599" y="1842615"/>
                  </a:lnTo>
                  <a:lnTo>
                    <a:pt x="16874" y="1887966"/>
                  </a:lnTo>
                  <a:lnTo>
                    <a:pt x="29600" y="1931957"/>
                  </a:lnTo>
                  <a:lnTo>
                    <a:pt x="45628" y="1974440"/>
                  </a:lnTo>
                  <a:lnTo>
                    <a:pt x="64808" y="2015265"/>
                  </a:lnTo>
                  <a:lnTo>
                    <a:pt x="86991" y="2054283"/>
                  </a:lnTo>
                  <a:lnTo>
                    <a:pt x="112027" y="2091343"/>
                  </a:lnTo>
                  <a:lnTo>
                    <a:pt x="139766" y="2126298"/>
                  </a:lnTo>
                  <a:lnTo>
                    <a:pt x="170060" y="2158996"/>
                  </a:lnTo>
                  <a:lnTo>
                    <a:pt x="202760" y="2189290"/>
                  </a:lnTo>
                  <a:lnTo>
                    <a:pt x="237714" y="2217029"/>
                  </a:lnTo>
                  <a:lnTo>
                    <a:pt x="274775" y="2242064"/>
                  </a:lnTo>
                  <a:lnTo>
                    <a:pt x="313792" y="2264246"/>
                  </a:lnTo>
                  <a:lnTo>
                    <a:pt x="354617" y="2283426"/>
                  </a:lnTo>
                  <a:lnTo>
                    <a:pt x="397099" y="2299453"/>
                  </a:lnTo>
                  <a:lnTo>
                    <a:pt x="441090" y="2312179"/>
                  </a:lnTo>
                  <a:lnTo>
                    <a:pt x="486440" y="2321453"/>
                  </a:lnTo>
                  <a:lnTo>
                    <a:pt x="532999" y="2327128"/>
                  </a:lnTo>
                  <a:lnTo>
                    <a:pt x="580618" y="2329053"/>
                  </a:lnTo>
                  <a:lnTo>
                    <a:pt x="9449003" y="2329053"/>
                  </a:lnTo>
                  <a:lnTo>
                    <a:pt x="9496624" y="2330977"/>
                  </a:lnTo>
                  <a:lnTo>
                    <a:pt x="9543184" y="2336652"/>
                  </a:lnTo>
                  <a:lnTo>
                    <a:pt x="9588535" y="2345927"/>
                  </a:lnTo>
                  <a:lnTo>
                    <a:pt x="9632526" y="2358653"/>
                  </a:lnTo>
                  <a:lnTo>
                    <a:pt x="9675009" y="2374681"/>
                  </a:lnTo>
                  <a:lnTo>
                    <a:pt x="9715834" y="2393861"/>
                  </a:lnTo>
                  <a:lnTo>
                    <a:pt x="9754851" y="2416044"/>
                  </a:lnTo>
                  <a:lnTo>
                    <a:pt x="9791912" y="2441080"/>
                  </a:lnTo>
                  <a:lnTo>
                    <a:pt x="9826866" y="2468820"/>
                  </a:lnTo>
                  <a:lnTo>
                    <a:pt x="9859565" y="2499115"/>
                  </a:lnTo>
                  <a:lnTo>
                    <a:pt x="9889859" y="2531815"/>
                  </a:lnTo>
                  <a:lnTo>
                    <a:pt x="9917598" y="2566770"/>
                  </a:lnTo>
                  <a:lnTo>
                    <a:pt x="9942633" y="2603831"/>
                  </a:lnTo>
                  <a:lnTo>
                    <a:pt x="9964815" y="2642850"/>
                  </a:lnTo>
                  <a:lnTo>
                    <a:pt x="9983995" y="2683675"/>
                  </a:lnTo>
                  <a:lnTo>
                    <a:pt x="10000022" y="2726159"/>
                  </a:lnTo>
                  <a:lnTo>
                    <a:pt x="10012747" y="2770151"/>
                  </a:lnTo>
                  <a:lnTo>
                    <a:pt x="10022022" y="2815502"/>
                  </a:lnTo>
                  <a:lnTo>
                    <a:pt x="10027697" y="2862063"/>
                  </a:lnTo>
                  <a:lnTo>
                    <a:pt x="10029621" y="2909684"/>
                  </a:lnTo>
                  <a:lnTo>
                    <a:pt x="10029621" y="2916428"/>
                  </a:lnTo>
                  <a:lnTo>
                    <a:pt x="10027697" y="2964048"/>
                  </a:lnTo>
                  <a:lnTo>
                    <a:pt x="10022022" y="3010609"/>
                  </a:lnTo>
                  <a:lnTo>
                    <a:pt x="10012747" y="3055960"/>
                  </a:lnTo>
                  <a:lnTo>
                    <a:pt x="10000022" y="3099951"/>
                  </a:lnTo>
                  <a:lnTo>
                    <a:pt x="9983995" y="3142434"/>
                  </a:lnTo>
                  <a:lnTo>
                    <a:pt x="9964815" y="3183259"/>
                  </a:lnTo>
                  <a:lnTo>
                    <a:pt x="9942633" y="3222276"/>
                  </a:lnTo>
                  <a:lnTo>
                    <a:pt x="9917598" y="3259337"/>
                  </a:lnTo>
                  <a:lnTo>
                    <a:pt x="9889859" y="3294291"/>
                  </a:lnTo>
                  <a:lnTo>
                    <a:pt x="9859565" y="3326990"/>
                  </a:lnTo>
                  <a:lnTo>
                    <a:pt x="9826866" y="3357284"/>
                  </a:lnTo>
                  <a:lnTo>
                    <a:pt x="9791912" y="3385023"/>
                  </a:lnTo>
                  <a:lnTo>
                    <a:pt x="9754851" y="3410058"/>
                  </a:lnTo>
                  <a:lnTo>
                    <a:pt x="9715834" y="3432240"/>
                  </a:lnTo>
                  <a:lnTo>
                    <a:pt x="9675009" y="3451419"/>
                  </a:lnTo>
                  <a:lnTo>
                    <a:pt x="9632526" y="3467447"/>
                  </a:lnTo>
                  <a:lnTo>
                    <a:pt x="9588535" y="3480172"/>
                  </a:lnTo>
                  <a:lnTo>
                    <a:pt x="9543184" y="3489447"/>
                  </a:lnTo>
                  <a:lnTo>
                    <a:pt x="9496624" y="3495121"/>
                  </a:lnTo>
                  <a:lnTo>
                    <a:pt x="9449003" y="3497046"/>
                  </a:lnTo>
                  <a:lnTo>
                    <a:pt x="1966480" y="3497046"/>
                  </a:lnTo>
                </a:path>
              </a:pathLst>
            </a:custGeom>
            <a:ln w="25400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6" name="object 6"/>
          <p:cNvSpPr txBox="1"/>
          <p:nvPr/>
        </p:nvSpPr>
        <p:spPr>
          <a:xfrm>
            <a:off x="1101214" y="2189904"/>
            <a:ext cx="1669414" cy="732790"/>
          </a:xfrm>
          <a:prstGeom prst="rect">
            <a:avLst/>
          </a:prstGeom>
        </p:spPr>
        <p:txBody>
          <a:bodyPr vert="horz" wrap="square" lIns="0" tIns="53975" rIns="0" bIns="0" rtlCol="0">
            <a:spAutoFit/>
          </a:bodyPr>
          <a:lstStyle/>
          <a:p>
            <a:pPr marL="33655" algn="ctr">
              <a:lnSpc>
                <a:spcPct val="100000"/>
              </a:lnSpc>
              <a:spcBef>
                <a:spcPts val="425"/>
              </a:spcBef>
            </a:pPr>
            <a:r>
              <a:rPr sz="1000" b="1" spc="-20" dirty="0">
                <a:solidFill>
                  <a:srgbClr val="232D69"/>
                </a:solidFill>
                <a:latin typeface="Poppins SemiBold"/>
                <a:cs typeface="Poppins SemiBold"/>
              </a:rPr>
              <a:t>2026</a:t>
            </a:r>
            <a:endParaRPr sz="1000">
              <a:latin typeface="Poppins SemiBold"/>
              <a:cs typeface="Poppins SemiBold"/>
            </a:endParaRPr>
          </a:p>
          <a:p>
            <a:pPr marL="12065" marR="5080" indent="-635" algn="ctr">
              <a:lnSpc>
                <a:spcPct val="100000"/>
              </a:lnSpc>
              <a:spcBef>
                <a:spcPts val="240"/>
              </a:spcBef>
            </a:pPr>
            <a:r>
              <a:rPr sz="750" spc="-35" dirty="0">
                <a:solidFill>
                  <a:srgbClr val="939598"/>
                </a:solidFill>
                <a:latin typeface="Poppins"/>
                <a:cs typeface="Poppins"/>
              </a:rPr>
              <a:t>Ranked</a:t>
            </a:r>
            <a:r>
              <a:rPr sz="750" spc="-10" dirty="0">
                <a:solidFill>
                  <a:srgbClr val="939598"/>
                </a:solidFill>
                <a:latin typeface="Poppins"/>
                <a:cs typeface="Poppins"/>
              </a:rPr>
              <a:t> </a:t>
            </a:r>
            <a:r>
              <a:rPr sz="750" spc="-40" dirty="0">
                <a:solidFill>
                  <a:srgbClr val="939598"/>
                </a:solidFill>
                <a:latin typeface="Poppins"/>
                <a:cs typeface="Poppins"/>
              </a:rPr>
              <a:t>Top</a:t>
            </a:r>
            <a:r>
              <a:rPr sz="750" spc="-5" dirty="0">
                <a:solidFill>
                  <a:srgbClr val="939598"/>
                </a:solidFill>
                <a:latin typeface="Poppins"/>
                <a:cs typeface="Poppins"/>
              </a:rPr>
              <a:t> </a:t>
            </a:r>
            <a:r>
              <a:rPr sz="750" spc="-40" dirty="0">
                <a:solidFill>
                  <a:srgbClr val="939598"/>
                </a:solidFill>
                <a:latin typeface="Poppins"/>
                <a:cs typeface="Poppins"/>
              </a:rPr>
              <a:t>5</a:t>
            </a:r>
            <a:r>
              <a:rPr sz="750" spc="-10" dirty="0">
                <a:solidFill>
                  <a:srgbClr val="939598"/>
                </a:solidFill>
                <a:latin typeface="Poppins"/>
                <a:cs typeface="Poppins"/>
              </a:rPr>
              <a:t> </a:t>
            </a:r>
            <a:r>
              <a:rPr sz="750" spc="-20" dirty="0">
                <a:solidFill>
                  <a:srgbClr val="939598"/>
                </a:solidFill>
                <a:latin typeface="Poppins"/>
                <a:cs typeface="Poppins"/>
              </a:rPr>
              <a:t>in</a:t>
            </a:r>
            <a:r>
              <a:rPr sz="750" spc="-5" dirty="0">
                <a:solidFill>
                  <a:srgbClr val="939598"/>
                </a:solidFill>
                <a:latin typeface="Poppins"/>
                <a:cs typeface="Poppins"/>
              </a:rPr>
              <a:t> </a:t>
            </a:r>
            <a:r>
              <a:rPr sz="750" spc="-30" dirty="0">
                <a:solidFill>
                  <a:srgbClr val="939598"/>
                </a:solidFill>
                <a:latin typeface="Poppins"/>
                <a:cs typeface="Poppins"/>
              </a:rPr>
              <a:t>Forbes</a:t>
            </a:r>
            <a:r>
              <a:rPr sz="750" spc="-10" dirty="0">
                <a:solidFill>
                  <a:srgbClr val="939598"/>
                </a:solidFill>
                <a:latin typeface="Poppins"/>
                <a:cs typeface="Poppins"/>
              </a:rPr>
              <a:t> </a:t>
            </a:r>
            <a:r>
              <a:rPr sz="750" spc="-35" dirty="0">
                <a:solidFill>
                  <a:srgbClr val="939598"/>
                </a:solidFill>
                <a:latin typeface="Poppins"/>
                <a:cs typeface="Poppins"/>
              </a:rPr>
              <a:t>Middle</a:t>
            </a:r>
            <a:r>
              <a:rPr sz="750" spc="-5" dirty="0">
                <a:solidFill>
                  <a:srgbClr val="939598"/>
                </a:solidFill>
                <a:latin typeface="Poppins"/>
                <a:cs typeface="Poppins"/>
              </a:rPr>
              <a:t> </a:t>
            </a:r>
            <a:r>
              <a:rPr sz="750" spc="-20" dirty="0">
                <a:solidFill>
                  <a:srgbClr val="939598"/>
                </a:solidFill>
                <a:latin typeface="Poppins"/>
                <a:cs typeface="Poppins"/>
              </a:rPr>
              <a:t>East</a:t>
            </a:r>
            <a:r>
              <a:rPr sz="750" spc="500" dirty="0">
                <a:solidFill>
                  <a:srgbClr val="939598"/>
                </a:solidFill>
                <a:latin typeface="Poppins"/>
                <a:cs typeface="Poppins"/>
              </a:rPr>
              <a:t> </a:t>
            </a:r>
            <a:r>
              <a:rPr sz="750" spc="-40" dirty="0">
                <a:solidFill>
                  <a:srgbClr val="939598"/>
                </a:solidFill>
                <a:latin typeface="Poppins"/>
                <a:cs typeface="Poppins"/>
              </a:rPr>
              <a:t>Top</a:t>
            </a:r>
            <a:r>
              <a:rPr sz="750" spc="25" dirty="0">
                <a:solidFill>
                  <a:srgbClr val="939598"/>
                </a:solidFill>
                <a:latin typeface="Poppins"/>
                <a:cs typeface="Poppins"/>
              </a:rPr>
              <a:t> </a:t>
            </a:r>
            <a:r>
              <a:rPr sz="750" spc="-30" dirty="0">
                <a:solidFill>
                  <a:srgbClr val="939598"/>
                </a:solidFill>
                <a:latin typeface="Poppins"/>
                <a:cs typeface="Poppins"/>
              </a:rPr>
              <a:t>10</a:t>
            </a:r>
            <a:r>
              <a:rPr sz="750" spc="25" dirty="0">
                <a:solidFill>
                  <a:srgbClr val="939598"/>
                </a:solidFill>
                <a:latin typeface="Poppins"/>
                <a:cs typeface="Poppins"/>
              </a:rPr>
              <a:t> </a:t>
            </a:r>
            <a:r>
              <a:rPr sz="750" spc="-35" dirty="0">
                <a:solidFill>
                  <a:srgbClr val="939598"/>
                </a:solidFill>
                <a:latin typeface="Poppins"/>
                <a:cs typeface="Poppins"/>
              </a:rPr>
              <a:t>Construction</a:t>
            </a:r>
            <a:r>
              <a:rPr sz="750" spc="25" dirty="0">
                <a:solidFill>
                  <a:srgbClr val="939598"/>
                </a:solidFill>
                <a:latin typeface="Poppins"/>
                <a:cs typeface="Poppins"/>
              </a:rPr>
              <a:t> </a:t>
            </a:r>
            <a:r>
              <a:rPr sz="750" spc="-40" dirty="0">
                <a:solidFill>
                  <a:srgbClr val="939598"/>
                </a:solidFill>
                <a:latin typeface="Poppins"/>
                <a:cs typeface="Poppins"/>
              </a:rPr>
              <a:t>Companies</a:t>
            </a:r>
            <a:r>
              <a:rPr sz="750" spc="25" dirty="0">
                <a:solidFill>
                  <a:srgbClr val="939598"/>
                </a:solidFill>
                <a:latin typeface="Poppins"/>
                <a:cs typeface="Poppins"/>
              </a:rPr>
              <a:t> </a:t>
            </a:r>
            <a:r>
              <a:rPr sz="750" spc="-40" dirty="0">
                <a:solidFill>
                  <a:srgbClr val="939598"/>
                </a:solidFill>
                <a:latin typeface="Poppins"/>
                <a:cs typeface="Poppins"/>
              </a:rPr>
              <a:t>2026</a:t>
            </a:r>
            <a:endParaRPr sz="750">
              <a:latin typeface="Poppins"/>
              <a:cs typeface="Poppins"/>
            </a:endParaRPr>
          </a:p>
          <a:p>
            <a:pPr marL="69215" marR="61594" algn="ctr">
              <a:lnSpc>
                <a:spcPct val="100000"/>
              </a:lnSpc>
              <a:spcBef>
                <a:spcPts val="204"/>
              </a:spcBef>
            </a:pPr>
            <a:r>
              <a:rPr sz="750" spc="-35" dirty="0">
                <a:solidFill>
                  <a:srgbClr val="939598"/>
                </a:solidFill>
                <a:latin typeface="Poppins"/>
                <a:cs typeface="Poppins"/>
              </a:rPr>
              <a:t>Ranked</a:t>
            </a:r>
            <a:r>
              <a:rPr sz="750" spc="-10" dirty="0">
                <a:solidFill>
                  <a:srgbClr val="939598"/>
                </a:solidFill>
                <a:latin typeface="Poppins"/>
                <a:cs typeface="Poppins"/>
              </a:rPr>
              <a:t> </a:t>
            </a:r>
            <a:r>
              <a:rPr sz="750" spc="-45" dirty="0">
                <a:solidFill>
                  <a:srgbClr val="939598"/>
                </a:solidFill>
                <a:latin typeface="Poppins"/>
                <a:cs typeface="Poppins"/>
              </a:rPr>
              <a:t>as</a:t>
            </a:r>
            <a:r>
              <a:rPr sz="750" spc="-10" dirty="0">
                <a:solidFill>
                  <a:srgbClr val="939598"/>
                </a:solidFill>
                <a:latin typeface="Poppins"/>
                <a:cs typeface="Poppins"/>
              </a:rPr>
              <a:t> </a:t>
            </a:r>
            <a:r>
              <a:rPr sz="750" spc="-25" dirty="0">
                <a:solidFill>
                  <a:srgbClr val="939598"/>
                </a:solidFill>
                <a:latin typeface="Poppins"/>
                <a:cs typeface="Poppins"/>
              </a:rPr>
              <a:t>the</a:t>
            </a:r>
            <a:r>
              <a:rPr sz="750" spc="-10" dirty="0">
                <a:solidFill>
                  <a:srgbClr val="939598"/>
                </a:solidFill>
                <a:latin typeface="Poppins"/>
                <a:cs typeface="Poppins"/>
              </a:rPr>
              <a:t> </a:t>
            </a:r>
            <a:r>
              <a:rPr sz="750" spc="-30" dirty="0">
                <a:solidFill>
                  <a:srgbClr val="939598"/>
                </a:solidFill>
                <a:latin typeface="Poppins"/>
                <a:cs typeface="Poppins"/>
              </a:rPr>
              <a:t>#1</a:t>
            </a:r>
            <a:r>
              <a:rPr sz="750" spc="-10" dirty="0">
                <a:solidFill>
                  <a:srgbClr val="939598"/>
                </a:solidFill>
                <a:latin typeface="Poppins"/>
                <a:cs typeface="Poppins"/>
              </a:rPr>
              <a:t> </a:t>
            </a:r>
            <a:r>
              <a:rPr sz="750" spc="-30" dirty="0">
                <a:solidFill>
                  <a:srgbClr val="939598"/>
                </a:solidFill>
                <a:latin typeface="Poppins"/>
                <a:cs typeface="Poppins"/>
              </a:rPr>
              <a:t>Contractor</a:t>
            </a:r>
            <a:r>
              <a:rPr sz="750" spc="-10" dirty="0">
                <a:solidFill>
                  <a:srgbClr val="939598"/>
                </a:solidFill>
                <a:latin typeface="Poppins"/>
                <a:cs typeface="Poppins"/>
              </a:rPr>
              <a:t> </a:t>
            </a:r>
            <a:r>
              <a:rPr sz="750" spc="-20" dirty="0">
                <a:solidFill>
                  <a:srgbClr val="939598"/>
                </a:solidFill>
                <a:latin typeface="Poppins"/>
                <a:cs typeface="Poppins"/>
              </a:rPr>
              <a:t>in</a:t>
            </a:r>
            <a:r>
              <a:rPr sz="750" spc="-10" dirty="0">
                <a:solidFill>
                  <a:srgbClr val="939598"/>
                </a:solidFill>
                <a:latin typeface="Poppins"/>
                <a:cs typeface="Poppins"/>
              </a:rPr>
              <a:t> </a:t>
            </a:r>
            <a:r>
              <a:rPr sz="750" spc="-30" dirty="0">
                <a:solidFill>
                  <a:srgbClr val="939598"/>
                </a:solidFill>
                <a:latin typeface="Poppins"/>
                <a:cs typeface="Poppins"/>
              </a:rPr>
              <a:t>the</a:t>
            </a:r>
            <a:r>
              <a:rPr sz="750" spc="500" dirty="0">
                <a:solidFill>
                  <a:srgbClr val="939598"/>
                </a:solidFill>
                <a:latin typeface="Poppins"/>
                <a:cs typeface="Poppins"/>
              </a:rPr>
              <a:t> </a:t>
            </a:r>
            <a:r>
              <a:rPr sz="750" spc="-45" dirty="0">
                <a:solidFill>
                  <a:srgbClr val="939598"/>
                </a:solidFill>
                <a:latin typeface="Poppins"/>
                <a:cs typeface="Poppins"/>
              </a:rPr>
              <a:t>UAE</a:t>
            </a:r>
            <a:r>
              <a:rPr sz="750" spc="5" dirty="0">
                <a:solidFill>
                  <a:srgbClr val="939598"/>
                </a:solidFill>
                <a:latin typeface="Poppins"/>
                <a:cs typeface="Poppins"/>
              </a:rPr>
              <a:t> </a:t>
            </a:r>
            <a:r>
              <a:rPr sz="750" spc="-20" dirty="0">
                <a:solidFill>
                  <a:srgbClr val="939598"/>
                </a:solidFill>
                <a:latin typeface="Poppins"/>
                <a:cs typeface="Poppins"/>
              </a:rPr>
              <a:t>for</a:t>
            </a:r>
            <a:r>
              <a:rPr sz="750" spc="10" dirty="0">
                <a:solidFill>
                  <a:srgbClr val="939598"/>
                </a:solidFill>
                <a:latin typeface="Poppins"/>
                <a:cs typeface="Poppins"/>
              </a:rPr>
              <a:t> </a:t>
            </a:r>
            <a:r>
              <a:rPr sz="750" spc="-30" dirty="0">
                <a:solidFill>
                  <a:srgbClr val="939598"/>
                </a:solidFill>
                <a:latin typeface="Poppins"/>
                <a:cs typeface="Poppins"/>
              </a:rPr>
              <a:t>three</a:t>
            </a:r>
            <a:r>
              <a:rPr sz="750" spc="10" dirty="0">
                <a:solidFill>
                  <a:srgbClr val="939598"/>
                </a:solidFill>
                <a:latin typeface="Poppins"/>
                <a:cs typeface="Poppins"/>
              </a:rPr>
              <a:t> </a:t>
            </a:r>
            <a:r>
              <a:rPr sz="750" spc="-35" dirty="0">
                <a:solidFill>
                  <a:srgbClr val="939598"/>
                </a:solidFill>
                <a:latin typeface="Poppins"/>
                <a:cs typeface="Poppins"/>
              </a:rPr>
              <a:t>consecutive</a:t>
            </a:r>
            <a:r>
              <a:rPr sz="750" spc="5" dirty="0">
                <a:solidFill>
                  <a:srgbClr val="939598"/>
                </a:solidFill>
                <a:latin typeface="Poppins"/>
                <a:cs typeface="Poppins"/>
              </a:rPr>
              <a:t> </a:t>
            </a:r>
            <a:r>
              <a:rPr sz="750" spc="-10" dirty="0">
                <a:solidFill>
                  <a:srgbClr val="939598"/>
                </a:solidFill>
                <a:latin typeface="Poppins"/>
                <a:cs typeface="Poppins"/>
              </a:rPr>
              <a:t>years</a:t>
            </a:r>
            <a:endParaRPr sz="750">
              <a:latin typeface="Poppins"/>
              <a:cs typeface="Poppins"/>
            </a:endParaRPr>
          </a:p>
        </p:txBody>
      </p:sp>
      <p:grpSp>
        <p:nvGrpSpPr>
          <p:cNvPr id="7" name="object 7"/>
          <p:cNvGrpSpPr/>
          <p:nvPr/>
        </p:nvGrpSpPr>
        <p:grpSpPr>
          <a:xfrm>
            <a:off x="1671209" y="1640213"/>
            <a:ext cx="563245" cy="563245"/>
            <a:chOff x="1671209" y="1640213"/>
            <a:chExt cx="563245" cy="563245"/>
          </a:xfrm>
        </p:grpSpPr>
        <p:pic>
          <p:nvPicPr>
            <p:cNvPr id="8" name="object 8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1682648" y="1661086"/>
              <a:ext cx="539991" cy="530552"/>
            </a:xfrm>
            <a:prstGeom prst="rect">
              <a:avLst/>
            </a:prstGeom>
          </p:spPr>
        </p:pic>
        <p:sp>
          <p:nvSpPr>
            <p:cNvPr id="9" name="object 9"/>
            <p:cNvSpPr/>
            <p:nvPr/>
          </p:nvSpPr>
          <p:spPr>
            <a:xfrm>
              <a:off x="1682639" y="1651643"/>
              <a:ext cx="540385" cy="540385"/>
            </a:xfrm>
            <a:custGeom>
              <a:avLst/>
              <a:gdLst/>
              <a:ahLst/>
              <a:cxnLst/>
              <a:rect l="l" t="t" r="r" b="b"/>
              <a:pathLst>
                <a:path w="540385" h="540385">
                  <a:moveTo>
                    <a:pt x="270001" y="540003"/>
                  </a:moveTo>
                  <a:lnTo>
                    <a:pt x="221467" y="535654"/>
                  </a:lnTo>
                  <a:lnTo>
                    <a:pt x="175787" y="523112"/>
                  </a:lnTo>
                  <a:lnTo>
                    <a:pt x="133724" y="503142"/>
                  </a:lnTo>
                  <a:lnTo>
                    <a:pt x="96040" y="476504"/>
                  </a:lnTo>
                  <a:lnTo>
                    <a:pt x="63499" y="443963"/>
                  </a:lnTo>
                  <a:lnTo>
                    <a:pt x="36861" y="406279"/>
                  </a:lnTo>
                  <a:lnTo>
                    <a:pt x="16891" y="364216"/>
                  </a:lnTo>
                  <a:lnTo>
                    <a:pt x="4349" y="318536"/>
                  </a:lnTo>
                  <a:lnTo>
                    <a:pt x="0" y="270001"/>
                  </a:lnTo>
                  <a:lnTo>
                    <a:pt x="4349" y="221470"/>
                  </a:lnTo>
                  <a:lnTo>
                    <a:pt x="16891" y="175792"/>
                  </a:lnTo>
                  <a:lnTo>
                    <a:pt x="36861" y="133730"/>
                  </a:lnTo>
                  <a:lnTo>
                    <a:pt x="63499" y="96046"/>
                  </a:lnTo>
                  <a:lnTo>
                    <a:pt x="96040" y="63503"/>
                  </a:lnTo>
                  <a:lnTo>
                    <a:pt x="133724" y="36864"/>
                  </a:lnTo>
                  <a:lnTo>
                    <a:pt x="175787" y="16892"/>
                  </a:lnTo>
                  <a:lnTo>
                    <a:pt x="221467" y="4350"/>
                  </a:lnTo>
                  <a:lnTo>
                    <a:pt x="270001" y="0"/>
                  </a:lnTo>
                  <a:lnTo>
                    <a:pt x="318533" y="4350"/>
                  </a:lnTo>
                  <a:lnTo>
                    <a:pt x="364211" y="16892"/>
                  </a:lnTo>
                  <a:lnTo>
                    <a:pt x="406273" y="36864"/>
                  </a:lnTo>
                  <a:lnTo>
                    <a:pt x="443957" y="63503"/>
                  </a:lnTo>
                  <a:lnTo>
                    <a:pt x="476500" y="96046"/>
                  </a:lnTo>
                  <a:lnTo>
                    <a:pt x="503139" y="133730"/>
                  </a:lnTo>
                  <a:lnTo>
                    <a:pt x="523111" y="175792"/>
                  </a:lnTo>
                  <a:lnTo>
                    <a:pt x="535653" y="221470"/>
                  </a:lnTo>
                  <a:lnTo>
                    <a:pt x="540004" y="270001"/>
                  </a:lnTo>
                  <a:lnTo>
                    <a:pt x="535653" y="318536"/>
                  </a:lnTo>
                  <a:lnTo>
                    <a:pt x="523111" y="364216"/>
                  </a:lnTo>
                  <a:lnTo>
                    <a:pt x="503139" y="406279"/>
                  </a:lnTo>
                  <a:lnTo>
                    <a:pt x="476500" y="443963"/>
                  </a:lnTo>
                  <a:lnTo>
                    <a:pt x="443957" y="476504"/>
                  </a:lnTo>
                  <a:lnTo>
                    <a:pt x="406273" y="503142"/>
                  </a:lnTo>
                  <a:lnTo>
                    <a:pt x="364211" y="523112"/>
                  </a:lnTo>
                  <a:lnTo>
                    <a:pt x="318533" y="535654"/>
                  </a:lnTo>
                  <a:lnTo>
                    <a:pt x="270001" y="540003"/>
                  </a:lnTo>
                  <a:close/>
                </a:path>
              </a:pathLst>
            </a:custGeom>
            <a:ln w="22415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0" name="object 10"/>
          <p:cNvSpPr txBox="1"/>
          <p:nvPr/>
        </p:nvSpPr>
        <p:spPr>
          <a:xfrm>
            <a:off x="3166113" y="2189904"/>
            <a:ext cx="1626870" cy="478790"/>
          </a:xfrm>
          <a:prstGeom prst="rect">
            <a:avLst/>
          </a:prstGeom>
        </p:spPr>
        <p:txBody>
          <a:bodyPr vert="horz" wrap="square" lIns="0" tIns="53975" rIns="0" bIns="0" rtlCol="0">
            <a:spAutoFit/>
          </a:bodyPr>
          <a:lstStyle/>
          <a:p>
            <a:pPr marL="33655" algn="ctr">
              <a:lnSpc>
                <a:spcPct val="100000"/>
              </a:lnSpc>
              <a:spcBef>
                <a:spcPts val="425"/>
              </a:spcBef>
            </a:pPr>
            <a:r>
              <a:rPr sz="1000" b="1" spc="-20" dirty="0">
                <a:solidFill>
                  <a:srgbClr val="232D69"/>
                </a:solidFill>
                <a:latin typeface="Poppins SemiBold"/>
                <a:cs typeface="Poppins SemiBold"/>
              </a:rPr>
              <a:t>2025</a:t>
            </a:r>
            <a:endParaRPr sz="1000">
              <a:latin typeface="Poppins SemiBold"/>
              <a:cs typeface="Poppins SemiBold"/>
            </a:endParaRPr>
          </a:p>
          <a:p>
            <a:pPr marL="12700" marR="5080" algn="ctr">
              <a:lnSpc>
                <a:spcPct val="100000"/>
              </a:lnSpc>
              <a:spcBef>
                <a:spcPts val="240"/>
              </a:spcBef>
            </a:pPr>
            <a:r>
              <a:rPr sz="750" spc="-35" dirty="0">
                <a:solidFill>
                  <a:srgbClr val="939598"/>
                </a:solidFill>
                <a:latin typeface="Poppins"/>
                <a:cs typeface="Poppins"/>
              </a:rPr>
              <a:t>Ranked</a:t>
            </a:r>
            <a:r>
              <a:rPr sz="750" spc="-10" dirty="0">
                <a:solidFill>
                  <a:srgbClr val="939598"/>
                </a:solidFill>
                <a:latin typeface="Poppins"/>
                <a:cs typeface="Poppins"/>
              </a:rPr>
              <a:t> </a:t>
            </a:r>
            <a:r>
              <a:rPr sz="750" spc="-45" dirty="0">
                <a:solidFill>
                  <a:srgbClr val="939598"/>
                </a:solidFill>
                <a:latin typeface="Poppins"/>
                <a:cs typeface="Poppins"/>
              </a:rPr>
              <a:t>among</a:t>
            </a:r>
            <a:r>
              <a:rPr sz="750" spc="-10" dirty="0">
                <a:solidFill>
                  <a:srgbClr val="939598"/>
                </a:solidFill>
                <a:latin typeface="Poppins"/>
                <a:cs typeface="Poppins"/>
              </a:rPr>
              <a:t> </a:t>
            </a:r>
            <a:r>
              <a:rPr sz="750" spc="-25" dirty="0">
                <a:solidFill>
                  <a:srgbClr val="939598"/>
                </a:solidFill>
                <a:latin typeface="Poppins"/>
                <a:cs typeface="Poppins"/>
              </a:rPr>
              <a:t>the</a:t>
            </a:r>
            <a:r>
              <a:rPr sz="750" spc="-10" dirty="0">
                <a:solidFill>
                  <a:srgbClr val="939598"/>
                </a:solidFill>
                <a:latin typeface="Poppins"/>
                <a:cs typeface="Poppins"/>
              </a:rPr>
              <a:t> </a:t>
            </a:r>
            <a:r>
              <a:rPr sz="750" spc="-40" dirty="0">
                <a:solidFill>
                  <a:srgbClr val="939598"/>
                </a:solidFill>
                <a:latin typeface="Poppins"/>
                <a:cs typeface="Poppins"/>
              </a:rPr>
              <a:t>Top</a:t>
            </a:r>
            <a:r>
              <a:rPr sz="750" spc="-5" dirty="0">
                <a:solidFill>
                  <a:srgbClr val="939598"/>
                </a:solidFill>
                <a:latin typeface="Poppins"/>
                <a:cs typeface="Poppins"/>
              </a:rPr>
              <a:t> </a:t>
            </a:r>
            <a:r>
              <a:rPr sz="750" spc="-40" dirty="0">
                <a:solidFill>
                  <a:srgbClr val="939598"/>
                </a:solidFill>
                <a:latin typeface="Poppins"/>
                <a:cs typeface="Poppins"/>
              </a:rPr>
              <a:t>5</a:t>
            </a:r>
            <a:r>
              <a:rPr sz="750" spc="-10" dirty="0">
                <a:solidFill>
                  <a:srgbClr val="939598"/>
                </a:solidFill>
                <a:latin typeface="Poppins"/>
                <a:cs typeface="Poppins"/>
              </a:rPr>
              <a:t> </a:t>
            </a:r>
            <a:r>
              <a:rPr sz="750" spc="-30" dirty="0">
                <a:solidFill>
                  <a:srgbClr val="939598"/>
                </a:solidFill>
                <a:latin typeface="Poppins"/>
                <a:cs typeface="Poppins"/>
              </a:rPr>
              <a:t>across</a:t>
            </a:r>
            <a:r>
              <a:rPr sz="750" spc="-10" dirty="0">
                <a:solidFill>
                  <a:srgbClr val="939598"/>
                </a:solidFill>
                <a:latin typeface="Poppins"/>
                <a:cs typeface="Poppins"/>
              </a:rPr>
              <a:t> </a:t>
            </a:r>
            <a:r>
              <a:rPr sz="750" spc="-25" dirty="0">
                <a:solidFill>
                  <a:srgbClr val="939598"/>
                </a:solidFill>
                <a:latin typeface="Poppins"/>
                <a:cs typeface="Poppins"/>
              </a:rPr>
              <a:t>the</a:t>
            </a:r>
            <a:r>
              <a:rPr sz="750" spc="500" dirty="0">
                <a:solidFill>
                  <a:srgbClr val="939598"/>
                </a:solidFill>
                <a:latin typeface="Poppins"/>
                <a:cs typeface="Poppins"/>
              </a:rPr>
              <a:t> </a:t>
            </a:r>
            <a:r>
              <a:rPr sz="750" spc="-45" dirty="0">
                <a:solidFill>
                  <a:srgbClr val="939598"/>
                </a:solidFill>
                <a:latin typeface="Poppins"/>
                <a:cs typeface="Poppins"/>
              </a:rPr>
              <a:t>GCC</a:t>
            </a:r>
            <a:r>
              <a:rPr sz="750" spc="-15" dirty="0">
                <a:solidFill>
                  <a:srgbClr val="939598"/>
                </a:solidFill>
                <a:latin typeface="Poppins"/>
                <a:cs typeface="Poppins"/>
              </a:rPr>
              <a:t> </a:t>
            </a:r>
            <a:r>
              <a:rPr sz="750" spc="-40" dirty="0">
                <a:solidFill>
                  <a:srgbClr val="939598"/>
                </a:solidFill>
                <a:latin typeface="Poppins"/>
                <a:cs typeface="Poppins"/>
              </a:rPr>
              <a:t>by</a:t>
            </a:r>
            <a:r>
              <a:rPr sz="750" spc="-15" dirty="0">
                <a:solidFill>
                  <a:srgbClr val="939598"/>
                </a:solidFill>
                <a:latin typeface="Poppins"/>
                <a:cs typeface="Poppins"/>
              </a:rPr>
              <a:t> </a:t>
            </a:r>
            <a:r>
              <a:rPr sz="750" spc="-25" dirty="0">
                <a:solidFill>
                  <a:srgbClr val="939598"/>
                </a:solidFill>
                <a:latin typeface="Poppins"/>
                <a:cs typeface="Poppins"/>
              </a:rPr>
              <a:t>net</a:t>
            </a:r>
            <a:r>
              <a:rPr sz="750" spc="-15" dirty="0">
                <a:solidFill>
                  <a:srgbClr val="939598"/>
                </a:solidFill>
                <a:latin typeface="Poppins"/>
                <a:cs typeface="Poppins"/>
              </a:rPr>
              <a:t> </a:t>
            </a:r>
            <a:r>
              <a:rPr sz="750" spc="-35" dirty="0">
                <a:solidFill>
                  <a:srgbClr val="939598"/>
                </a:solidFill>
                <a:latin typeface="Poppins"/>
                <a:cs typeface="Poppins"/>
              </a:rPr>
              <a:t>value</a:t>
            </a:r>
            <a:r>
              <a:rPr sz="750" spc="-10" dirty="0">
                <a:solidFill>
                  <a:srgbClr val="939598"/>
                </a:solidFill>
                <a:latin typeface="Poppins"/>
                <a:cs typeface="Poppins"/>
              </a:rPr>
              <a:t> </a:t>
            </a:r>
            <a:r>
              <a:rPr sz="750" spc="-20" dirty="0">
                <a:solidFill>
                  <a:srgbClr val="939598"/>
                </a:solidFill>
                <a:latin typeface="Poppins"/>
                <a:cs typeface="Poppins"/>
              </a:rPr>
              <a:t>of</a:t>
            </a:r>
            <a:r>
              <a:rPr sz="750" spc="-15" dirty="0">
                <a:solidFill>
                  <a:srgbClr val="939598"/>
                </a:solidFill>
                <a:latin typeface="Poppins"/>
                <a:cs typeface="Poppins"/>
              </a:rPr>
              <a:t> </a:t>
            </a:r>
            <a:r>
              <a:rPr sz="750" spc="-20" dirty="0">
                <a:solidFill>
                  <a:srgbClr val="939598"/>
                </a:solidFill>
                <a:latin typeface="Poppins"/>
                <a:cs typeface="Poppins"/>
              </a:rPr>
              <a:t>work</a:t>
            </a:r>
            <a:endParaRPr sz="750">
              <a:latin typeface="Poppins"/>
              <a:cs typeface="Poppins"/>
            </a:endParaRPr>
          </a:p>
        </p:txBody>
      </p:sp>
      <p:grpSp>
        <p:nvGrpSpPr>
          <p:cNvPr id="11" name="object 11"/>
          <p:cNvGrpSpPr/>
          <p:nvPr/>
        </p:nvGrpSpPr>
        <p:grpSpPr>
          <a:xfrm>
            <a:off x="3714708" y="1640213"/>
            <a:ext cx="563245" cy="563245"/>
            <a:chOff x="3714708" y="1640213"/>
            <a:chExt cx="563245" cy="563245"/>
          </a:xfrm>
        </p:grpSpPr>
        <p:pic>
          <p:nvPicPr>
            <p:cNvPr id="12" name="object 12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3728085" y="1651647"/>
              <a:ext cx="534884" cy="526211"/>
            </a:xfrm>
            <a:prstGeom prst="rect">
              <a:avLst/>
            </a:prstGeom>
          </p:spPr>
        </p:pic>
        <p:sp>
          <p:nvSpPr>
            <p:cNvPr id="13" name="object 13"/>
            <p:cNvSpPr/>
            <p:nvPr/>
          </p:nvSpPr>
          <p:spPr>
            <a:xfrm>
              <a:off x="3726138" y="1651643"/>
              <a:ext cx="540385" cy="540385"/>
            </a:xfrm>
            <a:custGeom>
              <a:avLst/>
              <a:gdLst/>
              <a:ahLst/>
              <a:cxnLst/>
              <a:rect l="l" t="t" r="r" b="b"/>
              <a:pathLst>
                <a:path w="540385" h="540385">
                  <a:moveTo>
                    <a:pt x="270001" y="540003"/>
                  </a:moveTo>
                  <a:lnTo>
                    <a:pt x="221467" y="535654"/>
                  </a:lnTo>
                  <a:lnTo>
                    <a:pt x="175787" y="523112"/>
                  </a:lnTo>
                  <a:lnTo>
                    <a:pt x="133724" y="503142"/>
                  </a:lnTo>
                  <a:lnTo>
                    <a:pt x="96040" y="476504"/>
                  </a:lnTo>
                  <a:lnTo>
                    <a:pt x="63499" y="443963"/>
                  </a:lnTo>
                  <a:lnTo>
                    <a:pt x="36861" y="406279"/>
                  </a:lnTo>
                  <a:lnTo>
                    <a:pt x="16891" y="364216"/>
                  </a:lnTo>
                  <a:lnTo>
                    <a:pt x="4349" y="318536"/>
                  </a:lnTo>
                  <a:lnTo>
                    <a:pt x="0" y="270001"/>
                  </a:lnTo>
                  <a:lnTo>
                    <a:pt x="4349" y="221470"/>
                  </a:lnTo>
                  <a:lnTo>
                    <a:pt x="16891" y="175792"/>
                  </a:lnTo>
                  <a:lnTo>
                    <a:pt x="36861" y="133730"/>
                  </a:lnTo>
                  <a:lnTo>
                    <a:pt x="63499" y="96046"/>
                  </a:lnTo>
                  <a:lnTo>
                    <a:pt x="96040" y="63503"/>
                  </a:lnTo>
                  <a:lnTo>
                    <a:pt x="133724" y="36864"/>
                  </a:lnTo>
                  <a:lnTo>
                    <a:pt x="175787" y="16892"/>
                  </a:lnTo>
                  <a:lnTo>
                    <a:pt x="221467" y="4350"/>
                  </a:lnTo>
                  <a:lnTo>
                    <a:pt x="270001" y="0"/>
                  </a:lnTo>
                  <a:lnTo>
                    <a:pt x="318533" y="4350"/>
                  </a:lnTo>
                  <a:lnTo>
                    <a:pt x="364211" y="16892"/>
                  </a:lnTo>
                  <a:lnTo>
                    <a:pt x="406273" y="36864"/>
                  </a:lnTo>
                  <a:lnTo>
                    <a:pt x="443957" y="63503"/>
                  </a:lnTo>
                  <a:lnTo>
                    <a:pt x="476500" y="96046"/>
                  </a:lnTo>
                  <a:lnTo>
                    <a:pt x="503139" y="133730"/>
                  </a:lnTo>
                  <a:lnTo>
                    <a:pt x="523111" y="175792"/>
                  </a:lnTo>
                  <a:lnTo>
                    <a:pt x="535653" y="221470"/>
                  </a:lnTo>
                  <a:lnTo>
                    <a:pt x="540004" y="270001"/>
                  </a:lnTo>
                  <a:lnTo>
                    <a:pt x="535653" y="318536"/>
                  </a:lnTo>
                  <a:lnTo>
                    <a:pt x="523111" y="364216"/>
                  </a:lnTo>
                  <a:lnTo>
                    <a:pt x="503139" y="406279"/>
                  </a:lnTo>
                  <a:lnTo>
                    <a:pt x="476500" y="443963"/>
                  </a:lnTo>
                  <a:lnTo>
                    <a:pt x="443957" y="476504"/>
                  </a:lnTo>
                  <a:lnTo>
                    <a:pt x="406273" y="503142"/>
                  </a:lnTo>
                  <a:lnTo>
                    <a:pt x="364211" y="523112"/>
                  </a:lnTo>
                  <a:lnTo>
                    <a:pt x="318533" y="535654"/>
                  </a:lnTo>
                  <a:lnTo>
                    <a:pt x="270001" y="540003"/>
                  </a:lnTo>
                  <a:close/>
                </a:path>
              </a:pathLst>
            </a:custGeom>
            <a:ln w="22415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4" name="object 14"/>
          <p:cNvSpPr txBox="1"/>
          <p:nvPr/>
        </p:nvSpPr>
        <p:spPr>
          <a:xfrm>
            <a:off x="5192110" y="2189904"/>
            <a:ext cx="1661795" cy="593090"/>
          </a:xfrm>
          <a:prstGeom prst="rect">
            <a:avLst/>
          </a:prstGeom>
        </p:spPr>
        <p:txBody>
          <a:bodyPr vert="horz" wrap="square" lIns="0" tIns="53975" rIns="0" bIns="0" rtlCol="0">
            <a:spAutoFit/>
          </a:bodyPr>
          <a:lstStyle/>
          <a:p>
            <a:pPr marL="33655" algn="ctr">
              <a:lnSpc>
                <a:spcPct val="100000"/>
              </a:lnSpc>
              <a:spcBef>
                <a:spcPts val="425"/>
              </a:spcBef>
            </a:pPr>
            <a:r>
              <a:rPr sz="1000" b="1" spc="-20" dirty="0">
                <a:solidFill>
                  <a:srgbClr val="232D69"/>
                </a:solidFill>
                <a:latin typeface="Poppins SemiBold"/>
                <a:cs typeface="Poppins SemiBold"/>
              </a:rPr>
              <a:t>2024</a:t>
            </a:r>
            <a:endParaRPr sz="1000">
              <a:latin typeface="Poppins SemiBold"/>
              <a:cs typeface="Poppins SemiBold"/>
            </a:endParaRPr>
          </a:p>
          <a:p>
            <a:pPr marL="12700" marR="5080" algn="ctr">
              <a:lnSpc>
                <a:spcPct val="100000"/>
              </a:lnSpc>
              <a:spcBef>
                <a:spcPts val="240"/>
              </a:spcBef>
            </a:pPr>
            <a:r>
              <a:rPr sz="750" spc="-20" dirty="0">
                <a:solidFill>
                  <a:srgbClr val="939598"/>
                </a:solidFill>
                <a:latin typeface="Poppins"/>
                <a:cs typeface="Poppins"/>
              </a:rPr>
              <a:t>First</a:t>
            </a:r>
            <a:r>
              <a:rPr sz="750" spc="-5" dirty="0">
                <a:solidFill>
                  <a:srgbClr val="939598"/>
                </a:solidFill>
                <a:latin typeface="Poppins"/>
                <a:cs typeface="Poppins"/>
              </a:rPr>
              <a:t> </a:t>
            </a:r>
            <a:r>
              <a:rPr sz="750" spc="-30" dirty="0">
                <a:solidFill>
                  <a:srgbClr val="939598"/>
                </a:solidFill>
                <a:latin typeface="Poppins"/>
                <a:cs typeface="Poppins"/>
              </a:rPr>
              <a:t>construction</a:t>
            </a:r>
            <a:r>
              <a:rPr sz="750" spc="-5" dirty="0">
                <a:solidFill>
                  <a:srgbClr val="939598"/>
                </a:solidFill>
                <a:latin typeface="Poppins"/>
                <a:cs typeface="Poppins"/>
              </a:rPr>
              <a:t> </a:t>
            </a:r>
            <a:r>
              <a:rPr sz="750" spc="-40" dirty="0">
                <a:solidFill>
                  <a:srgbClr val="939598"/>
                </a:solidFill>
                <a:latin typeface="Poppins"/>
                <a:cs typeface="Poppins"/>
              </a:rPr>
              <a:t>group</a:t>
            </a:r>
            <a:r>
              <a:rPr sz="750" spc="-5" dirty="0">
                <a:solidFill>
                  <a:srgbClr val="939598"/>
                </a:solidFill>
                <a:latin typeface="Poppins"/>
                <a:cs typeface="Poppins"/>
              </a:rPr>
              <a:t> </a:t>
            </a:r>
            <a:r>
              <a:rPr sz="750" spc="-20" dirty="0">
                <a:solidFill>
                  <a:srgbClr val="939598"/>
                </a:solidFill>
                <a:latin typeface="Poppins"/>
                <a:cs typeface="Poppins"/>
              </a:rPr>
              <a:t>in</a:t>
            </a:r>
            <a:r>
              <a:rPr sz="750" spc="-5" dirty="0">
                <a:solidFill>
                  <a:srgbClr val="939598"/>
                </a:solidFill>
                <a:latin typeface="Poppins"/>
                <a:cs typeface="Poppins"/>
              </a:rPr>
              <a:t> </a:t>
            </a:r>
            <a:r>
              <a:rPr sz="750" spc="-25" dirty="0">
                <a:solidFill>
                  <a:srgbClr val="939598"/>
                </a:solidFill>
                <a:latin typeface="Poppins"/>
                <a:cs typeface="Poppins"/>
              </a:rPr>
              <a:t>the</a:t>
            </a:r>
            <a:r>
              <a:rPr sz="750" spc="-5" dirty="0">
                <a:solidFill>
                  <a:srgbClr val="939598"/>
                </a:solidFill>
                <a:latin typeface="Poppins"/>
                <a:cs typeface="Poppins"/>
              </a:rPr>
              <a:t> </a:t>
            </a:r>
            <a:r>
              <a:rPr sz="750" spc="-35" dirty="0">
                <a:solidFill>
                  <a:srgbClr val="939598"/>
                </a:solidFill>
                <a:latin typeface="Poppins"/>
                <a:cs typeface="Poppins"/>
              </a:rPr>
              <a:t>Middle</a:t>
            </a:r>
            <a:r>
              <a:rPr sz="750" spc="500" dirty="0">
                <a:solidFill>
                  <a:srgbClr val="939598"/>
                </a:solidFill>
                <a:latin typeface="Poppins"/>
                <a:cs typeface="Poppins"/>
              </a:rPr>
              <a:t> </a:t>
            </a:r>
            <a:r>
              <a:rPr sz="750" spc="-30" dirty="0">
                <a:solidFill>
                  <a:srgbClr val="939598"/>
                </a:solidFill>
                <a:latin typeface="Poppins"/>
                <a:cs typeface="Poppins"/>
              </a:rPr>
              <a:t>East</a:t>
            </a:r>
            <a:r>
              <a:rPr sz="750" spc="-20" dirty="0">
                <a:solidFill>
                  <a:srgbClr val="939598"/>
                </a:solidFill>
                <a:latin typeface="Poppins"/>
                <a:cs typeface="Poppins"/>
              </a:rPr>
              <a:t> to</a:t>
            </a:r>
            <a:r>
              <a:rPr sz="750" spc="-25" dirty="0">
                <a:solidFill>
                  <a:srgbClr val="939598"/>
                </a:solidFill>
                <a:latin typeface="Poppins"/>
                <a:cs typeface="Poppins"/>
              </a:rPr>
              <a:t> </a:t>
            </a:r>
            <a:r>
              <a:rPr sz="750" spc="-30" dirty="0">
                <a:solidFill>
                  <a:srgbClr val="939598"/>
                </a:solidFill>
                <a:latin typeface="Poppins"/>
                <a:cs typeface="Poppins"/>
              </a:rPr>
              <a:t>achieve</a:t>
            </a:r>
            <a:r>
              <a:rPr sz="750" spc="-15" dirty="0">
                <a:solidFill>
                  <a:srgbClr val="939598"/>
                </a:solidFill>
                <a:latin typeface="Poppins"/>
                <a:cs typeface="Poppins"/>
              </a:rPr>
              <a:t> </a:t>
            </a:r>
            <a:r>
              <a:rPr sz="750" spc="-40" dirty="0">
                <a:solidFill>
                  <a:srgbClr val="939598"/>
                </a:solidFill>
                <a:latin typeface="Poppins"/>
                <a:cs typeface="Poppins"/>
              </a:rPr>
              <a:t>an</a:t>
            </a:r>
            <a:r>
              <a:rPr sz="750" spc="-15" dirty="0">
                <a:solidFill>
                  <a:srgbClr val="939598"/>
                </a:solidFill>
                <a:latin typeface="Poppins"/>
                <a:cs typeface="Poppins"/>
              </a:rPr>
              <a:t> </a:t>
            </a:r>
            <a:r>
              <a:rPr sz="750" spc="-20" dirty="0">
                <a:solidFill>
                  <a:srgbClr val="939598"/>
                </a:solidFill>
                <a:latin typeface="Poppins"/>
                <a:cs typeface="Poppins"/>
              </a:rPr>
              <a:t>“A” </a:t>
            </a:r>
            <a:r>
              <a:rPr sz="750" spc="-30" dirty="0">
                <a:solidFill>
                  <a:srgbClr val="939598"/>
                </a:solidFill>
                <a:latin typeface="Poppins"/>
                <a:cs typeface="Poppins"/>
              </a:rPr>
              <a:t>rating</a:t>
            </a:r>
            <a:r>
              <a:rPr sz="750" spc="-20" dirty="0">
                <a:solidFill>
                  <a:srgbClr val="939598"/>
                </a:solidFill>
                <a:latin typeface="Poppins"/>
                <a:cs typeface="Poppins"/>
              </a:rPr>
              <a:t> in</a:t>
            </a:r>
            <a:r>
              <a:rPr sz="750" spc="-15" dirty="0">
                <a:solidFill>
                  <a:srgbClr val="939598"/>
                </a:solidFill>
                <a:latin typeface="Poppins"/>
                <a:cs typeface="Poppins"/>
              </a:rPr>
              <a:t> </a:t>
            </a:r>
            <a:r>
              <a:rPr sz="750" spc="-25" dirty="0">
                <a:solidFill>
                  <a:srgbClr val="939598"/>
                </a:solidFill>
                <a:latin typeface="Poppins"/>
                <a:cs typeface="Poppins"/>
              </a:rPr>
              <a:t>the</a:t>
            </a:r>
            <a:r>
              <a:rPr sz="750" spc="500" dirty="0">
                <a:solidFill>
                  <a:srgbClr val="939598"/>
                </a:solidFill>
                <a:latin typeface="Poppins"/>
                <a:cs typeface="Poppins"/>
              </a:rPr>
              <a:t> </a:t>
            </a:r>
            <a:r>
              <a:rPr sz="750" spc="-45" dirty="0">
                <a:solidFill>
                  <a:srgbClr val="939598"/>
                </a:solidFill>
                <a:latin typeface="Poppins"/>
                <a:cs typeface="Poppins"/>
              </a:rPr>
              <a:t>MSCI</a:t>
            </a:r>
            <a:r>
              <a:rPr sz="750" spc="10" dirty="0">
                <a:solidFill>
                  <a:srgbClr val="939598"/>
                </a:solidFill>
                <a:latin typeface="Poppins"/>
                <a:cs typeface="Poppins"/>
              </a:rPr>
              <a:t> </a:t>
            </a:r>
            <a:r>
              <a:rPr sz="750" spc="-45" dirty="0">
                <a:solidFill>
                  <a:srgbClr val="939598"/>
                </a:solidFill>
                <a:latin typeface="Poppins"/>
                <a:cs typeface="Poppins"/>
              </a:rPr>
              <a:t>ESG</a:t>
            </a:r>
            <a:r>
              <a:rPr sz="750" spc="10" dirty="0">
                <a:solidFill>
                  <a:srgbClr val="939598"/>
                </a:solidFill>
                <a:latin typeface="Poppins"/>
                <a:cs typeface="Poppins"/>
              </a:rPr>
              <a:t> </a:t>
            </a:r>
            <a:r>
              <a:rPr sz="750" spc="-10" dirty="0">
                <a:solidFill>
                  <a:srgbClr val="939598"/>
                </a:solidFill>
                <a:latin typeface="Poppins"/>
                <a:cs typeface="Poppins"/>
              </a:rPr>
              <a:t>assessment</a:t>
            </a:r>
            <a:endParaRPr sz="750">
              <a:latin typeface="Poppins"/>
              <a:cs typeface="Poppins"/>
            </a:endParaRPr>
          </a:p>
        </p:txBody>
      </p:sp>
      <p:grpSp>
        <p:nvGrpSpPr>
          <p:cNvPr id="15" name="object 15"/>
          <p:cNvGrpSpPr/>
          <p:nvPr/>
        </p:nvGrpSpPr>
        <p:grpSpPr>
          <a:xfrm>
            <a:off x="5758205" y="1640213"/>
            <a:ext cx="563245" cy="563245"/>
            <a:chOff x="5758205" y="1640213"/>
            <a:chExt cx="563245" cy="563245"/>
          </a:xfrm>
        </p:grpSpPr>
        <p:pic>
          <p:nvPicPr>
            <p:cNvPr id="16" name="object 16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5778309" y="1651647"/>
              <a:ext cx="531329" cy="539991"/>
            </a:xfrm>
            <a:prstGeom prst="rect">
              <a:avLst/>
            </a:prstGeom>
          </p:spPr>
        </p:pic>
        <p:sp>
          <p:nvSpPr>
            <p:cNvPr id="17" name="object 17"/>
            <p:cNvSpPr/>
            <p:nvPr/>
          </p:nvSpPr>
          <p:spPr>
            <a:xfrm>
              <a:off x="5769635" y="1651643"/>
              <a:ext cx="540385" cy="540385"/>
            </a:xfrm>
            <a:custGeom>
              <a:avLst/>
              <a:gdLst/>
              <a:ahLst/>
              <a:cxnLst/>
              <a:rect l="l" t="t" r="r" b="b"/>
              <a:pathLst>
                <a:path w="540385" h="540385">
                  <a:moveTo>
                    <a:pt x="270001" y="540003"/>
                  </a:moveTo>
                  <a:lnTo>
                    <a:pt x="221467" y="535654"/>
                  </a:lnTo>
                  <a:lnTo>
                    <a:pt x="175787" y="523112"/>
                  </a:lnTo>
                  <a:lnTo>
                    <a:pt x="133724" y="503142"/>
                  </a:lnTo>
                  <a:lnTo>
                    <a:pt x="96040" y="476504"/>
                  </a:lnTo>
                  <a:lnTo>
                    <a:pt x="63499" y="443963"/>
                  </a:lnTo>
                  <a:lnTo>
                    <a:pt x="36861" y="406279"/>
                  </a:lnTo>
                  <a:lnTo>
                    <a:pt x="16891" y="364216"/>
                  </a:lnTo>
                  <a:lnTo>
                    <a:pt x="4349" y="318536"/>
                  </a:lnTo>
                  <a:lnTo>
                    <a:pt x="0" y="270001"/>
                  </a:lnTo>
                  <a:lnTo>
                    <a:pt x="4349" y="221470"/>
                  </a:lnTo>
                  <a:lnTo>
                    <a:pt x="16891" y="175792"/>
                  </a:lnTo>
                  <a:lnTo>
                    <a:pt x="36861" y="133730"/>
                  </a:lnTo>
                  <a:lnTo>
                    <a:pt x="63499" y="96046"/>
                  </a:lnTo>
                  <a:lnTo>
                    <a:pt x="96040" y="63503"/>
                  </a:lnTo>
                  <a:lnTo>
                    <a:pt x="133724" y="36864"/>
                  </a:lnTo>
                  <a:lnTo>
                    <a:pt x="175787" y="16892"/>
                  </a:lnTo>
                  <a:lnTo>
                    <a:pt x="221467" y="4350"/>
                  </a:lnTo>
                  <a:lnTo>
                    <a:pt x="270001" y="0"/>
                  </a:lnTo>
                  <a:lnTo>
                    <a:pt x="318533" y="4350"/>
                  </a:lnTo>
                  <a:lnTo>
                    <a:pt x="364211" y="16892"/>
                  </a:lnTo>
                  <a:lnTo>
                    <a:pt x="406273" y="36864"/>
                  </a:lnTo>
                  <a:lnTo>
                    <a:pt x="443957" y="63503"/>
                  </a:lnTo>
                  <a:lnTo>
                    <a:pt x="476500" y="96046"/>
                  </a:lnTo>
                  <a:lnTo>
                    <a:pt x="503139" y="133730"/>
                  </a:lnTo>
                  <a:lnTo>
                    <a:pt x="523111" y="175792"/>
                  </a:lnTo>
                  <a:lnTo>
                    <a:pt x="535653" y="221470"/>
                  </a:lnTo>
                  <a:lnTo>
                    <a:pt x="540004" y="270001"/>
                  </a:lnTo>
                  <a:lnTo>
                    <a:pt x="535653" y="318536"/>
                  </a:lnTo>
                  <a:lnTo>
                    <a:pt x="523111" y="364216"/>
                  </a:lnTo>
                  <a:lnTo>
                    <a:pt x="503139" y="406279"/>
                  </a:lnTo>
                  <a:lnTo>
                    <a:pt x="476500" y="443963"/>
                  </a:lnTo>
                  <a:lnTo>
                    <a:pt x="443957" y="476504"/>
                  </a:lnTo>
                  <a:lnTo>
                    <a:pt x="406273" y="503142"/>
                  </a:lnTo>
                  <a:lnTo>
                    <a:pt x="364211" y="523112"/>
                  </a:lnTo>
                  <a:lnTo>
                    <a:pt x="318533" y="535654"/>
                  </a:lnTo>
                  <a:lnTo>
                    <a:pt x="270001" y="540003"/>
                  </a:lnTo>
                  <a:close/>
                </a:path>
              </a:pathLst>
            </a:custGeom>
            <a:ln w="22415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8" name="object 18"/>
          <p:cNvSpPr txBox="1"/>
          <p:nvPr/>
        </p:nvSpPr>
        <p:spPr>
          <a:xfrm>
            <a:off x="7208811" y="2189904"/>
            <a:ext cx="1715135" cy="821690"/>
          </a:xfrm>
          <a:prstGeom prst="rect">
            <a:avLst/>
          </a:prstGeom>
        </p:spPr>
        <p:txBody>
          <a:bodyPr vert="horz" wrap="square" lIns="0" tIns="53975" rIns="0" bIns="0" rtlCol="0">
            <a:spAutoFit/>
          </a:bodyPr>
          <a:lstStyle/>
          <a:p>
            <a:pPr marL="33655" algn="ctr">
              <a:lnSpc>
                <a:spcPct val="100000"/>
              </a:lnSpc>
              <a:spcBef>
                <a:spcPts val="425"/>
              </a:spcBef>
            </a:pPr>
            <a:r>
              <a:rPr sz="1000" b="1" spc="-20" dirty="0">
                <a:solidFill>
                  <a:srgbClr val="232D69"/>
                </a:solidFill>
                <a:latin typeface="Poppins SemiBold"/>
                <a:cs typeface="Poppins SemiBold"/>
              </a:rPr>
              <a:t>2023</a:t>
            </a:r>
            <a:endParaRPr sz="1000">
              <a:latin typeface="Poppins SemiBold"/>
              <a:cs typeface="Poppins SemiBold"/>
            </a:endParaRPr>
          </a:p>
          <a:p>
            <a:pPr marL="202565" marR="194945" indent="171450">
              <a:lnSpc>
                <a:spcPct val="100000"/>
              </a:lnSpc>
              <a:spcBef>
                <a:spcPts val="240"/>
              </a:spcBef>
            </a:pPr>
            <a:r>
              <a:rPr sz="750" spc="-35" dirty="0">
                <a:solidFill>
                  <a:srgbClr val="939598"/>
                </a:solidFill>
                <a:latin typeface="Poppins"/>
                <a:cs typeface="Poppins"/>
              </a:rPr>
              <a:t>Etihad</a:t>
            </a:r>
            <a:r>
              <a:rPr sz="750" spc="-10" dirty="0">
                <a:solidFill>
                  <a:srgbClr val="939598"/>
                </a:solidFill>
                <a:latin typeface="Poppins"/>
                <a:cs typeface="Poppins"/>
              </a:rPr>
              <a:t> </a:t>
            </a:r>
            <a:r>
              <a:rPr sz="750" spc="-25" dirty="0">
                <a:solidFill>
                  <a:srgbClr val="939598"/>
                </a:solidFill>
                <a:latin typeface="Poppins"/>
                <a:cs typeface="Poppins"/>
              </a:rPr>
              <a:t>Rail</a:t>
            </a:r>
            <a:r>
              <a:rPr sz="750" spc="-5" dirty="0">
                <a:solidFill>
                  <a:srgbClr val="939598"/>
                </a:solidFill>
                <a:latin typeface="Poppins"/>
                <a:cs typeface="Poppins"/>
              </a:rPr>
              <a:t> </a:t>
            </a:r>
            <a:r>
              <a:rPr sz="750" spc="-10" dirty="0">
                <a:solidFill>
                  <a:srgbClr val="939598"/>
                </a:solidFill>
                <a:latin typeface="Poppins"/>
                <a:cs typeface="Poppins"/>
              </a:rPr>
              <a:t>completed</a:t>
            </a:r>
            <a:r>
              <a:rPr sz="750" spc="500" dirty="0">
                <a:solidFill>
                  <a:srgbClr val="939598"/>
                </a:solidFill>
                <a:latin typeface="Poppins"/>
                <a:cs typeface="Poppins"/>
              </a:rPr>
              <a:t> </a:t>
            </a:r>
            <a:r>
              <a:rPr sz="750" spc="-40" dirty="0">
                <a:solidFill>
                  <a:srgbClr val="939598"/>
                </a:solidFill>
                <a:latin typeface="Poppins"/>
                <a:cs typeface="Poppins"/>
              </a:rPr>
              <a:t>KAFD</a:t>
            </a:r>
            <a:r>
              <a:rPr sz="750" spc="20" dirty="0">
                <a:solidFill>
                  <a:srgbClr val="939598"/>
                </a:solidFill>
                <a:latin typeface="Poppins"/>
                <a:cs typeface="Poppins"/>
              </a:rPr>
              <a:t> </a:t>
            </a:r>
            <a:r>
              <a:rPr sz="750" spc="-35" dirty="0">
                <a:solidFill>
                  <a:srgbClr val="939598"/>
                </a:solidFill>
                <a:latin typeface="Poppins"/>
                <a:cs typeface="Poppins"/>
              </a:rPr>
              <a:t>Developments</a:t>
            </a:r>
            <a:r>
              <a:rPr sz="750" spc="20" dirty="0">
                <a:solidFill>
                  <a:srgbClr val="939598"/>
                </a:solidFill>
                <a:latin typeface="Poppins"/>
                <a:cs typeface="Poppins"/>
              </a:rPr>
              <a:t> </a:t>
            </a:r>
            <a:r>
              <a:rPr sz="750" spc="-45" dirty="0">
                <a:solidFill>
                  <a:srgbClr val="939598"/>
                </a:solidFill>
                <a:latin typeface="Poppins"/>
                <a:cs typeface="Poppins"/>
              </a:rPr>
              <a:t>awarded</a:t>
            </a:r>
            <a:endParaRPr sz="750">
              <a:latin typeface="Poppins"/>
              <a:cs typeface="Poppins"/>
            </a:endParaRPr>
          </a:p>
          <a:p>
            <a:pPr marL="12700" marR="5080" algn="ctr">
              <a:lnSpc>
                <a:spcPct val="100000"/>
              </a:lnSpc>
            </a:pPr>
            <a:r>
              <a:rPr sz="750" spc="-40" dirty="0">
                <a:solidFill>
                  <a:srgbClr val="939598"/>
                </a:solidFill>
                <a:latin typeface="Poppins"/>
                <a:cs typeface="Poppins"/>
              </a:rPr>
              <a:t>Zayed</a:t>
            </a:r>
            <a:r>
              <a:rPr sz="750" spc="20" dirty="0">
                <a:solidFill>
                  <a:srgbClr val="939598"/>
                </a:solidFill>
                <a:latin typeface="Poppins"/>
                <a:cs typeface="Poppins"/>
              </a:rPr>
              <a:t> </a:t>
            </a:r>
            <a:r>
              <a:rPr sz="750" spc="-30" dirty="0">
                <a:solidFill>
                  <a:srgbClr val="939598"/>
                </a:solidFill>
                <a:latin typeface="Poppins"/>
                <a:cs typeface="Poppins"/>
              </a:rPr>
              <a:t>International</a:t>
            </a:r>
            <a:r>
              <a:rPr sz="750" spc="20" dirty="0">
                <a:solidFill>
                  <a:srgbClr val="939598"/>
                </a:solidFill>
                <a:latin typeface="Poppins"/>
                <a:cs typeface="Poppins"/>
              </a:rPr>
              <a:t> </a:t>
            </a:r>
            <a:r>
              <a:rPr sz="750" spc="-30" dirty="0">
                <a:solidFill>
                  <a:srgbClr val="939598"/>
                </a:solidFill>
                <a:latin typeface="Poppins"/>
                <a:cs typeface="Poppins"/>
              </a:rPr>
              <a:t>Airport</a:t>
            </a:r>
            <a:r>
              <a:rPr sz="750" spc="20" dirty="0">
                <a:solidFill>
                  <a:srgbClr val="939598"/>
                </a:solidFill>
                <a:latin typeface="Poppins"/>
                <a:cs typeface="Poppins"/>
              </a:rPr>
              <a:t> </a:t>
            </a:r>
            <a:r>
              <a:rPr sz="750" spc="-40" dirty="0">
                <a:solidFill>
                  <a:srgbClr val="939598"/>
                </a:solidFill>
                <a:latin typeface="Poppins"/>
                <a:cs typeface="Poppins"/>
              </a:rPr>
              <a:t>completed</a:t>
            </a:r>
            <a:r>
              <a:rPr sz="750" spc="500" dirty="0">
                <a:solidFill>
                  <a:srgbClr val="939598"/>
                </a:solidFill>
                <a:latin typeface="Poppins"/>
                <a:cs typeface="Poppins"/>
              </a:rPr>
              <a:t> </a:t>
            </a:r>
            <a:r>
              <a:rPr sz="750" spc="-35" dirty="0">
                <a:solidFill>
                  <a:srgbClr val="939598"/>
                </a:solidFill>
                <a:latin typeface="Poppins"/>
                <a:cs typeface="Poppins"/>
              </a:rPr>
              <a:t>Baniyas</a:t>
            </a:r>
            <a:r>
              <a:rPr sz="750" dirty="0">
                <a:solidFill>
                  <a:srgbClr val="939598"/>
                </a:solidFill>
                <a:latin typeface="Poppins"/>
                <a:cs typeface="Poppins"/>
              </a:rPr>
              <a:t> </a:t>
            </a:r>
            <a:r>
              <a:rPr sz="750" spc="-45" dirty="0">
                <a:solidFill>
                  <a:srgbClr val="939598"/>
                </a:solidFill>
                <a:latin typeface="Poppins"/>
                <a:cs typeface="Poppins"/>
              </a:rPr>
              <a:t>West</a:t>
            </a:r>
            <a:r>
              <a:rPr sz="750" spc="5" dirty="0">
                <a:solidFill>
                  <a:srgbClr val="939598"/>
                </a:solidFill>
                <a:latin typeface="Poppins"/>
                <a:cs typeface="Poppins"/>
              </a:rPr>
              <a:t> </a:t>
            </a:r>
            <a:r>
              <a:rPr sz="750" spc="-10" dirty="0">
                <a:solidFill>
                  <a:srgbClr val="939598"/>
                </a:solidFill>
                <a:latin typeface="Poppins"/>
                <a:cs typeface="Poppins"/>
              </a:rPr>
              <a:t>awarded</a:t>
            </a:r>
            <a:endParaRPr sz="750">
              <a:latin typeface="Poppins"/>
              <a:cs typeface="Poppins"/>
            </a:endParaRPr>
          </a:p>
          <a:p>
            <a:pPr algn="ctr">
              <a:lnSpc>
                <a:spcPct val="100000"/>
              </a:lnSpc>
            </a:pPr>
            <a:r>
              <a:rPr sz="750" spc="-20" dirty="0">
                <a:solidFill>
                  <a:srgbClr val="939598"/>
                </a:solidFill>
                <a:latin typeface="Poppins"/>
                <a:cs typeface="Poppins"/>
              </a:rPr>
              <a:t>Al</a:t>
            </a:r>
            <a:r>
              <a:rPr sz="750" spc="-10" dirty="0">
                <a:solidFill>
                  <a:srgbClr val="939598"/>
                </a:solidFill>
                <a:latin typeface="Poppins"/>
                <a:cs typeface="Poppins"/>
              </a:rPr>
              <a:t> </a:t>
            </a:r>
            <a:r>
              <a:rPr sz="750" spc="-45" dirty="0">
                <a:solidFill>
                  <a:srgbClr val="939598"/>
                </a:solidFill>
                <a:latin typeface="Poppins"/>
                <a:cs typeface="Poppins"/>
              </a:rPr>
              <a:t>Samha</a:t>
            </a:r>
            <a:r>
              <a:rPr sz="750" spc="-5" dirty="0">
                <a:solidFill>
                  <a:srgbClr val="939598"/>
                </a:solidFill>
                <a:latin typeface="Poppins"/>
                <a:cs typeface="Poppins"/>
              </a:rPr>
              <a:t> </a:t>
            </a:r>
            <a:r>
              <a:rPr sz="750" spc="-45" dirty="0">
                <a:solidFill>
                  <a:srgbClr val="939598"/>
                </a:solidFill>
                <a:latin typeface="Poppins"/>
                <a:cs typeface="Poppins"/>
              </a:rPr>
              <a:t>242</a:t>
            </a:r>
            <a:r>
              <a:rPr sz="750" spc="-5" dirty="0">
                <a:solidFill>
                  <a:srgbClr val="939598"/>
                </a:solidFill>
                <a:latin typeface="Poppins"/>
                <a:cs typeface="Poppins"/>
              </a:rPr>
              <a:t> </a:t>
            </a:r>
            <a:r>
              <a:rPr sz="750" spc="-30" dirty="0">
                <a:solidFill>
                  <a:srgbClr val="939598"/>
                </a:solidFill>
                <a:latin typeface="Poppins"/>
                <a:cs typeface="Poppins"/>
              </a:rPr>
              <a:t>Villas</a:t>
            </a:r>
            <a:r>
              <a:rPr sz="750" spc="-5" dirty="0">
                <a:solidFill>
                  <a:srgbClr val="939598"/>
                </a:solidFill>
                <a:latin typeface="Poppins"/>
                <a:cs typeface="Poppins"/>
              </a:rPr>
              <a:t> </a:t>
            </a:r>
            <a:r>
              <a:rPr sz="750" spc="-10" dirty="0">
                <a:solidFill>
                  <a:srgbClr val="939598"/>
                </a:solidFill>
                <a:latin typeface="Poppins"/>
                <a:cs typeface="Poppins"/>
              </a:rPr>
              <a:t>awarded</a:t>
            </a:r>
            <a:endParaRPr sz="750">
              <a:latin typeface="Poppins"/>
              <a:cs typeface="Poppins"/>
            </a:endParaRPr>
          </a:p>
        </p:txBody>
      </p:sp>
      <p:grpSp>
        <p:nvGrpSpPr>
          <p:cNvPr id="19" name="object 19"/>
          <p:cNvGrpSpPr/>
          <p:nvPr/>
        </p:nvGrpSpPr>
        <p:grpSpPr>
          <a:xfrm>
            <a:off x="7801703" y="1640213"/>
            <a:ext cx="563245" cy="563245"/>
            <a:chOff x="7801703" y="1640213"/>
            <a:chExt cx="563245" cy="563245"/>
          </a:xfrm>
        </p:grpSpPr>
        <p:pic>
          <p:nvPicPr>
            <p:cNvPr id="20" name="object 20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7821073" y="1660486"/>
              <a:ext cx="522889" cy="522891"/>
            </a:xfrm>
            <a:prstGeom prst="rect">
              <a:avLst/>
            </a:prstGeom>
          </p:spPr>
        </p:pic>
        <p:sp>
          <p:nvSpPr>
            <p:cNvPr id="21" name="object 21"/>
            <p:cNvSpPr/>
            <p:nvPr/>
          </p:nvSpPr>
          <p:spPr>
            <a:xfrm>
              <a:off x="7813133" y="1651643"/>
              <a:ext cx="540385" cy="540385"/>
            </a:xfrm>
            <a:custGeom>
              <a:avLst/>
              <a:gdLst/>
              <a:ahLst/>
              <a:cxnLst/>
              <a:rect l="l" t="t" r="r" b="b"/>
              <a:pathLst>
                <a:path w="540384" h="540385">
                  <a:moveTo>
                    <a:pt x="270001" y="540003"/>
                  </a:moveTo>
                  <a:lnTo>
                    <a:pt x="221467" y="535654"/>
                  </a:lnTo>
                  <a:lnTo>
                    <a:pt x="175787" y="523112"/>
                  </a:lnTo>
                  <a:lnTo>
                    <a:pt x="133724" y="503142"/>
                  </a:lnTo>
                  <a:lnTo>
                    <a:pt x="96040" y="476504"/>
                  </a:lnTo>
                  <a:lnTo>
                    <a:pt x="63499" y="443963"/>
                  </a:lnTo>
                  <a:lnTo>
                    <a:pt x="36861" y="406279"/>
                  </a:lnTo>
                  <a:lnTo>
                    <a:pt x="16891" y="364216"/>
                  </a:lnTo>
                  <a:lnTo>
                    <a:pt x="4349" y="318536"/>
                  </a:lnTo>
                  <a:lnTo>
                    <a:pt x="0" y="270001"/>
                  </a:lnTo>
                  <a:lnTo>
                    <a:pt x="4349" y="221470"/>
                  </a:lnTo>
                  <a:lnTo>
                    <a:pt x="16891" y="175792"/>
                  </a:lnTo>
                  <a:lnTo>
                    <a:pt x="36861" y="133730"/>
                  </a:lnTo>
                  <a:lnTo>
                    <a:pt x="63499" y="96046"/>
                  </a:lnTo>
                  <a:lnTo>
                    <a:pt x="96040" y="63503"/>
                  </a:lnTo>
                  <a:lnTo>
                    <a:pt x="133724" y="36864"/>
                  </a:lnTo>
                  <a:lnTo>
                    <a:pt x="175787" y="16892"/>
                  </a:lnTo>
                  <a:lnTo>
                    <a:pt x="221467" y="4350"/>
                  </a:lnTo>
                  <a:lnTo>
                    <a:pt x="270001" y="0"/>
                  </a:lnTo>
                  <a:lnTo>
                    <a:pt x="318536" y="4350"/>
                  </a:lnTo>
                  <a:lnTo>
                    <a:pt x="364216" y="16892"/>
                  </a:lnTo>
                  <a:lnTo>
                    <a:pt x="406279" y="36864"/>
                  </a:lnTo>
                  <a:lnTo>
                    <a:pt x="443963" y="63503"/>
                  </a:lnTo>
                  <a:lnTo>
                    <a:pt x="476504" y="96046"/>
                  </a:lnTo>
                  <a:lnTo>
                    <a:pt x="503142" y="133730"/>
                  </a:lnTo>
                  <a:lnTo>
                    <a:pt x="523112" y="175792"/>
                  </a:lnTo>
                  <a:lnTo>
                    <a:pt x="535654" y="221470"/>
                  </a:lnTo>
                  <a:lnTo>
                    <a:pt x="540004" y="270001"/>
                  </a:lnTo>
                  <a:lnTo>
                    <a:pt x="535654" y="318536"/>
                  </a:lnTo>
                  <a:lnTo>
                    <a:pt x="523112" y="364216"/>
                  </a:lnTo>
                  <a:lnTo>
                    <a:pt x="503142" y="406279"/>
                  </a:lnTo>
                  <a:lnTo>
                    <a:pt x="476504" y="443963"/>
                  </a:lnTo>
                  <a:lnTo>
                    <a:pt x="443963" y="476504"/>
                  </a:lnTo>
                  <a:lnTo>
                    <a:pt x="406279" y="503142"/>
                  </a:lnTo>
                  <a:lnTo>
                    <a:pt x="364216" y="523112"/>
                  </a:lnTo>
                  <a:lnTo>
                    <a:pt x="318536" y="535654"/>
                  </a:lnTo>
                  <a:lnTo>
                    <a:pt x="270001" y="540003"/>
                  </a:lnTo>
                  <a:close/>
                </a:path>
              </a:pathLst>
            </a:custGeom>
            <a:ln w="22415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22" name="object 22"/>
          <p:cNvSpPr txBox="1"/>
          <p:nvPr/>
        </p:nvSpPr>
        <p:spPr>
          <a:xfrm>
            <a:off x="9260197" y="2189904"/>
            <a:ext cx="1699260" cy="504190"/>
          </a:xfrm>
          <a:prstGeom prst="rect">
            <a:avLst/>
          </a:prstGeom>
        </p:spPr>
        <p:txBody>
          <a:bodyPr vert="horz" wrap="square" lIns="0" tIns="53975" rIns="0" bIns="0" rtlCol="0">
            <a:spAutoFit/>
          </a:bodyPr>
          <a:lstStyle/>
          <a:p>
            <a:pPr marL="33655" algn="ctr">
              <a:lnSpc>
                <a:spcPct val="100000"/>
              </a:lnSpc>
              <a:spcBef>
                <a:spcPts val="425"/>
              </a:spcBef>
            </a:pPr>
            <a:r>
              <a:rPr sz="1000" b="1" spc="-20" dirty="0">
                <a:solidFill>
                  <a:srgbClr val="232D69"/>
                </a:solidFill>
                <a:latin typeface="Poppins SemiBold"/>
                <a:cs typeface="Poppins SemiBold"/>
              </a:rPr>
              <a:t>2022</a:t>
            </a:r>
            <a:endParaRPr sz="1000">
              <a:latin typeface="Poppins SemiBold"/>
              <a:cs typeface="Poppins SemiBold"/>
            </a:endParaRPr>
          </a:p>
          <a:p>
            <a:pPr marL="12065" marR="5080" algn="ctr">
              <a:lnSpc>
                <a:spcPct val="122300"/>
              </a:lnSpc>
              <a:spcBef>
                <a:spcPts val="40"/>
              </a:spcBef>
            </a:pPr>
            <a:r>
              <a:rPr sz="750" spc="-35" dirty="0">
                <a:solidFill>
                  <a:srgbClr val="939598"/>
                </a:solidFill>
                <a:latin typeface="Poppins"/>
                <a:cs typeface="Poppins"/>
              </a:rPr>
              <a:t>Kizad</a:t>
            </a:r>
            <a:r>
              <a:rPr sz="750" spc="10" dirty="0">
                <a:solidFill>
                  <a:srgbClr val="939598"/>
                </a:solidFill>
                <a:latin typeface="Poppins"/>
                <a:cs typeface="Poppins"/>
              </a:rPr>
              <a:t> </a:t>
            </a:r>
            <a:r>
              <a:rPr sz="750" spc="-30" dirty="0">
                <a:solidFill>
                  <a:srgbClr val="939598"/>
                </a:solidFill>
                <a:latin typeface="Poppins"/>
                <a:cs typeface="Poppins"/>
              </a:rPr>
              <a:t>Logistics</a:t>
            </a:r>
            <a:r>
              <a:rPr sz="750" spc="10" dirty="0">
                <a:solidFill>
                  <a:srgbClr val="939598"/>
                </a:solidFill>
                <a:latin typeface="Poppins"/>
                <a:cs typeface="Poppins"/>
              </a:rPr>
              <a:t> </a:t>
            </a:r>
            <a:r>
              <a:rPr sz="750" spc="-35" dirty="0">
                <a:solidFill>
                  <a:srgbClr val="939598"/>
                </a:solidFill>
                <a:latin typeface="Poppins"/>
                <a:cs typeface="Poppins"/>
              </a:rPr>
              <a:t>Warehouse</a:t>
            </a:r>
            <a:r>
              <a:rPr sz="750" spc="10" dirty="0">
                <a:solidFill>
                  <a:srgbClr val="939598"/>
                </a:solidFill>
                <a:latin typeface="Poppins"/>
                <a:cs typeface="Poppins"/>
              </a:rPr>
              <a:t> </a:t>
            </a:r>
            <a:r>
              <a:rPr sz="750" spc="-40" dirty="0">
                <a:solidFill>
                  <a:srgbClr val="939598"/>
                </a:solidFill>
                <a:latin typeface="Poppins"/>
                <a:cs typeface="Poppins"/>
              </a:rPr>
              <a:t>completed</a:t>
            </a:r>
            <a:r>
              <a:rPr sz="750" spc="500" dirty="0">
                <a:solidFill>
                  <a:srgbClr val="939598"/>
                </a:solidFill>
                <a:latin typeface="Poppins"/>
                <a:cs typeface="Poppins"/>
              </a:rPr>
              <a:t> </a:t>
            </a:r>
            <a:r>
              <a:rPr sz="750" spc="-35" dirty="0">
                <a:solidFill>
                  <a:srgbClr val="939598"/>
                </a:solidFill>
                <a:latin typeface="Poppins"/>
                <a:cs typeface="Poppins"/>
              </a:rPr>
              <a:t>Baniyas</a:t>
            </a:r>
            <a:r>
              <a:rPr sz="750" spc="-10" dirty="0">
                <a:solidFill>
                  <a:srgbClr val="939598"/>
                </a:solidFill>
                <a:latin typeface="Poppins"/>
                <a:cs typeface="Poppins"/>
              </a:rPr>
              <a:t> </a:t>
            </a:r>
            <a:r>
              <a:rPr sz="750" spc="-30" dirty="0">
                <a:solidFill>
                  <a:srgbClr val="939598"/>
                </a:solidFill>
                <a:latin typeface="Poppins"/>
                <a:cs typeface="Poppins"/>
              </a:rPr>
              <a:t>North</a:t>
            </a:r>
            <a:r>
              <a:rPr sz="750" spc="-5" dirty="0">
                <a:solidFill>
                  <a:srgbClr val="939598"/>
                </a:solidFill>
                <a:latin typeface="Poppins"/>
                <a:cs typeface="Poppins"/>
              </a:rPr>
              <a:t> </a:t>
            </a:r>
            <a:r>
              <a:rPr sz="750" spc="-10" dirty="0">
                <a:solidFill>
                  <a:srgbClr val="939598"/>
                </a:solidFill>
                <a:latin typeface="Poppins"/>
                <a:cs typeface="Poppins"/>
              </a:rPr>
              <a:t>completed</a:t>
            </a:r>
            <a:endParaRPr sz="750">
              <a:latin typeface="Poppins"/>
              <a:cs typeface="Poppins"/>
            </a:endParaRPr>
          </a:p>
        </p:txBody>
      </p:sp>
      <p:grpSp>
        <p:nvGrpSpPr>
          <p:cNvPr id="23" name="object 23"/>
          <p:cNvGrpSpPr/>
          <p:nvPr/>
        </p:nvGrpSpPr>
        <p:grpSpPr>
          <a:xfrm>
            <a:off x="9845202" y="1640213"/>
            <a:ext cx="563245" cy="563245"/>
            <a:chOff x="9845202" y="1640213"/>
            <a:chExt cx="563245" cy="563245"/>
          </a:xfrm>
        </p:grpSpPr>
        <p:pic>
          <p:nvPicPr>
            <p:cNvPr id="24" name="object 24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9856635" y="1651647"/>
              <a:ext cx="540003" cy="539991"/>
            </a:xfrm>
            <a:prstGeom prst="rect">
              <a:avLst/>
            </a:prstGeom>
          </p:spPr>
        </p:pic>
        <p:sp>
          <p:nvSpPr>
            <p:cNvPr id="25" name="object 25"/>
            <p:cNvSpPr/>
            <p:nvPr/>
          </p:nvSpPr>
          <p:spPr>
            <a:xfrm>
              <a:off x="9856632" y="1651643"/>
              <a:ext cx="540385" cy="540385"/>
            </a:xfrm>
            <a:custGeom>
              <a:avLst/>
              <a:gdLst/>
              <a:ahLst/>
              <a:cxnLst/>
              <a:rect l="l" t="t" r="r" b="b"/>
              <a:pathLst>
                <a:path w="540384" h="540385">
                  <a:moveTo>
                    <a:pt x="270001" y="540003"/>
                  </a:moveTo>
                  <a:lnTo>
                    <a:pt x="221467" y="535654"/>
                  </a:lnTo>
                  <a:lnTo>
                    <a:pt x="175787" y="523112"/>
                  </a:lnTo>
                  <a:lnTo>
                    <a:pt x="133724" y="503142"/>
                  </a:lnTo>
                  <a:lnTo>
                    <a:pt x="96040" y="476504"/>
                  </a:lnTo>
                  <a:lnTo>
                    <a:pt x="63499" y="443963"/>
                  </a:lnTo>
                  <a:lnTo>
                    <a:pt x="36861" y="406279"/>
                  </a:lnTo>
                  <a:lnTo>
                    <a:pt x="16891" y="364216"/>
                  </a:lnTo>
                  <a:lnTo>
                    <a:pt x="4349" y="318536"/>
                  </a:lnTo>
                  <a:lnTo>
                    <a:pt x="0" y="270001"/>
                  </a:lnTo>
                  <a:lnTo>
                    <a:pt x="4349" y="221470"/>
                  </a:lnTo>
                  <a:lnTo>
                    <a:pt x="16891" y="175792"/>
                  </a:lnTo>
                  <a:lnTo>
                    <a:pt x="36861" y="133730"/>
                  </a:lnTo>
                  <a:lnTo>
                    <a:pt x="63499" y="96046"/>
                  </a:lnTo>
                  <a:lnTo>
                    <a:pt x="96040" y="63503"/>
                  </a:lnTo>
                  <a:lnTo>
                    <a:pt x="133724" y="36864"/>
                  </a:lnTo>
                  <a:lnTo>
                    <a:pt x="175787" y="16892"/>
                  </a:lnTo>
                  <a:lnTo>
                    <a:pt x="221467" y="4350"/>
                  </a:lnTo>
                  <a:lnTo>
                    <a:pt x="270001" y="0"/>
                  </a:lnTo>
                  <a:lnTo>
                    <a:pt x="318533" y="4350"/>
                  </a:lnTo>
                  <a:lnTo>
                    <a:pt x="364211" y="16892"/>
                  </a:lnTo>
                  <a:lnTo>
                    <a:pt x="406273" y="36864"/>
                  </a:lnTo>
                  <a:lnTo>
                    <a:pt x="443957" y="63503"/>
                  </a:lnTo>
                  <a:lnTo>
                    <a:pt x="476500" y="96046"/>
                  </a:lnTo>
                  <a:lnTo>
                    <a:pt x="503139" y="133730"/>
                  </a:lnTo>
                  <a:lnTo>
                    <a:pt x="523111" y="175792"/>
                  </a:lnTo>
                  <a:lnTo>
                    <a:pt x="535653" y="221470"/>
                  </a:lnTo>
                  <a:lnTo>
                    <a:pt x="540004" y="270001"/>
                  </a:lnTo>
                  <a:lnTo>
                    <a:pt x="535653" y="318536"/>
                  </a:lnTo>
                  <a:lnTo>
                    <a:pt x="523111" y="364216"/>
                  </a:lnTo>
                  <a:lnTo>
                    <a:pt x="503139" y="406279"/>
                  </a:lnTo>
                  <a:lnTo>
                    <a:pt x="476500" y="443963"/>
                  </a:lnTo>
                  <a:lnTo>
                    <a:pt x="443957" y="476504"/>
                  </a:lnTo>
                  <a:lnTo>
                    <a:pt x="406273" y="503142"/>
                  </a:lnTo>
                  <a:lnTo>
                    <a:pt x="364211" y="523112"/>
                  </a:lnTo>
                  <a:lnTo>
                    <a:pt x="318533" y="535654"/>
                  </a:lnTo>
                  <a:lnTo>
                    <a:pt x="270001" y="540003"/>
                  </a:lnTo>
                  <a:close/>
                </a:path>
              </a:pathLst>
            </a:custGeom>
            <a:ln w="22415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26" name="object 26"/>
          <p:cNvSpPr txBox="1"/>
          <p:nvPr/>
        </p:nvSpPr>
        <p:spPr>
          <a:xfrm>
            <a:off x="2193193" y="3357896"/>
            <a:ext cx="1562735" cy="478790"/>
          </a:xfrm>
          <a:prstGeom prst="rect">
            <a:avLst/>
          </a:prstGeom>
        </p:spPr>
        <p:txBody>
          <a:bodyPr vert="horz" wrap="square" lIns="0" tIns="53975" rIns="0" bIns="0" rtlCol="0">
            <a:spAutoFit/>
          </a:bodyPr>
          <a:lstStyle/>
          <a:p>
            <a:pPr marL="33655" algn="ctr">
              <a:lnSpc>
                <a:spcPct val="100000"/>
              </a:lnSpc>
              <a:spcBef>
                <a:spcPts val="425"/>
              </a:spcBef>
            </a:pPr>
            <a:r>
              <a:rPr sz="1000" b="1" spc="-20" dirty="0">
                <a:solidFill>
                  <a:srgbClr val="232D69"/>
                </a:solidFill>
                <a:latin typeface="Poppins SemiBold"/>
                <a:cs typeface="Poppins SemiBold"/>
              </a:rPr>
              <a:t>2015</a:t>
            </a:r>
            <a:endParaRPr sz="1000">
              <a:latin typeface="Poppins SemiBold"/>
              <a:cs typeface="Poppins SemiBold"/>
            </a:endParaRPr>
          </a:p>
          <a:p>
            <a:pPr marL="12065" marR="5080" algn="ctr">
              <a:lnSpc>
                <a:spcPct val="100000"/>
              </a:lnSpc>
              <a:spcBef>
                <a:spcPts val="240"/>
              </a:spcBef>
            </a:pPr>
            <a:r>
              <a:rPr sz="750" spc="-45" dirty="0">
                <a:solidFill>
                  <a:srgbClr val="939598"/>
                </a:solidFill>
                <a:latin typeface="Poppins"/>
                <a:cs typeface="Poppins"/>
              </a:rPr>
              <a:t>Named</a:t>
            </a:r>
            <a:r>
              <a:rPr sz="750" spc="-15" dirty="0">
                <a:solidFill>
                  <a:srgbClr val="939598"/>
                </a:solidFill>
                <a:latin typeface="Poppins"/>
                <a:cs typeface="Poppins"/>
              </a:rPr>
              <a:t> </a:t>
            </a:r>
            <a:r>
              <a:rPr sz="750" spc="-30" dirty="0">
                <a:solidFill>
                  <a:srgbClr val="939598"/>
                </a:solidFill>
                <a:latin typeface="Poppins"/>
                <a:cs typeface="Poppins"/>
              </a:rPr>
              <a:t>“Contractor</a:t>
            </a:r>
            <a:r>
              <a:rPr sz="750" spc="-10" dirty="0">
                <a:solidFill>
                  <a:srgbClr val="939598"/>
                </a:solidFill>
                <a:latin typeface="Poppins"/>
                <a:cs typeface="Poppins"/>
              </a:rPr>
              <a:t> </a:t>
            </a:r>
            <a:r>
              <a:rPr sz="750" spc="-20" dirty="0">
                <a:solidFill>
                  <a:srgbClr val="939598"/>
                </a:solidFill>
                <a:latin typeface="Poppins"/>
                <a:cs typeface="Poppins"/>
              </a:rPr>
              <a:t>of</a:t>
            </a:r>
            <a:r>
              <a:rPr sz="750" spc="-10" dirty="0">
                <a:solidFill>
                  <a:srgbClr val="939598"/>
                </a:solidFill>
                <a:latin typeface="Poppins"/>
                <a:cs typeface="Poppins"/>
              </a:rPr>
              <a:t> </a:t>
            </a:r>
            <a:r>
              <a:rPr sz="750" spc="-25" dirty="0">
                <a:solidFill>
                  <a:srgbClr val="939598"/>
                </a:solidFill>
                <a:latin typeface="Poppins"/>
                <a:cs typeface="Poppins"/>
              </a:rPr>
              <a:t>the</a:t>
            </a:r>
            <a:r>
              <a:rPr sz="750" spc="-15" dirty="0">
                <a:solidFill>
                  <a:srgbClr val="939598"/>
                </a:solidFill>
                <a:latin typeface="Poppins"/>
                <a:cs typeface="Poppins"/>
              </a:rPr>
              <a:t> </a:t>
            </a:r>
            <a:r>
              <a:rPr sz="750" spc="-30" dirty="0">
                <a:solidFill>
                  <a:srgbClr val="939598"/>
                </a:solidFill>
                <a:latin typeface="Poppins"/>
                <a:cs typeface="Poppins"/>
              </a:rPr>
              <a:t>Year”</a:t>
            </a:r>
            <a:r>
              <a:rPr sz="750" spc="-10" dirty="0">
                <a:solidFill>
                  <a:srgbClr val="939598"/>
                </a:solidFill>
                <a:latin typeface="Poppins"/>
                <a:cs typeface="Poppins"/>
              </a:rPr>
              <a:t> </a:t>
            </a:r>
            <a:r>
              <a:rPr sz="750" spc="-25" dirty="0">
                <a:solidFill>
                  <a:srgbClr val="939598"/>
                </a:solidFill>
                <a:latin typeface="Poppins"/>
                <a:cs typeface="Poppins"/>
              </a:rPr>
              <a:t>by</a:t>
            </a:r>
            <a:r>
              <a:rPr sz="750" spc="500" dirty="0">
                <a:solidFill>
                  <a:srgbClr val="939598"/>
                </a:solidFill>
                <a:latin typeface="Poppins"/>
                <a:cs typeface="Poppins"/>
              </a:rPr>
              <a:t> </a:t>
            </a:r>
            <a:r>
              <a:rPr sz="750" spc="-35" dirty="0">
                <a:solidFill>
                  <a:srgbClr val="939598"/>
                </a:solidFill>
                <a:latin typeface="Poppins"/>
                <a:cs typeface="Poppins"/>
              </a:rPr>
              <a:t>Emirates</a:t>
            </a:r>
            <a:r>
              <a:rPr sz="750" spc="5" dirty="0">
                <a:solidFill>
                  <a:srgbClr val="939598"/>
                </a:solidFill>
                <a:latin typeface="Poppins"/>
                <a:cs typeface="Poppins"/>
              </a:rPr>
              <a:t> </a:t>
            </a:r>
            <a:r>
              <a:rPr sz="750" spc="-30" dirty="0">
                <a:solidFill>
                  <a:srgbClr val="939598"/>
                </a:solidFill>
                <a:latin typeface="Poppins"/>
                <a:cs typeface="Poppins"/>
              </a:rPr>
              <a:t>Project</a:t>
            </a:r>
            <a:r>
              <a:rPr sz="750" spc="10" dirty="0">
                <a:solidFill>
                  <a:srgbClr val="939598"/>
                </a:solidFill>
                <a:latin typeface="Poppins"/>
                <a:cs typeface="Poppins"/>
              </a:rPr>
              <a:t> </a:t>
            </a:r>
            <a:r>
              <a:rPr sz="750" spc="-10" dirty="0">
                <a:solidFill>
                  <a:srgbClr val="939598"/>
                </a:solidFill>
                <a:latin typeface="Poppins"/>
                <a:cs typeface="Poppins"/>
              </a:rPr>
              <a:t>Magazine</a:t>
            </a:r>
            <a:endParaRPr sz="750">
              <a:latin typeface="Poppins"/>
              <a:cs typeface="Poppins"/>
            </a:endParaRPr>
          </a:p>
        </p:txBody>
      </p:sp>
      <p:grpSp>
        <p:nvGrpSpPr>
          <p:cNvPr id="27" name="object 27"/>
          <p:cNvGrpSpPr/>
          <p:nvPr/>
        </p:nvGrpSpPr>
        <p:grpSpPr>
          <a:xfrm>
            <a:off x="2709861" y="2808206"/>
            <a:ext cx="563245" cy="563245"/>
            <a:chOff x="2709861" y="2808206"/>
            <a:chExt cx="563245" cy="563245"/>
          </a:xfrm>
        </p:grpSpPr>
        <p:pic>
          <p:nvPicPr>
            <p:cNvPr id="28" name="object 28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2721292" y="2819641"/>
              <a:ext cx="540004" cy="540003"/>
            </a:xfrm>
            <a:prstGeom prst="rect">
              <a:avLst/>
            </a:prstGeom>
          </p:spPr>
        </p:pic>
        <p:sp>
          <p:nvSpPr>
            <p:cNvPr id="29" name="object 29"/>
            <p:cNvSpPr/>
            <p:nvPr/>
          </p:nvSpPr>
          <p:spPr>
            <a:xfrm>
              <a:off x="2721291" y="2819636"/>
              <a:ext cx="540385" cy="540385"/>
            </a:xfrm>
            <a:custGeom>
              <a:avLst/>
              <a:gdLst/>
              <a:ahLst/>
              <a:cxnLst/>
              <a:rect l="l" t="t" r="r" b="b"/>
              <a:pathLst>
                <a:path w="540385" h="540385">
                  <a:moveTo>
                    <a:pt x="270001" y="540003"/>
                  </a:moveTo>
                  <a:lnTo>
                    <a:pt x="221467" y="535654"/>
                  </a:lnTo>
                  <a:lnTo>
                    <a:pt x="175787" y="523112"/>
                  </a:lnTo>
                  <a:lnTo>
                    <a:pt x="133724" y="503142"/>
                  </a:lnTo>
                  <a:lnTo>
                    <a:pt x="96040" y="476504"/>
                  </a:lnTo>
                  <a:lnTo>
                    <a:pt x="63499" y="443963"/>
                  </a:lnTo>
                  <a:lnTo>
                    <a:pt x="36861" y="406279"/>
                  </a:lnTo>
                  <a:lnTo>
                    <a:pt x="16891" y="364216"/>
                  </a:lnTo>
                  <a:lnTo>
                    <a:pt x="4349" y="318536"/>
                  </a:lnTo>
                  <a:lnTo>
                    <a:pt x="0" y="270001"/>
                  </a:lnTo>
                  <a:lnTo>
                    <a:pt x="4349" y="221470"/>
                  </a:lnTo>
                  <a:lnTo>
                    <a:pt x="16891" y="175792"/>
                  </a:lnTo>
                  <a:lnTo>
                    <a:pt x="36861" y="133730"/>
                  </a:lnTo>
                  <a:lnTo>
                    <a:pt x="63499" y="96046"/>
                  </a:lnTo>
                  <a:lnTo>
                    <a:pt x="96040" y="63503"/>
                  </a:lnTo>
                  <a:lnTo>
                    <a:pt x="133724" y="36864"/>
                  </a:lnTo>
                  <a:lnTo>
                    <a:pt x="175787" y="16892"/>
                  </a:lnTo>
                  <a:lnTo>
                    <a:pt x="221467" y="4350"/>
                  </a:lnTo>
                  <a:lnTo>
                    <a:pt x="270001" y="0"/>
                  </a:lnTo>
                  <a:lnTo>
                    <a:pt x="318533" y="4350"/>
                  </a:lnTo>
                  <a:lnTo>
                    <a:pt x="364211" y="16892"/>
                  </a:lnTo>
                  <a:lnTo>
                    <a:pt x="406273" y="36864"/>
                  </a:lnTo>
                  <a:lnTo>
                    <a:pt x="443957" y="63503"/>
                  </a:lnTo>
                  <a:lnTo>
                    <a:pt x="476500" y="96046"/>
                  </a:lnTo>
                  <a:lnTo>
                    <a:pt x="503139" y="133730"/>
                  </a:lnTo>
                  <a:lnTo>
                    <a:pt x="523111" y="175792"/>
                  </a:lnTo>
                  <a:lnTo>
                    <a:pt x="535653" y="221470"/>
                  </a:lnTo>
                  <a:lnTo>
                    <a:pt x="540004" y="270001"/>
                  </a:lnTo>
                  <a:lnTo>
                    <a:pt x="535653" y="318536"/>
                  </a:lnTo>
                  <a:lnTo>
                    <a:pt x="523111" y="364216"/>
                  </a:lnTo>
                  <a:lnTo>
                    <a:pt x="503139" y="406279"/>
                  </a:lnTo>
                  <a:lnTo>
                    <a:pt x="476500" y="443963"/>
                  </a:lnTo>
                  <a:lnTo>
                    <a:pt x="443957" y="476504"/>
                  </a:lnTo>
                  <a:lnTo>
                    <a:pt x="406273" y="503142"/>
                  </a:lnTo>
                  <a:lnTo>
                    <a:pt x="364211" y="523112"/>
                  </a:lnTo>
                  <a:lnTo>
                    <a:pt x="318533" y="535654"/>
                  </a:lnTo>
                  <a:lnTo>
                    <a:pt x="270001" y="540003"/>
                  </a:lnTo>
                  <a:close/>
                </a:path>
              </a:pathLst>
            </a:custGeom>
            <a:ln w="22415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30" name="object 30"/>
          <p:cNvSpPr txBox="1"/>
          <p:nvPr/>
        </p:nvSpPr>
        <p:spPr>
          <a:xfrm>
            <a:off x="4584861" y="3357896"/>
            <a:ext cx="866140" cy="478790"/>
          </a:xfrm>
          <a:prstGeom prst="rect">
            <a:avLst/>
          </a:prstGeom>
        </p:spPr>
        <p:txBody>
          <a:bodyPr vert="horz" wrap="square" lIns="0" tIns="53975" rIns="0" bIns="0" rtlCol="0">
            <a:spAutoFit/>
          </a:bodyPr>
          <a:lstStyle/>
          <a:p>
            <a:pPr marL="33655" algn="ctr">
              <a:lnSpc>
                <a:spcPct val="100000"/>
              </a:lnSpc>
              <a:spcBef>
                <a:spcPts val="425"/>
              </a:spcBef>
            </a:pPr>
            <a:r>
              <a:rPr sz="1000" b="1" spc="-20" dirty="0">
                <a:solidFill>
                  <a:srgbClr val="232D69"/>
                </a:solidFill>
                <a:latin typeface="Poppins SemiBold"/>
                <a:cs typeface="Poppins SemiBold"/>
              </a:rPr>
              <a:t>2016</a:t>
            </a:r>
            <a:endParaRPr sz="1000">
              <a:latin typeface="Poppins SemiBold"/>
              <a:cs typeface="Poppins SemiBold"/>
            </a:endParaRPr>
          </a:p>
          <a:p>
            <a:pPr marL="12065" marR="5080" algn="ctr">
              <a:lnSpc>
                <a:spcPct val="100000"/>
              </a:lnSpc>
              <a:spcBef>
                <a:spcPts val="240"/>
              </a:spcBef>
            </a:pPr>
            <a:r>
              <a:rPr sz="750" spc="-45" dirty="0">
                <a:solidFill>
                  <a:srgbClr val="939598"/>
                </a:solidFill>
                <a:latin typeface="Poppins"/>
                <a:cs typeface="Poppins"/>
              </a:rPr>
              <a:t>Palm</a:t>
            </a:r>
            <a:r>
              <a:rPr sz="750" spc="20" dirty="0">
                <a:solidFill>
                  <a:srgbClr val="939598"/>
                </a:solidFill>
                <a:latin typeface="Poppins"/>
                <a:cs typeface="Poppins"/>
              </a:rPr>
              <a:t> </a:t>
            </a:r>
            <a:r>
              <a:rPr sz="750" spc="-40" dirty="0">
                <a:solidFill>
                  <a:srgbClr val="939598"/>
                </a:solidFill>
                <a:latin typeface="Poppins"/>
                <a:cs typeface="Poppins"/>
              </a:rPr>
              <a:t>Tower</a:t>
            </a:r>
            <a:r>
              <a:rPr sz="750" spc="20" dirty="0">
                <a:solidFill>
                  <a:srgbClr val="939598"/>
                </a:solidFill>
                <a:latin typeface="Poppins"/>
                <a:cs typeface="Poppins"/>
              </a:rPr>
              <a:t> </a:t>
            </a:r>
            <a:r>
              <a:rPr sz="750" spc="-35" dirty="0">
                <a:solidFill>
                  <a:srgbClr val="939598"/>
                </a:solidFill>
                <a:latin typeface="Poppins"/>
                <a:cs typeface="Poppins"/>
              </a:rPr>
              <a:t>Project</a:t>
            </a:r>
            <a:r>
              <a:rPr sz="750" spc="500" dirty="0">
                <a:solidFill>
                  <a:srgbClr val="939598"/>
                </a:solidFill>
                <a:latin typeface="Poppins"/>
                <a:cs typeface="Poppins"/>
              </a:rPr>
              <a:t> </a:t>
            </a:r>
            <a:r>
              <a:rPr sz="750" spc="-10" dirty="0">
                <a:solidFill>
                  <a:srgbClr val="939598"/>
                </a:solidFill>
                <a:latin typeface="Poppins"/>
                <a:cs typeface="Poppins"/>
              </a:rPr>
              <a:t>awarded</a:t>
            </a:r>
            <a:endParaRPr sz="750">
              <a:latin typeface="Poppins"/>
              <a:cs typeface="Poppins"/>
            </a:endParaRPr>
          </a:p>
        </p:txBody>
      </p:sp>
      <p:grpSp>
        <p:nvGrpSpPr>
          <p:cNvPr id="31" name="object 31"/>
          <p:cNvGrpSpPr/>
          <p:nvPr/>
        </p:nvGrpSpPr>
        <p:grpSpPr>
          <a:xfrm>
            <a:off x="4753359" y="2808206"/>
            <a:ext cx="563245" cy="563245"/>
            <a:chOff x="4753359" y="2808206"/>
            <a:chExt cx="563245" cy="563245"/>
          </a:xfrm>
        </p:grpSpPr>
        <p:pic>
          <p:nvPicPr>
            <p:cNvPr id="32" name="object 32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4764786" y="2819641"/>
              <a:ext cx="540003" cy="540003"/>
            </a:xfrm>
            <a:prstGeom prst="rect">
              <a:avLst/>
            </a:prstGeom>
          </p:spPr>
        </p:pic>
        <p:sp>
          <p:nvSpPr>
            <p:cNvPr id="33" name="object 33"/>
            <p:cNvSpPr/>
            <p:nvPr/>
          </p:nvSpPr>
          <p:spPr>
            <a:xfrm>
              <a:off x="4764789" y="2819636"/>
              <a:ext cx="540385" cy="540385"/>
            </a:xfrm>
            <a:custGeom>
              <a:avLst/>
              <a:gdLst/>
              <a:ahLst/>
              <a:cxnLst/>
              <a:rect l="l" t="t" r="r" b="b"/>
              <a:pathLst>
                <a:path w="540385" h="540385">
                  <a:moveTo>
                    <a:pt x="270001" y="540003"/>
                  </a:moveTo>
                  <a:lnTo>
                    <a:pt x="221467" y="535654"/>
                  </a:lnTo>
                  <a:lnTo>
                    <a:pt x="175787" y="523112"/>
                  </a:lnTo>
                  <a:lnTo>
                    <a:pt x="133724" y="503142"/>
                  </a:lnTo>
                  <a:lnTo>
                    <a:pt x="96040" y="476504"/>
                  </a:lnTo>
                  <a:lnTo>
                    <a:pt x="63499" y="443963"/>
                  </a:lnTo>
                  <a:lnTo>
                    <a:pt x="36861" y="406279"/>
                  </a:lnTo>
                  <a:lnTo>
                    <a:pt x="16891" y="364216"/>
                  </a:lnTo>
                  <a:lnTo>
                    <a:pt x="4349" y="318536"/>
                  </a:lnTo>
                  <a:lnTo>
                    <a:pt x="0" y="270001"/>
                  </a:lnTo>
                  <a:lnTo>
                    <a:pt x="4349" y="221470"/>
                  </a:lnTo>
                  <a:lnTo>
                    <a:pt x="16891" y="175792"/>
                  </a:lnTo>
                  <a:lnTo>
                    <a:pt x="36861" y="133730"/>
                  </a:lnTo>
                  <a:lnTo>
                    <a:pt x="63499" y="96046"/>
                  </a:lnTo>
                  <a:lnTo>
                    <a:pt x="96040" y="63503"/>
                  </a:lnTo>
                  <a:lnTo>
                    <a:pt x="133724" y="36864"/>
                  </a:lnTo>
                  <a:lnTo>
                    <a:pt x="175787" y="16892"/>
                  </a:lnTo>
                  <a:lnTo>
                    <a:pt x="221467" y="4350"/>
                  </a:lnTo>
                  <a:lnTo>
                    <a:pt x="270001" y="0"/>
                  </a:lnTo>
                  <a:lnTo>
                    <a:pt x="318533" y="4350"/>
                  </a:lnTo>
                  <a:lnTo>
                    <a:pt x="364211" y="16892"/>
                  </a:lnTo>
                  <a:lnTo>
                    <a:pt x="406273" y="36864"/>
                  </a:lnTo>
                  <a:lnTo>
                    <a:pt x="443957" y="63503"/>
                  </a:lnTo>
                  <a:lnTo>
                    <a:pt x="476500" y="96046"/>
                  </a:lnTo>
                  <a:lnTo>
                    <a:pt x="503139" y="133730"/>
                  </a:lnTo>
                  <a:lnTo>
                    <a:pt x="523111" y="175792"/>
                  </a:lnTo>
                  <a:lnTo>
                    <a:pt x="535653" y="221470"/>
                  </a:lnTo>
                  <a:lnTo>
                    <a:pt x="540004" y="270001"/>
                  </a:lnTo>
                  <a:lnTo>
                    <a:pt x="535653" y="318536"/>
                  </a:lnTo>
                  <a:lnTo>
                    <a:pt x="523111" y="364216"/>
                  </a:lnTo>
                  <a:lnTo>
                    <a:pt x="503139" y="406279"/>
                  </a:lnTo>
                  <a:lnTo>
                    <a:pt x="476500" y="443963"/>
                  </a:lnTo>
                  <a:lnTo>
                    <a:pt x="443957" y="476504"/>
                  </a:lnTo>
                  <a:lnTo>
                    <a:pt x="406273" y="503142"/>
                  </a:lnTo>
                  <a:lnTo>
                    <a:pt x="364211" y="523112"/>
                  </a:lnTo>
                  <a:lnTo>
                    <a:pt x="318533" y="535654"/>
                  </a:lnTo>
                  <a:lnTo>
                    <a:pt x="270001" y="540003"/>
                  </a:lnTo>
                  <a:close/>
                </a:path>
              </a:pathLst>
            </a:custGeom>
            <a:ln w="22415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34" name="object 34"/>
          <p:cNvSpPr txBox="1"/>
          <p:nvPr/>
        </p:nvSpPr>
        <p:spPr>
          <a:xfrm>
            <a:off x="6641652" y="3357896"/>
            <a:ext cx="839469" cy="478790"/>
          </a:xfrm>
          <a:prstGeom prst="rect">
            <a:avLst/>
          </a:prstGeom>
        </p:spPr>
        <p:txBody>
          <a:bodyPr vert="horz" wrap="square" lIns="0" tIns="53975" rIns="0" bIns="0" rtlCol="0">
            <a:spAutoFit/>
          </a:bodyPr>
          <a:lstStyle/>
          <a:p>
            <a:pPr marL="33655" algn="ctr">
              <a:lnSpc>
                <a:spcPct val="100000"/>
              </a:lnSpc>
              <a:spcBef>
                <a:spcPts val="425"/>
              </a:spcBef>
            </a:pPr>
            <a:r>
              <a:rPr sz="1000" b="1" spc="-20" dirty="0">
                <a:solidFill>
                  <a:srgbClr val="232D69"/>
                </a:solidFill>
                <a:latin typeface="Poppins SemiBold"/>
                <a:cs typeface="Poppins SemiBold"/>
              </a:rPr>
              <a:t>2019</a:t>
            </a:r>
            <a:endParaRPr sz="1000">
              <a:latin typeface="Poppins SemiBold"/>
              <a:cs typeface="Poppins SemiBold"/>
            </a:endParaRPr>
          </a:p>
          <a:p>
            <a:pPr marL="12700" marR="5080" algn="ctr">
              <a:lnSpc>
                <a:spcPct val="100000"/>
              </a:lnSpc>
              <a:spcBef>
                <a:spcPts val="240"/>
              </a:spcBef>
            </a:pPr>
            <a:r>
              <a:rPr sz="750" spc="-35" dirty="0">
                <a:solidFill>
                  <a:srgbClr val="939598"/>
                </a:solidFill>
                <a:latin typeface="Poppins"/>
                <a:cs typeface="Poppins"/>
              </a:rPr>
              <a:t>Etihad</a:t>
            </a:r>
            <a:r>
              <a:rPr sz="750" spc="5" dirty="0">
                <a:solidFill>
                  <a:srgbClr val="939598"/>
                </a:solidFill>
                <a:latin typeface="Poppins"/>
                <a:cs typeface="Poppins"/>
              </a:rPr>
              <a:t> </a:t>
            </a:r>
            <a:r>
              <a:rPr sz="750" spc="-25" dirty="0">
                <a:solidFill>
                  <a:srgbClr val="939598"/>
                </a:solidFill>
                <a:latin typeface="Poppins"/>
                <a:cs typeface="Poppins"/>
              </a:rPr>
              <a:t>Rail</a:t>
            </a:r>
            <a:r>
              <a:rPr sz="750" spc="5" dirty="0">
                <a:solidFill>
                  <a:srgbClr val="939598"/>
                </a:solidFill>
                <a:latin typeface="Poppins"/>
                <a:cs typeface="Poppins"/>
              </a:rPr>
              <a:t> </a:t>
            </a:r>
            <a:r>
              <a:rPr sz="750" spc="-45" dirty="0">
                <a:solidFill>
                  <a:srgbClr val="939598"/>
                </a:solidFill>
                <a:latin typeface="Poppins"/>
                <a:cs typeface="Poppins"/>
              </a:rPr>
              <a:t>Stage</a:t>
            </a:r>
            <a:r>
              <a:rPr sz="750" spc="5" dirty="0">
                <a:solidFill>
                  <a:srgbClr val="939598"/>
                </a:solidFill>
                <a:latin typeface="Poppins"/>
                <a:cs typeface="Poppins"/>
              </a:rPr>
              <a:t> </a:t>
            </a:r>
            <a:r>
              <a:rPr sz="750" spc="-50" dirty="0">
                <a:solidFill>
                  <a:srgbClr val="939598"/>
                </a:solidFill>
                <a:latin typeface="Poppins"/>
                <a:cs typeface="Poppins"/>
              </a:rPr>
              <a:t>2</a:t>
            </a:r>
            <a:r>
              <a:rPr sz="750" spc="500" dirty="0">
                <a:solidFill>
                  <a:srgbClr val="939598"/>
                </a:solidFill>
                <a:latin typeface="Poppins"/>
                <a:cs typeface="Poppins"/>
              </a:rPr>
              <a:t> </a:t>
            </a:r>
            <a:r>
              <a:rPr sz="750" spc="-10" dirty="0">
                <a:solidFill>
                  <a:srgbClr val="939598"/>
                </a:solidFill>
                <a:latin typeface="Poppins"/>
                <a:cs typeface="Poppins"/>
              </a:rPr>
              <a:t>awarded</a:t>
            </a:r>
            <a:endParaRPr sz="750">
              <a:latin typeface="Poppins"/>
              <a:cs typeface="Poppins"/>
            </a:endParaRPr>
          </a:p>
        </p:txBody>
      </p:sp>
      <p:grpSp>
        <p:nvGrpSpPr>
          <p:cNvPr id="35" name="object 35"/>
          <p:cNvGrpSpPr/>
          <p:nvPr/>
        </p:nvGrpSpPr>
        <p:grpSpPr>
          <a:xfrm>
            <a:off x="6796858" y="2808206"/>
            <a:ext cx="563245" cy="563245"/>
            <a:chOff x="6796858" y="2808206"/>
            <a:chExt cx="563245" cy="563245"/>
          </a:xfrm>
        </p:grpSpPr>
        <p:pic>
          <p:nvPicPr>
            <p:cNvPr id="36" name="object 36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6808292" y="2819641"/>
              <a:ext cx="540003" cy="540003"/>
            </a:xfrm>
            <a:prstGeom prst="rect">
              <a:avLst/>
            </a:prstGeom>
          </p:spPr>
        </p:pic>
        <p:sp>
          <p:nvSpPr>
            <p:cNvPr id="37" name="object 37"/>
            <p:cNvSpPr/>
            <p:nvPr/>
          </p:nvSpPr>
          <p:spPr>
            <a:xfrm>
              <a:off x="6808288" y="2819636"/>
              <a:ext cx="540385" cy="540385"/>
            </a:xfrm>
            <a:custGeom>
              <a:avLst/>
              <a:gdLst/>
              <a:ahLst/>
              <a:cxnLst/>
              <a:rect l="l" t="t" r="r" b="b"/>
              <a:pathLst>
                <a:path w="540384" h="540385">
                  <a:moveTo>
                    <a:pt x="270001" y="540003"/>
                  </a:moveTo>
                  <a:lnTo>
                    <a:pt x="221467" y="535654"/>
                  </a:lnTo>
                  <a:lnTo>
                    <a:pt x="175787" y="523112"/>
                  </a:lnTo>
                  <a:lnTo>
                    <a:pt x="133724" y="503142"/>
                  </a:lnTo>
                  <a:lnTo>
                    <a:pt x="96040" y="476504"/>
                  </a:lnTo>
                  <a:lnTo>
                    <a:pt x="63499" y="443963"/>
                  </a:lnTo>
                  <a:lnTo>
                    <a:pt x="36861" y="406279"/>
                  </a:lnTo>
                  <a:lnTo>
                    <a:pt x="16891" y="364216"/>
                  </a:lnTo>
                  <a:lnTo>
                    <a:pt x="4349" y="318536"/>
                  </a:lnTo>
                  <a:lnTo>
                    <a:pt x="0" y="270001"/>
                  </a:lnTo>
                  <a:lnTo>
                    <a:pt x="4349" y="221470"/>
                  </a:lnTo>
                  <a:lnTo>
                    <a:pt x="16891" y="175792"/>
                  </a:lnTo>
                  <a:lnTo>
                    <a:pt x="36861" y="133730"/>
                  </a:lnTo>
                  <a:lnTo>
                    <a:pt x="63499" y="96046"/>
                  </a:lnTo>
                  <a:lnTo>
                    <a:pt x="96040" y="63503"/>
                  </a:lnTo>
                  <a:lnTo>
                    <a:pt x="133724" y="36864"/>
                  </a:lnTo>
                  <a:lnTo>
                    <a:pt x="175787" y="16892"/>
                  </a:lnTo>
                  <a:lnTo>
                    <a:pt x="221467" y="4350"/>
                  </a:lnTo>
                  <a:lnTo>
                    <a:pt x="270001" y="0"/>
                  </a:lnTo>
                  <a:lnTo>
                    <a:pt x="318533" y="4350"/>
                  </a:lnTo>
                  <a:lnTo>
                    <a:pt x="364211" y="16892"/>
                  </a:lnTo>
                  <a:lnTo>
                    <a:pt x="406273" y="36864"/>
                  </a:lnTo>
                  <a:lnTo>
                    <a:pt x="443957" y="63503"/>
                  </a:lnTo>
                  <a:lnTo>
                    <a:pt x="476500" y="96046"/>
                  </a:lnTo>
                  <a:lnTo>
                    <a:pt x="503139" y="133730"/>
                  </a:lnTo>
                  <a:lnTo>
                    <a:pt x="523111" y="175792"/>
                  </a:lnTo>
                  <a:lnTo>
                    <a:pt x="535653" y="221470"/>
                  </a:lnTo>
                  <a:lnTo>
                    <a:pt x="540004" y="270001"/>
                  </a:lnTo>
                  <a:lnTo>
                    <a:pt x="535653" y="318536"/>
                  </a:lnTo>
                  <a:lnTo>
                    <a:pt x="523111" y="364216"/>
                  </a:lnTo>
                  <a:lnTo>
                    <a:pt x="503139" y="406279"/>
                  </a:lnTo>
                  <a:lnTo>
                    <a:pt x="476500" y="443963"/>
                  </a:lnTo>
                  <a:lnTo>
                    <a:pt x="443957" y="476504"/>
                  </a:lnTo>
                  <a:lnTo>
                    <a:pt x="406273" y="503142"/>
                  </a:lnTo>
                  <a:lnTo>
                    <a:pt x="364211" y="523112"/>
                  </a:lnTo>
                  <a:lnTo>
                    <a:pt x="318533" y="535654"/>
                  </a:lnTo>
                  <a:lnTo>
                    <a:pt x="270001" y="540003"/>
                  </a:lnTo>
                  <a:close/>
                </a:path>
              </a:pathLst>
            </a:custGeom>
            <a:ln w="22415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38" name="object 38"/>
          <p:cNvSpPr txBox="1"/>
          <p:nvPr/>
        </p:nvSpPr>
        <p:spPr>
          <a:xfrm>
            <a:off x="3504542" y="4518965"/>
            <a:ext cx="949960" cy="478790"/>
          </a:xfrm>
          <a:prstGeom prst="rect">
            <a:avLst/>
          </a:prstGeom>
        </p:spPr>
        <p:txBody>
          <a:bodyPr vert="horz" wrap="square" lIns="0" tIns="53975" rIns="0" bIns="0" rtlCol="0">
            <a:spAutoFit/>
          </a:bodyPr>
          <a:lstStyle/>
          <a:p>
            <a:pPr marL="33655" algn="ctr">
              <a:lnSpc>
                <a:spcPct val="100000"/>
              </a:lnSpc>
              <a:spcBef>
                <a:spcPts val="425"/>
              </a:spcBef>
            </a:pPr>
            <a:r>
              <a:rPr sz="1000" b="1" spc="-20" dirty="0">
                <a:solidFill>
                  <a:srgbClr val="232D69"/>
                </a:solidFill>
                <a:latin typeface="Poppins SemiBold"/>
                <a:cs typeface="Poppins SemiBold"/>
              </a:rPr>
              <a:t>2011</a:t>
            </a:r>
            <a:endParaRPr sz="1000">
              <a:latin typeface="Poppins SemiBold"/>
              <a:cs typeface="Poppins SemiBold"/>
            </a:endParaRPr>
          </a:p>
          <a:p>
            <a:pPr marL="12065" marR="5080" algn="ctr">
              <a:lnSpc>
                <a:spcPct val="100000"/>
              </a:lnSpc>
              <a:spcBef>
                <a:spcPts val="240"/>
              </a:spcBef>
            </a:pPr>
            <a:r>
              <a:rPr sz="750" spc="-25" dirty="0">
                <a:solidFill>
                  <a:srgbClr val="939598"/>
                </a:solidFill>
                <a:latin typeface="Poppins"/>
                <a:cs typeface="Poppins"/>
              </a:rPr>
              <a:t>Ain</a:t>
            </a:r>
            <a:r>
              <a:rPr sz="750" spc="-20" dirty="0">
                <a:solidFill>
                  <a:srgbClr val="939598"/>
                </a:solidFill>
                <a:latin typeface="Poppins"/>
                <a:cs typeface="Poppins"/>
              </a:rPr>
              <a:t> Al</a:t>
            </a:r>
            <a:r>
              <a:rPr sz="750" spc="-15" dirty="0">
                <a:solidFill>
                  <a:srgbClr val="939598"/>
                </a:solidFill>
                <a:latin typeface="Poppins"/>
                <a:cs typeface="Poppins"/>
              </a:rPr>
              <a:t> </a:t>
            </a:r>
            <a:r>
              <a:rPr sz="750" spc="-40" dirty="0">
                <a:solidFill>
                  <a:srgbClr val="939598"/>
                </a:solidFill>
                <a:latin typeface="Poppins"/>
                <a:cs typeface="Poppins"/>
              </a:rPr>
              <a:t>Fayda</a:t>
            </a:r>
            <a:r>
              <a:rPr sz="750" spc="-15" dirty="0">
                <a:solidFill>
                  <a:srgbClr val="939598"/>
                </a:solidFill>
                <a:latin typeface="Poppins"/>
                <a:cs typeface="Poppins"/>
              </a:rPr>
              <a:t> </a:t>
            </a:r>
            <a:r>
              <a:rPr sz="750" spc="-35" dirty="0">
                <a:solidFill>
                  <a:srgbClr val="939598"/>
                </a:solidFill>
                <a:latin typeface="Poppins"/>
                <a:cs typeface="Poppins"/>
              </a:rPr>
              <a:t>Housing</a:t>
            </a:r>
            <a:r>
              <a:rPr sz="750" spc="500" dirty="0">
                <a:solidFill>
                  <a:srgbClr val="939598"/>
                </a:solidFill>
                <a:latin typeface="Poppins"/>
                <a:cs typeface="Poppins"/>
              </a:rPr>
              <a:t> </a:t>
            </a:r>
            <a:r>
              <a:rPr sz="750" spc="-30" dirty="0">
                <a:solidFill>
                  <a:srgbClr val="939598"/>
                </a:solidFill>
                <a:latin typeface="Poppins"/>
                <a:cs typeface="Poppins"/>
              </a:rPr>
              <a:t>Project</a:t>
            </a:r>
            <a:r>
              <a:rPr sz="750" spc="15" dirty="0">
                <a:solidFill>
                  <a:srgbClr val="939598"/>
                </a:solidFill>
                <a:latin typeface="Poppins"/>
                <a:cs typeface="Poppins"/>
              </a:rPr>
              <a:t> </a:t>
            </a:r>
            <a:r>
              <a:rPr sz="750" spc="-10" dirty="0">
                <a:solidFill>
                  <a:srgbClr val="939598"/>
                </a:solidFill>
                <a:latin typeface="Poppins"/>
                <a:cs typeface="Poppins"/>
              </a:rPr>
              <a:t>awarded</a:t>
            </a:r>
            <a:endParaRPr sz="750">
              <a:latin typeface="Poppins"/>
              <a:cs typeface="Poppins"/>
            </a:endParaRPr>
          </a:p>
        </p:txBody>
      </p:sp>
      <p:grpSp>
        <p:nvGrpSpPr>
          <p:cNvPr id="39" name="object 39"/>
          <p:cNvGrpSpPr/>
          <p:nvPr/>
        </p:nvGrpSpPr>
        <p:grpSpPr>
          <a:xfrm>
            <a:off x="3714708" y="3969272"/>
            <a:ext cx="563245" cy="563245"/>
            <a:chOff x="3714708" y="3969272"/>
            <a:chExt cx="563245" cy="563245"/>
          </a:xfrm>
        </p:grpSpPr>
        <p:pic>
          <p:nvPicPr>
            <p:cNvPr id="40" name="object 40"/>
            <p:cNvPicPr/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3730494" y="3980704"/>
              <a:ext cx="530063" cy="530065"/>
            </a:xfrm>
            <a:prstGeom prst="rect">
              <a:avLst/>
            </a:prstGeom>
          </p:spPr>
        </p:pic>
        <p:sp>
          <p:nvSpPr>
            <p:cNvPr id="41" name="object 41"/>
            <p:cNvSpPr/>
            <p:nvPr/>
          </p:nvSpPr>
          <p:spPr>
            <a:xfrm>
              <a:off x="3726138" y="3980702"/>
              <a:ext cx="540385" cy="540385"/>
            </a:xfrm>
            <a:custGeom>
              <a:avLst/>
              <a:gdLst/>
              <a:ahLst/>
              <a:cxnLst/>
              <a:rect l="l" t="t" r="r" b="b"/>
              <a:pathLst>
                <a:path w="540385" h="540385">
                  <a:moveTo>
                    <a:pt x="270001" y="540003"/>
                  </a:moveTo>
                  <a:lnTo>
                    <a:pt x="221467" y="535654"/>
                  </a:lnTo>
                  <a:lnTo>
                    <a:pt x="175787" y="523112"/>
                  </a:lnTo>
                  <a:lnTo>
                    <a:pt x="133724" y="503142"/>
                  </a:lnTo>
                  <a:lnTo>
                    <a:pt x="96040" y="476504"/>
                  </a:lnTo>
                  <a:lnTo>
                    <a:pt x="63499" y="443963"/>
                  </a:lnTo>
                  <a:lnTo>
                    <a:pt x="36861" y="406279"/>
                  </a:lnTo>
                  <a:lnTo>
                    <a:pt x="16891" y="364216"/>
                  </a:lnTo>
                  <a:lnTo>
                    <a:pt x="4349" y="318536"/>
                  </a:lnTo>
                  <a:lnTo>
                    <a:pt x="0" y="270001"/>
                  </a:lnTo>
                  <a:lnTo>
                    <a:pt x="4349" y="221470"/>
                  </a:lnTo>
                  <a:lnTo>
                    <a:pt x="16891" y="175792"/>
                  </a:lnTo>
                  <a:lnTo>
                    <a:pt x="36861" y="133730"/>
                  </a:lnTo>
                  <a:lnTo>
                    <a:pt x="63499" y="96046"/>
                  </a:lnTo>
                  <a:lnTo>
                    <a:pt x="96040" y="63503"/>
                  </a:lnTo>
                  <a:lnTo>
                    <a:pt x="133724" y="36864"/>
                  </a:lnTo>
                  <a:lnTo>
                    <a:pt x="175787" y="16892"/>
                  </a:lnTo>
                  <a:lnTo>
                    <a:pt x="221467" y="4350"/>
                  </a:lnTo>
                  <a:lnTo>
                    <a:pt x="270001" y="0"/>
                  </a:lnTo>
                  <a:lnTo>
                    <a:pt x="318533" y="4350"/>
                  </a:lnTo>
                  <a:lnTo>
                    <a:pt x="364211" y="16892"/>
                  </a:lnTo>
                  <a:lnTo>
                    <a:pt x="406273" y="36864"/>
                  </a:lnTo>
                  <a:lnTo>
                    <a:pt x="443957" y="63503"/>
                  </a:lnTo>
                  <a:lnTo>
                    <a:pt x="476500" y="96046"/>
                  </a:lnTo>
                  <a:lnTo>
                    <a:pt x="503139" y="133730"/>
                  </a:lnTo>
                  <a:lnTo>
                    <a:pt x="523111" y="175792"/>
                  </a:lnTo>
                  <a:lnTo>
                    <a:pt x="535653" y="221470"/>
                  </a:lnTo>
                  <a:lnTo>
                    <a:pt x="540004" y="270001"/>
                  </a:lnTo>
                  <a:lnTo>
                    <a:pt x="535653" y="318536"/>
                  </a:lnTo>
                  <a:lnTo>
                    <a:pt x="523111" y="364216"/>
                  </a:lnTo>
                  <a:lnTo>
                    <a:pt x="503139" y="406279"/>
                  </a:lnTo>
                  <a:lnTo>
                    <a:pt x="476500" y="443963"/>
                  </a:lnTo>
                  <a:lnTo>
                    <a:pt x="443957" y="476504"/>
                  </a:lnTo>
                  <a:lnTo>
                    <a:pt x="406273" y="503142"/>
                  </a:lnTo>
                  <a:lnTo>
                    <a:pt x="364211" y="523112"/>
                  </a:lnTo>
                  <a:lnTo>
                    <a:pt x="318533" y="535654"/>
                  </a:lnTo>
                  <a:lnTo>
                    <a:pt x="270001" y="540003"/>
                  </a:lnTo>
                  <a:close/>
                </a:path>
              </a:pathLst>
            </a:custGeom>
            <a:ln w="22415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42" name="object 42"/>
          <p:cNvSpPr txBox="1"/>
          <p:nvPr/>
        </p:nvSpPr>
        <p:spPr>
          <a:xfrm>
            <a:off x="5356255" y="4518965"/>
            <a:ext cx="1333500" cy="478790"/>
          </a:xfrm>
          <a:prstGeom prst="rect">
            <a:avLst/>
          </a:prstGeom>
        </p:spPr>
        <p:txBody>
          <a:bodyPr vert="horz" wrap="square" lIns="0" tIns="53975" rIns="0" bIns="0" rtlCol="0">
            <a:spAutoFit/>
          </a:bodyPr>
          <a:lstStyle/>
          <a:p>
            <a:pPr marL="33655" algn="ctr">
              <a:lnSpc>
                <a:spcPct val="100000"/>
              </a:lnSpc>
              <a:spcBef>
                <a:spcPts val="425"/>
              </a:spcBef>
            </a:pPr>
            <a:r>
              <a:rPr sz="1000" b="1" spc="-20" dirty="0">
                <a:solidFill>
                  <a:srgbClr val="232D69"/>
                </a:solidFill>
                <a:latin typeface="Poppins SemiBold"/>
                <a:cs typeface="Poppins SemiBold"/>
              </a:rPr>
              <a:t>2010</a:t>
            </a:r>
            <a:endParaRPr sz="1000">
              <a:latin typeface="Poppins SemiBold"/>
              <a:cs typeface="Poppins SemiBold"/>
            </a:endParaRPr>
          </a:p>
          <a:p>
            <a:pPr marL="12065" marR="5080" algn="ctr">
              <a:lnSpc>
                <a:spcPct val="100000"/>
              </a:lnSpc>
              <a:spcBef>
                <a:spcPts val="240"/>
              </a:spcBef>
            </a:pPr>
            <a:r>
              <a:rPr sz="750" spc="-30" dirty="0">
                <a:solidFill>
                  <a:srgbClr val="939598"/>
                </a:solidFill>
                <a:latin typeface="Poppins"/>
                <a:cs typeface="Poppins"/>
              </a:rPr>
              <a:t>Emirati</a:t>
            </a:r>
            <a:r>
              <a:rPr sz="750" dirty="0">
                <a:solidFill>
                  <a:srgbClr val="939598"/>
                </a:solidFill>
                <a:latin typeface="Poppins"/>
                <a:cs typeface="Poppins"/>
              </a:rPr>
              <a:t> </a:t>
            </a:r>
            <a:r>
              <a:rPr sz="750" spc="-35" dirty="0">
                <a:solidFill>
                  <a:srgbClr val="939598"/>
                </a:solidFill>
                <a:latin typeface="Poppins"/>
                <a:cs typeface="Poppins"/>
              </a:rPr>
              <a:t>Housing</a:t>
            </a:r>
            <a:r>
              <a:rPr sz="750" spc="5" dirty="0">
                <a:solidFill>
                  <a:srgbClr val="939598"/>
                </a:solidFill>
                <a:latin typeface="Poppins"/>
                <a:cs typeface="Poppins"/>
              </a:rPr>
              <a:t> </a:t>
            </a:r>
            <a:r>
              <a:rPr sz="750" spc="-40" dirty="0">
                <a:solidFill>
                  <a:srgbClr val="939598"/>
                </a:solidFill>
                <a:latin typeface="Poppins"/>
                <a:cs typeface="Poppins"/>
              </a:rPr>
              <a:t>Development</a:t>
            </a:r>
            <a:r>
              <a:rPr sz="750" spc="500" dirty="0">
                <a:solidFill>
                  <a:srgbClr val="939598"/>
                </a:solidFill>
                <a:latin typeface="Poppins"/>
                <a:cs typeface="Poppins"/>
              </a:rPr>
              <a:t> </a:t>
            </a:r>
            <a:r>
              <a:rPr sz="750" spc="-30" dirty="0">
                <a:solidFill>
                  <a:srgbClr val="939598"/>
                </a:solidFill>
                <a:latin typeface="Poppins"/>
                <a:cs typeface="Poppins"/>
              </a:rPr>
              <a:t>Project</a:t>
            </a:r>
            <a:r>
              <a:rPr sz="750" spc="15" dirty="0">
                <a:solidFill>
                  <a:srgbClr val="939598"/>
                </a:solidFill>
                <a:latin typeface="Poppins"/>
                <a:cs typeface="Poppins"/>
              </a:rPr>
              <a:t> </a:t>
            </a:r>
            <a:r>
              <a:rPr sz="750" spc="-10" dirty="0">
                <a:solidFill>
                  <a:srgbClr val="939598"/>
                </a:solidFill>
                <a:latin typeface="Poppins"/>
                <a:cs typeface="Poppins"/>
              </a:rPr>
              <a:t>awarded</a:t>
            </a:r>
            <a:endParaRPr sz="750">
              <a:latin typeface="Poppins"/>
              <a:cs typeface="Poppins"/>
            </a:endParaRPr>
          </a:p>
        </p:txBody>
      </p:sp>
      <p:grpSp>
        <p:nvGrpSpPr>
          <p:cNvPr id="43" name="object 43"/>
          <p:cNvGrpSpPr/>
          <p:nvPr/>
        </p:nvGrpSpPr>
        <p:grpSpPr>
          <a:xfrm>
            <a:off x="5758205" y="3969272"/>
            <a:ext cx="563245" cy="563245"/>
            <a:chOff x="5758205" y="3969272"/>
            <a:chExt cx="563245" cy="563245"/>
          </a:xfrm>
        </p:grpSpPr>
        <p:pic>
          <p:nvPicPr>
            <p:cNvPr id="44" name="object 44"/>
            <p:cNvPicPr/>
            <p:nvPr/>
          </p:nvPicPr>
          <p:blipFill>
            <a:blip r:embed="rId11" cstate="print"/>
            <a:stretch>
              <a:fillRect/>
            </a:stretch>
          </p:blipFill>
          <p:spPr>
            <a:xfrm>
              <a:off x="5769635" y="3980700"/>
              <a:ext cx="540003" cy="540004"/>
            </a:xfrm>
            <a:prstGeom prst="rect">
              <a:avLst/>
            </a:prstGeom>
          </p:spPr>
        </p:pic>
        <p:sp>
          <p:nvSpPr>
            <p:cNvPr id="45" name="object 45"/>
            <p:cNvSpPr/>
            <p:nvPr/>
          </p:nvSpPr>
          <p:spPr>
            <a:xfrm>
              <a:off x="5769635" y="3980702"/>
              <a:ext cx="540385" cy="540385"/>
            </a:xfrm>
            <a:custGeom>
              <a:avLst/>
              <a:gdLst/>
              <a:ahLst/>
              <a:cxnLst/>
              <a:rect l="l" t="t" r="r" b="b"/>
              <a:pathLst>
                <a:path w="540385" h="540385">
                  <a:moveTo>
                    <a:pt x="270001" y="540003"/>
                  </a:moveTo>
                  <a:lnTo>
                    <a:pt x="221467" y="535654"/>
                  </a:lnTo>
                  <a:lnTo>
                    <a:pt x="175787" y="523112"/>
                  </a:lnTo>
                  <a:lnTo>
                    <a:pt x="133724" y="503142"/>
                  </a:lnTo>
                  <a:lnTo>
                    <a:pt x="96040" y="476504"/>
                  </a:lnTo>
                  <a:lnTo>
                    <a:pt x="63499" y="443963"/>
                  </a:lnTo>
                  <a:lnTo>
                    <a:pt x="36861" y="406279"/>
                  </a:lnTo>
                  <a:lnTo>
                    <a:pt x="16891" y="364216"/>
                  </a:lnTo>
                  <a:lnTo>
                    <a:pt x="4349" y="318536"/>
                  </a:lnTo>
                  <a:lnTo>
                    <a:pt x="0" y="270001"/>
                  </a:lnTo>
                  <a:lnTo>
                    <a:pt x="4349" y="221470"/>
                  </a:lnTo>
                  <a:lnTo>
                    <a:pt x="16891" y="175792"/>
                  </a:lnTo>
                  <a:lnTo>
                    <a:pt x="36861" y="133730"/>
                  </a:lnTo>
                  <a:lnTo>
                    <a:pt x="63499" y="96046"/>
                  </a:lnTo>
                  <a:lnTo>
                    <a:pt x="96040" y="63503"/>
                  </a:lnTo>
                  <a:lnTo>
                    <a:pt x="133724" y="36864"/>
                  </a:lnTo>
                  <a:lnTo>
                    <a:pt x="175787" y="16892"/>
                  </a:lnTo>
                  <a:lnTo>
                    <a:pt x="221467" y="4350"/>
                  </a:lnTo>
                  <a:lnTo>
                    <a:pt x="270001" y="0"/>
                  </a:lnTo>
                  <a:lnTo>
                    <a:pt x="318533" y="4350"/>
                  </a:lnTo>
                  <a:lnTo>
                    <a:pt x="364211" y="16892"/>
                  </a:lnTo>
                  <a:lnTo>
                    <a:pt x="406273" y="36864"/>
                  </a:lnTo>
                  <a:lnTo>
                    <a:pt x="443957" y="63503"/>
                  </a:lnTo>
                  <a:lnTo>
                    <a:pt x="476500" y="96046"/>
                  </a:lnTo>
                  <a:lnTo>
                    <a:pt x="503139" y="133730"/>
                  </a:lnTo>
                  <a:lnTo>
                    <a:pt x="523111" y="175792"/>
                  </a:lnTo>
                  <a:lnTo>
                    <a:pt x="535653" y="221470"/>
                  </a:lnTo>
                  <a:lnTo>
                    <a:pt x="540004" y="270001"/>
                  </a:lnTo>
                  <a:lnTo>
                    <a:pt x="535653" y="318536"/>
                  </a:lnTo>
                  <a:lnTo>
                    <a:pt x="523111" y="364216"/>
                  </a:lnTo>
                  <a:lnTo>
                    <a:pt x="503139" y="406279"/>
                  </a:lnTo>
                  <a:lnTo>
                    <a:pt x="476500" y="443963"/>
                  </a:lnTo>
                  <a:lnTo>
                    <a:pt x="443957" y="476504"/>
                  </a:lnTo>
                  <a:lnTo>
                    <a:pt x="406273" y="503142"/>
                  </a:lnTo>
                  <a:lnTo>
                    <a:pt x="364211" y="523112"/>
                  </a:lnTo>
                  <a:lnTo>
                    <a:pt x="318533" y="535654"/>
                  </a:lnTo>
                  <a:lnTo>
                    <a:pt x="270001" y="540003"/>
                  </a:lnTo>
                  <a:close/>
                </a:path>
              </a:pathLst>
            </a:custGeom>
            <a:ln w="22415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46" name="object 46"/>
          <p:cNvSpPr txBox="1"/>
          <p:nvPr/>
        </p:nvSpPr>
        <p:spPr>
          <a:xfrm>
            <a:off x="7252307" y="4518965"/>
            <a:ext cx="1628139" cy="504190"/>
          </a:xfrm>
          <a:prstGeom prst="rect">
            <a:avLst/>
          </a:prstGeom>
        </p:spPr>
        <p:txBody>
          <a:bodyPr vert="horz" wrap="square" lIns="0" tIns="53975" rIns="0" bIns="0" rtlCol="0">
            <a:spAutoFit/>
          </a:bodyPr>
          <a:lstStyle/>
          <a:p>
            <a:pPr marL="33655" algn="ctr">
              <a:lnSpc>
                <a:spcPct val="100000"/>
              </a:lnSpc>
              <a:spcBef>
                <a:spcPts val="425"/>
              </a:spcBef>
            </a:pPr>
            <a:r>
              <a:rPr sz="1000" b="1" spc="-20" dirty="0">
                <a:solidFill>
                  <a:srgbClr val="232D69"/>
                </a:solidFill>
                <a:latin typeface="Poppins SemiBold"/>
                <a:cs typeface="Poppins SemiBold"/>
              </a:rPr>
              <a:t>2009</a:t>
            </a:r>
            <a:endParaRPr sz="1000">
              <a:latin typeface="Poppins SemiBold"/>
              <a:cs typeface="Poppins SemiBold"/>
            </a:endParaRPr>
          </a:p>
          <a:p>
            <a:pPr marL="12700" marR="5080" indent="-635" algn="ctr">
              <a:lnSpc>
                <a:spcPct val="122300"/>
              </a:lnSpc>
              <a:spcBef>
                <a:spcPts val="40"/>
              </a:spcBef>
            </a:pPr>
            <a:r>
              <a:rPr sz="750" spc="-30" dirty="0">
                <a:solidFill>
                  <a:srgbClr val="939598"/>
                </a:solidFill>
                <a:latin typeface="Poppins"/>
                <a:cs typeface="Poppins"/>
              </a:rPr>
              <a:t>Nation</a:t>
            </a:r>
            <a:r>
              <a:rPr sz="750" spc="-5" dirty="0">
                <a:solidFill>
                  <a:srgbClr val="939598"/>
                </a:solidFill>
                <a:latin typeface="Poppins"/>
                <a:cs typeface="Poppins"/>
              </a:rPr>
              <a:t> </a:t>
            </a:r>
            <a:r>
              <a:rPr sz="750" spc="-30" dirty="0">
                <a:solidFill>
                  <a:srgbClr val="939598"/>
                </a:solidFill>
                <a:latin typeface="Poppins"/>
                <a:cs typeface="Poppins"/>
              </a:rPr>
              <a:t>Towers</a:t>
            </a:r>
            <a:r>
              <a:rPr sz="750" spc="-5" dirty="0">
                <a:solidFill>
                  <a:srgbClr val="939598"/>
                </a:solidFill>
                <a:latin typeface="Poppins"/>
                <a:cs typeface="Poppins"/>
              </a:rPr>
              <a:t> </a:t>
            </a:r>
            <a:r>
              <a:rPr sz="750" spc="-30" dirty="0">
                <a:solidFill>
                  <a:srgbClr val="939598"/>
                </a:solidFill>
                <a:latin typeface="Poppins"/>
                <a:cs typeface="Poppins"/>
              </a:rPr>
              <a:t>Project</a:t>
            </a:r>
            <a:r>
              <a:rPr sz="750" dirty="0">
                <a:solidFill>
                  <a:srgbClr val="939598"/>
                </a:solidFill>
                <a:latin typeface="Poppins"/>
                <a:cs typeface="Poppins"/>
              </a:rPr>
              <a:t> </a:t>
            </a:r>
            <a:r>
              <a:rPr sz="750" spc="-10" dirty="0">
                <a:solidFill>
                  <a:srgbClr val="939598"/>
                </a:solidFill>
                <a:latin typeface="Poppins"/>
                <a:cs typeface="Poppins"/>
              </a:rPr>
              <a:t>awarded</a:t>
            </a:r>
            <a:r>
              <a:rPr sz="750" spc="500" dirty="0">
                <a:solidFill>
                  <a:srgbClr val="939598"/>
                </a:solidFill>
                <a:latin typeface="Poppins"/>
                <a:cs typeface="Poppins"/>
              </a:rPr>
              <a:t> </a:t>
            </a:r>
            <a:r>
              <a:rPr sz="750" spc="-30" dirty="0">
                <a:solidFill>
                  <a:srgbClr val="939598"/>
                </a:solidFill>
                <a:latin typeface="Poppins"/>
                <a:cs typeface="Poppins"/>
              </a:rPr>
              <a:t>Trojan</a:t>
            </a:r>
            <a:r>
              <a:rPr sz="750" spc="15" dirty="0">
                <a:solidFill>
                  <a:srgbClr val="939598"/>
                </a:solidFill>
                <a:latin typeface="Poppins"/>
                <a:cs typeface="Poppins"/>
              </a:rPr>
              <a:t> </a:t>
            </a:r>
            <a:r>
              <a:rPr sz="750" spc="-30" dirty="0">
                <a:solidFill>
                  <a:srgbClr val="939598"/>
                </a:solidFill>
                <a:latin typeface="Poppins"/>
                <a:cs typeface="Poppins"/>
              </a:rPr>
              <a:t>General</a:t>
            </a:r>
            <a:r>
              <a:rPr sz="750" spc="15" dirty="0">
                <a:solidFill>
                  <a:srgbClr val="939598"/>
                </a:solidFill>
                <a:latin typeface="Poppins"/>
                <a:cs typeface="Poppins"/>
              </a:rPr>
              <a:t> </a:t>
            </a:r>
            <a:r>
              <a:rPr sz="750" spc="-35" dirty="0">
                <a:solidFill>
                  <a:srgbClr val="939598"/>
                </a:solidFill>
                <a:latin typeface="Poppins"/>
                <a:cs typeface="Poppins"/>
              </a:rPr>
              <a:t>Contracting</a:t>
            </a:r>
            <a:r>
              <a:rPr sz="750" spc="15" dirty="0">
                <a:solidFill>
                  <a:srgbClr val="939598"/>
                </a:solidFill>
                <a:latin typeface="Poppins"/>
                <a:cs typeface="Poppins"/>
              </a:rPr>
              <a:t> </a:t>
            </a:r>
            <a:r>
              <a:rPr sz="750" spc="-40" dirty="0">
                <a:solidFill>
                  <a:srgbClr val="939598"/>
                </a:solidFill>
                <a:latin typeface="Poppins"/>
                <a:cs typeface="Poppins"/>
              </a:rPr>
              <a:t>founded</a:t>
            </a:r>
            <a:endParaRPr sz="750">
              <a:latin typeface="Poppins"/>
              <a:cs typeface="Poppins"/>
            </a:endParaRPr>
          </a:p>
        </p:txBody>
      </p:sp>
      <p:grpSp>
        <p:nvGrpSpPr>
          <p:cNvPr id="47" name="object 47"/>
          <p:cNvGrpSpPr/>
          <p:nvPr/>
        </p:nvGrpSpPr>
        <p:grpSpPr>
          <a:xfrm>
            <a:off x="7801703" y="3969272"/>
            <a:ext cx="563245" cy="563245"/>
            <a:chOff x="7801703" y="3969272"/>
            <a:chExt cx="563245" cy="563245"/>
          </a:xfrm>
        </p:grpSpPr>
        <p:pic>
          <p:nvPicPr>
            <p:cNvPr id="48" name="object 48"/>
            <p:cNvPicPr/>
            <p:nvPr/>
          </p:nvPicPr>
          <p:blipFill>
            <a:blip r:embed="rId12" cstate="print"/>
            <a:stretch>
              <a:fillRect/>
            </a:stretch>
          </p:blipFill>
          <p:spPr>
            <a:xfrm>
              <a:off x="7813141" y="3980705"/>
              <a:ext cx="539991" cy="539998"/>
            </a:xfrm>
            <a:prstGeom prst="rect">
              <a:avLst/>
            </a:prstGeom>
          </p:spPr>
        </p:pic>
        <p:sp>
          <p:nvSpPr>
            <p:cNvPr id="49" name="object 49"/>
            <p:cNvSpPr/>
            <p:nvPr/>
          </p:nvSpPr>
          <p:spPr>
            <a:xfrm>
              <a:off x="7813133" y="3980702"/>
              <a:ext cx="540385" cy="540385"/>
            </a:xfrm>
            <a:custGeom>
              <a:avLst/>
              <a:gdLst/>
              <a:ahLst/>
              <a:cxnLst/>
              <a:rect l="l" t="t" r="r" b="b"/>
              <a:pathLst>
                <a:path w="540384" h="540385">
                  <a:moveTo>
                    <a:pt x="270001" y="540003"/>
                  </a:moveTo>
                  <a:lnTo>
                    <a:pt x="221467" y="535654"/>
                  </a:lnTo>
                  <a:lnTo>
                    <a:pt x="175787" y="523112"/>
                  </a:lnTo>
                  <a:lnTo>
                    <a:pt x="133724" y="503142"/>
                  </a:lnTo>
                  <a:lnTo>
                    <a:pt x="96040" y="476504"/>
                  </a:lnTo>
                  <a:lnTo>
                    <a:pt x="63499" y="443963"/>
                  </a:lnTo>
                  <a:lnTo>
                    <a:pt x="36861" y="406279"/>
                  </a:lnTo>
                  <a:lnTo>
                    <a:pt x="16891" y="364216"/>
                  </a:lnTo>
                  <a:lnTo>
                    <a:pt x="4349" y="318536"/>
                  </a:lnTo>
                  <a:lnTo>
                    <a:pt x="0" y="270001"/>
                  </a:lnTo>
                  <a:lnTo>
                    <a:pt x="4349" y="221470"/>
                  </a:lnTo>
                  <a:lnTo>
                    <a:pt x="16891" y="175792"/>
                  </a:lnTo>
                  <a:lnTo>
                    <a:pt x="36861" y="133730"/>
                  </a:lnTo>
                  <a:lnTo>
                    <a:pt x="63499" y="96046"/>
                  </a:lnTo>
                  <a:lnTo>
                    <a:pt x="96040" y="63503"/>
                  </a:lnTo>
                  <a:lnTo>
                    <a:pt x="133724" y="36864"/>
                  </a:lnTo>
                  <a:lnTo>
                    <a:pt x="175787" y="16892"/>
                  </a:lnTo>
                  <a:lnTo>
                    <a:pt x="221467" y="4350"/>
                  </a:lnTo>
                  <a:lnTo>
                    <a:pt x="270001" y="0"/>
                  </a:lnTo>
                  <a:lnTo>
                    <a:pt x="318536" y="4350"/>
                  </a:lnTo>
                  <a:lnTo>
                    <a:pt x="364216" y="16892"/>
                  </a:lnTo>
                  <a:lnTo>
                    <a:pt x="406279" y="36864"/>
                  </a:lnTo>
                  <a:lnTo>
                    <a:pt x="443963" y="63503"/>
                  </a:lnTo>
                  <a:lnTo>
                    <a:pt x="476504" y="96046"/>
                  </a:lnTo>
                  <a:lnTo>
                    <a:pt x="503142" y="133730"/>
                  </a:lnTo>
                  <a:lnTo>
                    <a:pt x="523112" y="175792"/>
                  </a:lnTo>
                  <a:lnTo>
                    <a:pt x="535654" y="221470"/>
                  </a:lnTo>
                  <a:lnTo>
                    <a:pt x="540004" y="270001"/>
                  </a:lnTo>
                  <a:lnTo>
                    <a:pt x="535654" y="318536"/>
                  </a:lnTo>
                  <a:lnTo>
                    <a:pt x="523112" y="364216"/>
                  </a:lnTo>
                  <a:lnTo>
                    <a:pt x="503142" y="406279"/>
                  </a:lnTo>
                  <a:lnTo>
                    <a:pt x="476504" y="443963"/>
                  </a:lnTo>
                  <a:lnTo>
                    <a:pt x="443963" y="476504"/>
                  </a:lnTo>
                  <a:lnTo>
                    <a:pt x="406279" y="503142"/>
                  </a:lnTo>
                  <a:lnTo>
                    <a:pt x="364216" y="523112"/>
                  </a:lnTo>
                  <a:lnTo>
                    <a:pt x="318536" y="535654"/>
                  </a:lnTo>
                  <a:lnTo>
                    <a:pt x="270001" y="540003"/>
                  </a:lnTo>
                  <a:close/>
                </a:path>
              </a:pathLst>
            </a:custGeom>
            <a:ln w="22415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50" name="object 50"/>
          <p:cNvSpPr txBox="1"/>
          <p:nvPr/>
        </p:nvSpPr>
        <p:spPr>
          <a:xfrm>
            <a:off x="9533731" y="4518973"/>
            <a:ext cx="1152525" cy="478790"/>
          </a:xfrm>
          <a:prstGeom prst="rect">
            <a:avLst/>
          </a:prstGeom>
        </p:spPr>
        <p:txBody>
          <a:bodyPr vert="horz" wrap="square" lIns="0" tIns="53975" rIns="0" bIns="0" rtlCol="0">
            <a:spAutoFit/>
          </a:bodyPr>
          <a:lstStyle/>
          <a:p>
            <a:pPr marL="33655" algn="ctr">
              <a:lnSpc>
                <a:spcPct val="100000"/>
              </a:lnSpc>
              <a:spcBef>
                <a:spcPts val="425"/>
              </a:spcBef>
            </a:pPr>
            <a:r>
              <a:rPr sz="1000" b="1" spc="-20" dirty="0">
                <a:solidFill>
                  <a:srgbClr val="232D69"/>
                </a:solidFill>
                <a:latin typeface="Poppins SemiBold"/>
                <a:cs typeface="Poppins SemiBold"/>
              </a:rPr>
              <a:t>2008</a:t>
            </a:r>
            <a:endParaRPr sz="1000">
              <a:latin typeface="Poppins SemiBold"/>
              <a:cs typeface="Poppins SemiBold"/>
            </a:endParaRPr>
          </a:p>
          <a:p>
            <a:pPr marL="12700" marR="5080" algn="ctr">
              <a:lnSpc>
                <a:spcPct val="100000"/>
              </a:lnSpc>
              <a:spcBef>
                <a:spcPts val="240"/>
              </a:spcBef>
            </a:pPr>
            <a:r>
              <a:rPr sz="750" spc="-40" dirty="0">
                <a:solidFill>
                  <a:srgbClr val="939598"/>
                </a:solidFill>
                <a:latin typeface="Poppins"/>
                <a:cs typeface="Poppins"/>
              </a:rPr>
              <a:t>23-</a:t>
            </a:r>
            <a:r>
              <a:rPr sz="750" spc="-25" dirty="0">
                <a:solidFill>
                  <a:srgbClr val="939598"/>
                </a:solidFill>
                <a:latin typeface="Poppins"/>
                <a:cs typeface="Poppins"/>
              </a:rPr>
              <a:t>floor</a:t>
            </a:r>
            <a:r>
              <a:rPr sz="750" spc="5" dirty="0">
                <a:solidFill>
                  <a:srgbClr val="939598"/>
                </a:solidFill>
                <a:latin typeface="Poppins"/>
                <a:cs typeface="Poppins"/>
              </a:rPr>
              <a:t> </a:t>
            </a:r>
            <a:r>
              <a:rPr sz="750" spc="-30" dirty="0">
                <a:solidFill>
                  <a:srgbClr val="939598"/>
                </a:solidFill>
                <a:latin typeface="Poppins"/>
                <a:cs typeface="Poppins"/>
              </a:rPr>
              <a:t>Vision</a:t>
            </a:r>
            <a:r>
              <a:rPr sz="750" spc="10" dirty="0">
                <a:solidFill>
                  <a:srgbClr val="939598"/>
                </a:solidFill>
                <a:latin typeface="Poppins"/>
                <a:cs typeface="Poppins"/>
              </a:rPr>
              <a:t> </a:t>
            </a:r>
            <a:r>
              <a:rPr sz="750" spc="-40" dirty="0">
                <a:solidFill>
                  <a:srgbClr val="939598"/>
                </a:solidFill>
                <a:latin typeface="Poppins"/>
                <a:cs typeface="Poppins"/>
              </a:rPr>
              <a:t>Downtown</a:t>
            </a:r>
            <a:r>
              <a:rPr sz="750" spc="500" dirty="0">
                <a:solidFill>
                  <a:srgbClr val="939598"/>
                </a:solidFill>
                <a:latin typeface="Poppins"/>
                <a:cs typeface="Poppins"/>
              </a:rPr>
              <a:t> </a:t>
            </a:r>
            <a:r>
              <a:rPr sz="750" spc="-40" dirty="0">
                <a:solidFill>
                  <a:srgbClr val="939598"/>
                </a:solidFill>
                <a:latin typeface="Poppins"/>
                <a:cs typeface="Poppins"/>
              </a:rPr>
              <a:t>completed</a:t>
            </a:r>
            <a:r>
              <a:rPr sz="750" dirty="0">
                <a:solidFill>
                  <a:srgbClr val="939598"/>
                </a:solidFill>
                <a:latin typeface="Poppins"/>
                <a:cs typeface="Poppins"/>
              </a:rPr>
              <a:t> </a:t>
            </a:r>
            <a:r>
              <a:rPr sz="750" spc="-40" dirty="0">
                <a:solidFill>
                  <a:srgbClr val="939598"/>
                </a:solidFill>
                <a:latin typeface="Poppins"/>
                <a:cs typeface="Poppins"/>
              </a:rPr>
              <a:t>by</a:t>
            </a:r>
            <a:r>
              <a:rPr sz="750" spc="5" dirty="0">
                <a:solidFill>
                  <a:srgbClr val="939598"/>
                </a:solidFill>
                <a:latin typeface="Poppins"/>
                <a:cs typeface="Poppins"/>
              </a:rPr>
              <a:t> </a:t>
            </a:r>
            <a:r>
              <a:rPr sz="750" spc="-25" dirty="0">
                <a:solidFill>
                  <a:srgbClr val="939598"/>
                </a:solidFill>
                <a:latin typeface="Poppins"/>
                <a:cs typeface="Poppins"/>
              </a:rPr>
              <a:t>NPC</a:t>
            </a:r>
            <a:endParaRPr sz="750">
              <a:latin typeface="Poppins"/>
              <a:cs typeface="Poppins"/>
            </a:endParaRPr>
          </a:p>
        </p:txBody>
      </p:sp>
      <p:grpSp>
        <p:nvGrpSpPr>
          <p:cNvPr id="51" name="object 51"/>
          <p:cNvGrpSpPr/>
          <p:nvPr/>
        </p:nvGrpSpPr>
        <p:grpSpPr>
          <a:xfrm>
            <a:off x="9845202" y="3969272"/>
            <a:ext cx="563245" cy="563245"/>
            <a:chOff x="9845202" y="3969272"/>
            <a:chExt cx="563245" cy="563245"/>
          </a:xfrm>
        </p:grpSpPr>
        <p:pic>
          <p:nvPicPr>
            <p:cNvPr id="52" name="object 52"/>
            <p:cNvPicPr/>
            <p:nvPr/>
          </p:nvPicPr>
          <p:blipFill>
            <a:blip r:embed="rId13" cstate="print"/>
            <a:stretch>
              <a:fillRect/>
            </a:stretch>
          </p:blipFill>
          <p:spPr>
            <a:xfrm>
              <a:off x="9856635" y="3985069"/>
              <a:ext cx="527117" cy="535635"/>
            </a:xfrm>
            <a:prstGeom prst="rect">
              <a:avLst/>
            </a:prstGeom>
          </p:spPr>
        </p:pic>
        <p:sp>
          <p:nvSpPr>
            <p:cNvPr id="53" name="object 53"/>
            <p:cNvSpPr/>
            <p:nvPr/>
          </p:nvSpPr>
          <p:spPr>
            <a:xfrm>
              <a:off x="9856632" y="3980702"/>
              <a:ext cx="540385" cy="540385"/>
            </a:xfrm>
            <a:custGeom>
              <a:avLst/>
              <a:gdLst/>
              <a:ahLst/>
              <a:cxnLst/>
              <a:rect l="l" t="t" r="r" b="b"/>
              <a:pathLst>
                <a:path w="540384" h="540385">
                  <a:moveTo>
                    <a:pt x="270001" y="540003"/>
                  </a:moveTo>
                  <a:lnTo>
                    <a:pt x="221467" y="535654"/>
                  </a:lnTo>
                  <a:lnTo>
                    <a:pt x="175787" y="523112"/>
                  </a:lnTo>
                  <a:lnTo>
                    <a:pt x="133724" y="503142"/>
                  </a:lnTo>
                  <a:lnTo>
                    <a:pt x="96040" y="476504"/>
                  </a:lnTo>
                  <a:lnTo>
                    <a:pt x="63499" y="443963"/>
                  </a:lnTo>
                  <a:lnTo>
                    <a:pt x="36861" y="406279"/>
                  </a:lnTo>
                  <a:lnTo>
                    <a:pt x="16891" y="364216"/>
                  </a:lnTo>
                  <a:lnTo>
                    <a:pt x="4349" y="318536"/>
                  </a:lnTo>
                  <a:lnTo>
                    <a:pt x="0" y="270001"/>
                  </a:lnTo>
                  <a:lnTo>
                    <a:pt x="4349" y="221470"/>
                  </a:lnTo>
                  <a:lnTo>
                    <a:pt x="16891" y="175792"/>
                  </a:lnTo>
                  <a:lnTo>
                    <a:pt x="36861" y="133730"/>
                  </a:lnTo>
                  <a:lnTo>
                    <a:pt x="63499" y="96046"/>
                  </a:lnTo>
                  <a:lnTo>
                    <a:pt x="96040" y="63503"/>
                  </a:lnTo>
                  <a:lnTo>
                    <a:pt x="133724" y="36864"/>
                  </a:lnTo>
                  <a:lnTo>
                    <a:pt x="175787" y="16892"/>
                  </a:lnTo>
                  <a:lnTo>
                    <a:pt x="221467" y="4350"/>
                  </a:lnTo>
                  <a:lnTo>
                    <a:pt x="270001" y="0"/>
                  </a:lnTo>
                  <a:lnTo>
                    <a:pt x="318533" y="4350"/>
                  </a:lnTo>
                  <a:lnTo>
                    <a:pt x="364211" y="16892"/>
                  </a:lnTo>
                  <a:lnTo>
                    <a:pt x="406273" y="36864"/>
                  </a:lnTo>
                  <a:lnTo>
                    <a:pt x="443957" y="63503"/>
                  </a:lnTo>
                  <a:lnTo>
                    <a:pt x="476500" y="96046"/>
                  </a:lnTo>
                  <a:lnTo>
                    <a:pt x="503139" y="133730"/>
                  </a:lnTo>
                  <a:lnTo>
                    <a:pt x="523111" y="175792"/>
                  </a:lnTo>
                  <a:lnTo>
                    <a:pt x="535653" y="221470"/>
                  </a:lnTo>
                  <a:lnTo>
                    <a:pt x="540004" y="270001"/>
                  </a:lnTo>
                  <a:lnTo>
                    <a:pt x="535653" y="318536"/>
                  </a:lnTo>
                  <a:lnTo>
                    <a:pt x="523111" y="364216"/>
                  </a:lnTo>
                  <a:lnTo>
                    <a:pt x="503139" y="406279"/>
                  </a:lnTo>
                  <a:lnTo>
                    <a:pt x="476500" y="443963"/>
                  </a:lnTo>
                  <a:lnTo>
                    <a:pt x="443957" y="476504"/>
                  </a:lnTo>
                  <a:lnTo>
                    <a:pt x="406273" y="503142"/>
                  </a:lnTo>
                  <a:lnTo>
                    <a:pt x="364211" y="523112"/>
                  </a:lnTo>
                  <a:lnTo>
                    <a:pt x="318533" y="535654"/>
                  </a:lnTo>
                  <a:lnTo>
                    <a:pt x="270001" y="540003"/>
                  </a:lnTo>
                  <a:close/>
                </a:path>
              </a:pathLst>
            </a:custGeom>
            <a:ln w="22415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54" name="object 54"/>
          <p:cNvSpPr txBox="1"/>
          <p:nvPr/>
        </p:nvSpPr>
        <p:spPr>
          <a:xfrm>
            <a:off x="2390024" y="5686956"/>
            <a:ext cx="1169035" cy="364490"/>
          </a:xfrm>
          <a:prstGeom prst="rect">
            <a:avLst/>
          </a:prstGeom>
        </p:spPr>
        <p:txBody>
          <a:bodyPr vert="horz" wrap="square" lIns="0" tIns="53975" rIns="0" bIns="0" rtlCol="0">
            <a:spAutoFit/>
          </a:bodyPr>
          <a:lstStyle/>
          <a:p>
            <a:pPr marL="33655" algn="ctr">
              <a:lnSpc>
                <a:spcPct val="100000"/>
              </a:lnSpc>
              <a:spcBef>
                <a:spcPts val="425"/>
              </a:spcBef>
            </a:pPr>
            <a:r>
              <a:rPr sz="1000" b="1" spc="-20" dirty="0">
                <a:solidFill>
                  <a:srgbClr val="232D69"/>
                </a:solidFill>
                <a:latin typeface="Poppins SemiBold"/>
                <a:cs typeface="Poppins SemiBold"/>
              </a:rPr>
              <a:t>2000</a:t>
            </a:r>
            <a:endParaRPr sz="1000">
              <a:latin typeface="Poppins SemiBold"/>
              <a:cs typeface="Poppins SemiBold"/>
            </a:endParaRPr>
          </a:p>
          <a:p>
            <a:pPr algn="ctr">
              <a:lnSpc>
                <a:spcPct val="100000"/>
              </a:lnSpc>
              <a:spcBef>
                <a:spcPts val="240"/>
              </a:spcBef>
            </a:pPr>
            <a:r>
              <a:rPr sz="750" spc="-20" dirty="0">
                <a:solidFill>
                  <a:srgbClr val="939598"/>
                </a:solidFill>
                <a:latin typeface="Poppins"/>
                <a:cs typeface="Poppins"/>
              </a:rPr>
              <a:t>Al</a:t>
            </a:r>
            <a:r>
              <a:rPr sz="750" dirty="0">
                <a:solidFill>
                  <a:srgbClr val="939598"/>
                </a:solidFill>
                <a:latin typeface="Poppins"/>
                <a:cs typeface="Poppins"/>
              </a:rPr>
              <a:t> </a:t>
            </a:r>
            <a:r>
              <a:rPr sz="750" spc="-50" dirty="0">
                <a:solidFill>
                  <a:srgbClr val="939598"/>
                </a:solidFill>
                <a:latin typeface="Poppins"/>
                <a:cs typeface="Poppins"/>
              </a:rPr>
              <a:t>Maha</a:t>
            </a:r>
            <a:r>
              <a:rPr sz="750" spc="5" dirty="0">
                <a:solidFill>
                  <a:srgbClr val="939598"/>
                </a:solidFill>
                <a:latin typeface="Poppins"/>
                <a:cs typeface="Poppins"/>
              </a:rPr>
              <a:t> </a:t>
            </a:r>
            <a:r>
              <a:rPr sz="750" spc="-40" dirty="0">
                <a:solidFill>
                  <a:srgbClr val="939598"/>
                </a:solidFill>
                <a:latin typeface="Poppins"/>
                <a:cs typeface="Poppins"/>
              </a:rPr>
              <a:t>Modular</a:t>
            </a:r>
            <a:r>
              <a:rPr sz="750" dirty="0">
                <a:solidFill>
                  <a:srgbClr val="939598"/>
                </a:solidFill>
                <a:latin typeface="Poppins"/>
                <a:cs typeface="Poppins"/>
              </a:rPr>
              <a:t> </a:t>
            </a:r>
            <a:r>
              <a:rPr sz="750" spc="-10" dirty="0">
                <a:solidFill>
                  <a:srgbClr val="939598"/>
                </a:solidFill>
                <a:latin typeface="Poppins"/>
                <a:cs typeface="Poppins"/>
              </a:rPr>
              <a:t>founded</a:t>
            </a:r>
            <a:endParaRPr sz="750">
              <a:latin typeface="Poppins"/>
              <a:cs typeface="Poppins"/>
            </a:endParaRPr>
          </a:p>
        </p:txBody>
      </p:sp>
      <p:grpSp>
        <p:nvGrpSpPr>
          <p:cNvPr id="55" name="object 55"/>
          <p:cNvGrpSpPr/>
          <p:nvPr/>
        </p:nvGrpSpPr>
        <p:grpSpPr>
          <a:xfrm>
            <a:off x="2709861" y="5137264"/>
            <a:ext cx="563245" cy="563245"/>
            <a:chOff x="2709861" y="5137264"/>
            <a:chExt cx="563245" cy="563245"/>
          </a:xfrm>
        </p:grpSpPr>
        <p:pic>
          <p:nvPicPr>
            <p:cNvPr id="56" name="object 56"/>
            <p:cNvPicPr/>
            <p:nvPr/>
          </p:nvPicPr>
          <p:blipFill>
            <a:blip r:embed="rId14" cstate="print"/>
            <a:stretch>
              <a:fillRect/>
            </a:stretch>
          </p:blipFill>
          <p:spPr>
            <a:xfrm>
              <a:off x="2721292" y="5148707"/>
              <a:ext cx="540004" cy="539991"/>
            </a:xfrm>
            <a:prstGeom prst="rect">
              <a:avLst/>
            </a:prstGeom>
          </p:spPr>
        </p:pic>
        <p:sp>
          <p:nvSpPr>
            <p:cNvPr id="57" name="object 57"/>
            <p:cNvSpPr/>
            <p:nvPr/>
          </p:nvSpPr>
          <p:spPr>
            <a:xfrm>
              <a:off x="2721291" y="5148694"/>
              <a:ext cx="540385" cy="540385"/>
            </a:xfrm>
            <a:custGeom>
              <a:avLst/>
              <a:gdLst/>
              <a:ahLst/>
              <a:cxnLst/>
              <a:rect l="l" t="t" r="r" b="b"/>
              <a:pathLst>
                <a:path w="540385" h="540385">
                  <a:moveTo>
                    <a:pt x="270001" y="540004"/>
                  </a:moveTo>
                  <a:lnTo>
                    <a:pt x="221467" y="535654"/>
                  </a:lnTo>
                  <a:lnTo>
                    <a:pt x="175787" y="523112"/>
                  </a:lnTo>
                  <a:lnTo>
                    <a:pt x="133724" y="503142"/>
                  </a:lnTo>
                  <a:lnTo>
                    <a:pt x="96040" y="476504"/>
                  </a:lnTo>
                  <a:lnTo>
                    <a:pt x="63499" y="443963"/>
                  </a:lnTo>
                  <a:lnTo>
                    <a:pt x="36861" y="406279"/>
                  </a:lnTo>
                  <a:lnTo>
                    <a:pt x="16891" y="364216"/>
                  </a:lnTo>
                  <a:lnTo>
                    <a:pt x="4349" y="318536"/>
                  </a:lnTo>
                  <a:lnTo>
                    <a:pt x="0" y="270002"/>
                  </a:lnTo>
                  <a:lnTo>
                    <a:pt x="4349" y="221470"/>
                  </a:lnTo>
                  <a:lnTo>
                    <a:pt x="16891" y="175792"/>
                  </a:lnTo>
                  <a:lnTo>
                    <a:pt x="36861" y="133730"/>
                  </a:lnTo>
                  <a:lnTo>
                    <a:pt x="63499" y="96046"/>
                  </a:lnTo>
                  <a:lnTo>
                    <a:pt x="96040" y="63503"/>
                  </a:lnTo>
                  <a:lnTo>
                    <a:pt x="133724" y="36864"/>
                  </a:lnTo>
                  <a:lnTo>
                    <a:pt x="175787" y="16892"/>
                  </a:lnTo>
                  <a:lnTo>
                    <a:pt x="221467" y="4350"/>
                  </a:lnTo>
                  <a:lnTo>
                    <a:pt x="270001" y="0"/>
                  </a:lnTo>
                  <a:lnTo>
                    <a:pt x="318533" y="4350"/>
                  </a:lnTo>
                  <a:lnTo>
                    <a:pt x="364211" y="16892"/>
                  </a:lnTo>
                  <a:lnTo>
                    <a:pt x="406273" y="36864"/>
                  </a:lnTo>
                  <a:lnTo>
                    <a:pt x="443957" y="63503"/>
                  </a:lnTo>
                  <a:lnTo>
                    <a:pt x="476500" y="96046"/>
                  </a:lnTo>
                  <a:lnTo>
                    <a:pt x="503139" y="133730"/>
                  </a:lnTo>
                  <a:lnTo>
                    <a:pt x="523111" y="175792"/>
                  </a:lnTo>
                  <a:lnTo>
                    <a:pt x="535653" y="221470"/>
                  </a:lnTo>
                  <a:lnTo>
                    <a:pt x="540004" y="270002"/>
                  </a:lnTo>
                  <a:lnTo>
                    <a:pt x="535653" y="318536"/>
                  </a:lnTo>
                  <a:lnTo>
                    <a:pt x="523111" y="364216"/>
                  </a:lnTo>
                  <a:lnTo>
                    <a:pt x="503139" y="406279"/>
                  </a:lnTo>
                  <a:lnTo>
                    <a:pt x="476500" y="443963"/>
                  </a:lnTo>
                  <a:lnTo>
                    <a:pt x="443957" y="476504"/>
                  </a:lnTo>
                  <a:lnTo>
                    <a:pt x="406273" y="503142"/>
                  </a:lnTo>
                  <a:lnTo>
                    <a:pt x="364211" y="523112"/>
                  </a:lnTo>
                  <a:lnTo>
                    <a:pt x="318533" y="535654"/>
                  </a:lnTo>
                  <a:lnTo>
                    <a:pt x="270001" y="540004"/>
                  </a:lnTo>
                  <a:close/>
                </a:path>
              </a:pathLst>
            </a:custGeom>
            <a:ln w="22415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58" name="object 58"/>
          <p:cNvSpPr txBox="1"/>
          <p:nvPr/>
        </p:nvSpPr>
        <p:spPr>
          <a:xfrm>
            <a:off x="4290677" y="5686956"/>
            <a:ext cx="1454785" cy="478790"/>
          </a:xfrm>
          <a:prstGeom prst="rect">
            <a:avLst/>
          </a:prstGeom>
        </p:spPr>
        <p:txBody>
          <a:bodyPr vert="horz" wrap="square" lIns="0" tIns="53975" rIns="0" bIns="0" rtlCol="0">
            <a:spAutoFit/>
          </a:bodyPr>
          <a:lstStyle/>
          <a:p>
            <a:pPr marL="33655" algn="ctr">
              <a:lnSpc>
                <a:spcPct val="100000"/>
              </a:lnSpc>
              <a:spcBef>
                <a:spcPts val="425"/>
              </a:spcBef>
            </a:pPr>
            <a:r>
              <a:rPr sz="1000" b="1" spc="-20" dirty="0">
                <a:solidFill>
                  <a:srgbClr val="232D69"/>
                </a:solidFill>
                <a:latin typeface="Poppins SemiBold"/>
                <a:cs typeface="Poppins SemiBold"/>
              </a:rPr>
              <a:t>2003</a:t>
            </a:r>
            <a:endParaRPr sz="1000">
              <a:latin typeface="Poppins SemiBold"/>
              <a:cs typeface="Poppins SemiBold"/>
            </a:endParaRPr>
          </a:p>
          <a:p>
            <a:pPr marL="12065" marR="5080" algn="ctr">
              <a:lnSpc>
                <a:spcPct val="100000"/>
              </a:lnSpc>
              <a:spcBef>
                <a:spcPts val="240"/>
              </a:spcBef>
            </a:pPr>
            <a:r>
              <a:rPr sz="750" spc="-35" dirty="0">
                <a:solidFill>
                  <a:srgbClr val="939598"/>
                </a:solidFill>
                <a:latin typeface="Poppins"/>
                <a:cs typeface="Poppins"/>
              </a:rPr>
              <a:t>National</a:t>
            </a:r>
            <a:r>
              <a:rPr sz="750" spc="5" dirty="0">
                <a:solidFill>
                  <a:srgbClr val="939598"/>
                </a:solidFill>
                <a:latin typeface="Poppins"/>
                <a:cs typeface="Poppins"/>
              </a:rPr>
              <a:t> </a:t>
            </a:r>
            <a:r>
              <a:rPr sz="750" spc="-30" dirty="0">
                <a:solidFill>
                  <a:srgbClr val="939598"/>
                </a:solidFill>
                <a:latin typeface="Poppins"/>
                <a:cs typeface="Poppins"/>
              </a:rPr>
              <a:t>Projects</a:t>
            </a:r>
            <a:r>
              <a:rPr sz="750" spc="5" dirty="0">
                <a:solidFill>
                  <a:srgbClr val="939598"/>
                </a:solidFill>
                <a:latin typeface="Poppins"/>
                <a:cs typeface="Poppins"/>
              </a:rPr>
              <a:t> </a:t>
            </a:r>
            <a:r>
              <a:rPr sz="750" spc="-40" dirty="0">
                <a:solidFill>
                  <a:srgbClr val="939598"/>
                </a:solidFill>
                <a:latin typeface="Poppins"/>
                <a:cs typeface="Poppins"/>
              </a:rPr>
              <a:t>&amp;</a:t>
            </a:r>
            <a:r>
              <a:rPr sz="750" spc="5" dirty="0">
                <a:solidFill>
                  <a:srgbClr val="939598"/>
                </a:solidFill>
                <a:latin typeface="Poppins"/>
                <a:cs typeface="Poppins"/>
              </a:rPr>
              <a:t> </a:t>
            </a:r>
            <a:r>
              <a:rPr sz="750" spc="-30" dirty="0">
                <a:solidFill>
                  <a:srgbClr val="939598"/>
                </a:solidFill>
                <a:latin typeface="Poppins"/>
                <a:cs typeface="Poppins"/>
              </a:rPr>
              <a:t>Construction</a:t>
            </a:r>
            <a:r>
              <a:rPr sz="750" spc="500" dirty="0">
                <a:solidFill>
                  <a:srgbClr val="939598"/>
                </a:solidFill>
                <a:latin typeface="Poppins"/>
                <a:cs typeface="Poppins"/>
              </a:rPr>
              <a:t> </a:t>
            </a:r>
            <a:r>
              <a:rPr sz="750" spc="-30" dirty="0">
                <a:solidFill>
                  <a:srgbClr val="939598"/>
                </a:solidFill>
                <a:latin typeface="Poppins"/>
                <a:cs typeface="Poppins"/>
              </a:rPr>
              <a:t>(NPC)</a:t>
            </a:r>
            <a:r>
              <a:rPr sz="750" spc="-20" dirty="0">
                <a:solidFill>
                  <a:srgbClr val="939598"/>
                </a:solidFill>
                <a:latin typeface="Poppins"/>
                <a:cs typeface="Poppins"/>
              </a:rPr>
              <a:t> </a:t>
            </a:r>
            <a:r>
              <a:rPr sz="750" spc="-10" dirty="0">
                <a:solidFill>
                  <a:srgbClr val="939598"/>
                </a:solidFill>
                <a:latin typeface="Poppins"/>
                <a:cs typeface="Poppins"/>
              </a:rPr>
              <a:t>founded</a:t>
            </a:r>
            <a:endParaRPr sz="750">
              <a:latin typeface="Poppins"/>
              <a:cs typeface="Poppins"/>
            </a:endParaRPr>
          </a:p>
        </p:txBody>
      </p:sp>
      <p:sp>
        <p:nvSpPr>
          <p:cNvPr id="59" name="object 59"/>
          <p:cNvSpPr txBox="1"/>
          <p:nvPr/>
        </p:nvSpPr>
        <p:spPr>
          <a:xfrm>
            <a:off x="6162860" y="5686947"/>
            <a:ext cx="1797050" cy="504190"/>
          </a:xfrm>
          <a:prstGeom prst="rect">
            <a:avLst/>
          </a:prstGeom>
        </p:spPr>
        <p:txBody>
          <a:bodyPr vert="horz" wrap="square" lIns="0" tIns="53975" rIns="0" bIns="0" rtlCol="0">
            <a:spAutoFit/>
          </a:bodyPr>
          <a:lstStyle/>
          <a:p>
            <a:pPr marL="33655" algn="ctr">
              <a:lnSpc>
                <a:spcPct val="100000"/>
              </a:lnSpc>
              <a:spcBef>
                <a:spcPts val="425"/>
              </a:spcBef>
            </a:pPr>
            <a:r>
              <a:rPr sz="1000" b="1" spc="-20" dirty="0">
                <a:solidFill>
                  <a:srgbClr val="232D69"/>
                </a:solidFill>
                <a:latin typeface="Poppins SemiBold"/>
                <a:cs typeface="Poppins SemiBold"/>
              </a:rPr>
              <a:t>2004</a:t>
            </a:r>
            <a:endParaRPr sz="1000">
              <a:latin typeface="Poppins SemiBold"/>
              <a:cs typeface="Poppins SemiBold"/>
            </a:endParaRPr>
          </a:p>
          <a:p>
            <a:pPr marL="12700" marR="5080" algn="ctr">
              <a:lnSpc>
                <a:spcPct val="122200"/>
              </a:lnSpc>
              <a:spcBef>
                <a:spcPts val="45"/>
              </a:spcBef>
            </a:pPr>
            <a:r>
              <a:rPr sz="750" spc="-35" dirty="0">
                <a:solidFill>
                  <a:srgbClr val="939598"/>
                </a:solidFill>
                <a:latin typeface="Poppins"/>
                <a:cs typeface="Poppins"/>
              </a:rPr>
              <a:t>Royal</a:t>
            </a:r>
            <a:r>
              <a:rPr sz="750" spc="5" dirty="0">
                <a:solidFill>
                  <a:srgbClr val="939598"/>
                </a:solidFill>
                <a:latin typeface="Poppins"/>
                <a:cs typeface="Poppins"/>
              </a:rPr>
              <a:t> </a:t>
            </a:r>
            <a:r>
              <a:rPr sz="750" spc="-35" dirty="0">
                <a:solidFill>
                  <a:srgbClr val="939598"/>
                </a:solidFill>
                <a:latin typeface="Poppins"/>
                <a:cs typeface="Poppins"/>
              </a:rPr>
              <a:t>Advance</a:t>
            </a:r>
            <a:r>
              <a:rPr sz="750" spc="10" dirty="0">
                <a:solidFill>
                  <a:srgbClr val="939598"/>
                </a:solidFill>
                <a:latin typeface="Poppins"/>
                <a:cs typeface="Poppins"/>
              </a:rPr>
              <a:t> </a:t>
            </a:r>
            <a:r>
              <a:rPr sz="750" spc="-30" dirty="0">
                <a:solidFill>
                  <a:srgbClr val="939598"/>
                </a:solidFill>
                <a:latin typeface="Poppins"/>
                <a:cs typeface="Poppins"/>
              </a:rPr>
              <a:t>Electrical</a:t>
            </a:r>
            <a:r>
              <a:rPr sz="750" spc="10" dirty="0">
                <a:solidFill>
                  <a:srgbClr val="939598"/>
                </a:solidFill>
                <a:latin typeface="Poppins"/>
                <a:cs typeface="Poppins"/>
              </a:rPr>
              <a:t> </a:t>
            </a:r>
            <a:r>
              <a:rPr sz="750" spc="-40" dirty="0">
                <a:solidFill>
                  <a:srgbClr val="939598"/>
                </a:solidFill>
                <a:latin typeface="Poppins"/>
                <a:cs typeface="Poppins"/>
              </a:rPr>
              <a:t>Works</a:t>
            </a:r>
            <a:r>
              <a:rPr sz="750" spc="5" dirty="0">
                <a:solidFill>
                  <a:srgbClr val="939598"/>
                </a:solidFill>
                <a:latin typeface="Poppins"/>
                <a:cs typeface="Poppins"/>
              </a:rPr>
              <a:t> </a:t>
            </a:r>
            <a:r>
              <a:rPr sz="750" spc="-35" dirty="0">
                <a:solidFill>
                  <a:srgbClr val="939598"/>
                </a:solidFill>
                <a:latin typeface="Poppins"/>
                <a:cs typeface="Poppins"/>
              </a:rPr>
              <a:t>founded</a:t>
            </a:r>
            <a:r>
              <a:rPr sz="750" spc="500" dirty="0">
                <a:solidFill>
                  <a:srgbClr val="939598"/>
                </a:solidFill>
                <a:latin typeface="Poppins"/>
                <a:cs typeface="Poppins"/>
              </a:rPr>
              <a:t> </a:t>
            </a:r>
            <a:r>
              <a:rPr sz="750" spc="-30" dirty="0">
                <a:solidFill>
                  <a:srgbClr val="939598"/>
                </a:solidFill>
                <a:latin typeface="Poppins"/>
                <a:cs typeface="Poppins"/>
              </a:rPr>
              <a:t>Phoenix</a:t>
            </a:r>
            <a:r>
              <a:rPr sz="750" spc="-15" dirty="0">
                <a:solidFill>
                  <a:srgbClr val="939598"/>
                </a:solidFill>
                <a:latin typeface="Poppins"/>
                <a:cs typeface="Poppins"/>
              </a:rPr>
              <a:t> </a:t>
            </a:r>
            <a:r>
              <a:rPr sz="750" spc="-30" dirty="0">
                <a:solidFill>
                  <a:srgbClr val="939598"/>
                </a:solidFill>
                <a:latin typeface="Poppins"/>
                <a:cs typeface="Poppins"/>
              </a:rPr>
              <a:t>Timber</a:t>
            </a:r>
            <a:r>
              <a:rPr sz="750" spc="-10" dirty="0">
                <a:solidFill>
                  <a:srgbClr val="939598"/>
                </a:solidFill>
                <a:latin typeface="Poppins"/>
                <a:cs typeface="Poppins"/>
              </a:rPr>
              <a:t> founded</a:t>
            </a:r>
            <a:endParaRPr sz="750">
              <a:latin typeface="Poppins"/>
              <a:cs typeface="Poppins"/>
            </a:endParaRPr>
          </a:p>
        </p:txBody>
      </p:sp>
      <p:grpSp>
        <p:nvGrpSpPr>
          <p:cNvPr id="60" name="object 60"/>
          <p:cNvGrpSpPr/>
          <p:nvPr/>
        </p:nvGrpSpPr>
        <p:grpSpPr>
          <a:xfrm>
            <a:off x="6796858" y="5137264"/>
            <a:ext cx="563245" cy="563245"/>
            <a:chOff x="6796858" y="5137264"/>
            <a:chExt cx="563245" cy="563245"/>
          </a:xfrm>
        </p:grpSpPr>
        <p:pic>
          <p:nvPicPr>
            <p:cNvPr id="61" name="object 61"/>
            <p:cNvPicPr/>
            <p:nvPr/>
          </p:nvPicPr>
          <p:blipFill>
            <a:blip r:embed="rId15" cstate="print"/>
            <a:stretch>
              <a:fillRect/>
            </a:stretch>
          </p:blipFill>
          <p:spPr>
            <a:xfrm>
              <a:off x="6808292" y="5148707"/>
              <a:ext cx="540003" cy="530891"/>
            </a:xfrm>
            <a:prstGeom prst="rect">
              <a:avLst/>
            </a:prstGeom>
          </p:spPr>
        </p:pic>
        <p:sp>
          <p:nvSpPr>
            <p:cNvPr id="62" name="object 62"/>
            <p:cNvSpPr/>
            <p:nvPr/>
          </p:nvSpPr>
          <p:spPr>
            <a:xfrm>
              <a:off x="6808288" y="5148694"/>
              <a:ext cx="540385" cy="540385"/>
            </a:xfrm>
            <a:custGeom>
              <a:avLst/>
              <a:gdLst/>
              <a:ahLst/>
              <a:cxnLst/>
              <a:rect l="l" t="t" r="r" b="b"/>
              <a:pathLst>
                <a:path w="540384" h="540385">
                  <a:moveTo>
                    <a:pt x="270001" y="540004"/>
                  </a:moveTo>
                  <a:lnTo>
                    <a:pt x="221467" y="535654"/>
                  </a:lnTo>
                  <a:lnTo>
                    <a:pt x="175787" y="523112"/>
                  </a:lnTo>
                  <a:lnTo>
                    <a:pt x="133724" y="503142"/>
                  </a:lnTo>
                  <a:lnTo>
                    <a:pt x="96040" y="476504"/>
                  </a:lnTo>
                  <a:lnTo>
                    <a:pt x="63499" y="443963"/>
                  </a:lnTo>
                  <a:lnTo>
                    <a:pt x="36861" y="406279"/>
                  </a:lnTo>
                  <a:lnTo>
                    <a:pt x="16891" y="364216"/>
                  </a:lnTo>
                  <a:lnTo>
                    <a:pt x="4349" y="318536"/>
                  </a:lnTo>
                  <a:lnTo>
                    <a:pt x="0" y="270002"/>
                  </a:lnTo>
                  <a:lnTo>
                    <a:pt x="4349" y="221470"/>
                  </a:lnTo>
                  <a:lnTo>
                    <a:pt x="16891" y="175792"/>
                  </a:lnTo>
                  <a:lnTo>
                    <a:pt x="36861" y="133730"/>
                  </a:lnTo>
                  <a:lnTo>
                    <a:pt x="63499" y="96046"/>
                  </a:lnTo>
                  <a:lnTo>
                    <a:pt x="96040" y="63503"/>
                  </a:lnTo>
                  <a:lnTo>
                    <a:pt x="133724" y="36864"/>
                  </a:lnTo>
                  <a:lnTo>
                    <a:pt x="175787" y="16892"/>
                  </a:lnTo>
                  <a:lnTo>
                    <a:pt x="221467" y="4350"/>
                  </a:lnTo>
                  <a:lnTo>
                    <a:pt x="270001" y="0"/>
                  </a:lnTo>
                  <a:lnTo>
                    <a:pt x="318533" y="4350"/>
                  </a:lnTo>
                  <a:lnTo>
                    <a:pt x="364211" y="16892"/>
                  </a:lnTo>
                  <a:lnTo>
                    <a:pt x="406273" y="36864"/>
                  </a:lnTo>
                  <a:lnTo>
                    <a:pt x="443957" y="63503"/>
                  </a:lnTo>
                  <a:lnTo>
                    <a:pt x="476500" y="96046"/>
                  </a:lnTo>
                  <a:lnTo>
                    <a:pt x="503139" y="133730"/>
                  </a:lnTo>
                  <a:lnTo>
                    <a:pt x="523111" y="175792"/>
                  </a:lnTo>
                  <a:lnTo>
                    <a:pt x="535653" y="221470"/>
                  </a:lnTo>
                  <a:lnTo>
                    <a:pt x="540004" y="270002"/>
                  </a:lnTo>
                  <a:lnTo>
                    <a:pt x="535653" y="318536"/>
                  </a:lnTo>
                  <a:lnTo>
                    <a:pt x="523111" y="364216"/>
                  </a:lnTo>
                  <a:lnTo>
                    <a:pt x="503139" y="406279"/>
                  </a:lnTo>
                  <a:lnTo>
                    <a:pt x="476500" y="443963"/>
                  </a:lnTo>
                  <a:lnTo>
                    <a:pt x="443957" y="476504"/>
                  </a:lnTo>
                  <a:lnTo>
                    <a:pt x="406273" y="503142"/>
                  </a:lnTo>
                  <a:lnTo>
                    <a:pt x="364211" y="523112"/>
                  </a:lnTo>
                  <a:lnTo>
                    <a:pt x="318533" y="535654"/>
                  </a:lnTo>
                  <a:lnTo>
                    <a:pt x="270001" y="540004"/>
                  </a:lnTo>
                  <a:close/>
                </a:path>
              </a:pathLst>
            </a:custGeom>
            <a:ln w="22415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63" name="object 63"/>
          <p:cNvSpPr txBox="1"/>
          <p:nvPr/>
        </p:nvSpPr>
        <p:spPr>
          <a:xfrm>
            <a:off x="8321965" y="5686947"/>
            <a:ext cx="1565910" cy="504190"/>
          </a:xfrm>
          <a:prstGeom prst="rect">
            <a:avLst/>
          </a:prstGeom>
        </p:spPr>
        <p:txBody>
          <a:bodyPr vert="horz" wrap="square" lIns="0" tIns="53975" rIns="0" bIns="0" rtlCol="0">
            <a:spAutoFit/>
          </a:bodyPr>
          <a:lstStyle/>
          <a:p>
            <a:pPr marL="33655" algn="ctr">
              <a:lnSpc>
                <a:spcPct val="100000"/>
              </a:lnSpc>
              <a:spcBef>
                <a:spcPts val="425"/>
              </a:spcBef>
            </a:pPr>
            <a:r>
              <a:rPr sz="1000" b="1" spc="-20" dirty="0">
                <a:solidFill>
                  <a:srgbClr val="232D69"/>
                </a:solidFill>
                <a:latin typeface="Poppins SemiBold"/>
                <a:cs typeface="Poppins SemiBold"/>
              </a:rPr>
              <a:t>2006</a:t>
            </a:r>
            <a:endParaRPr sz="1000">
              <a:latin typeface="Poppins SemiBold"/>
              <a:cs typeface="Poppins SemiBold"/>
            </a:endParaRPr>
          </a:p>
          <a:p>
            <a:pPr marL="12700" marR="5080" algn="ctr">
              <a:lnSpc>
                <a:spcPct val="122200"/>
              </a:lnSpc>
              <a:spcBef>
                <a:spcPts val="45"/>
              </a:spcBef>
            </a:pPr>
            <a:r>
              <a:rPr sz="750" spc="-45" dirty="0">
                <a:solidFill>
                  <a:srgbClr val="939598"/>
                </a:solidFill>
                <a:latin typeface="Poppins"/>
                <a:cs typeface="Poppins"/>
              </a:rPr>
              <a:t>Reem</a:t>
            </a:r>
            <a:r>
              <a:rPr sz="750" dirty="0">
                <a:solidFill>
                  <a:srgbClr val="939598"/>
                </a:solidFill>
                <a:latin typeface="Poppins"/>
                <a:cs typeface="Poppins"/>
              </a:rPr>
              <a:t> </a:t>
            </a:r>
            <a:r>
              <a:rPr sz="750" spc="-35" dirty="0">
                <a:solidFill>
                  <a:srgbClr val="939598"/>
                </a:solidFill>
                <a:latin typeface="Poppins"/>
                <a:cs typeface="Poppins"/>
              </a:rPr>
              <a:t>Emirates</a:t>
            </a:r>
            <a:r>
              <a:rPr sz="750" spc="5" dirty="0">
                <a:solidFill>
                  <a:srgbClr val="939598"/>
                </a:solidFill>
                <a:latin typeface="Poppins"/>
                <a:cs typeface="Poppins"/>
              </a:rPr>
              <a:t> </a:t>
            </a:r>
            <a:r>
              <a:rPr sz="750" spc="-35" dirty="0">
                <a:solidFill>
                  <a:srgbClr val="939598"/>
                </a:solidFill>
                <a:latin typeface="Poppins"/>
                <a:cs typeface="Poppins"/>
              </a:rPr>
              <a:t>Aluminum</a:t>
            </a:r>
            <a:r>
              <a:rPr sz="750" spc="5" dirty="0">
                <a:solidFill>
                  <a:srgbClr val="939598"/>
                </a:solidFill>
                <a:latin typeface="Poppins"/>
                <a:cs typeface="Poppins"/>
              </a:rPr>
              <a:t> </a:t>
            </a:r>
            <a:r>
              <a:rPr sz="750" spc="-35" dirty="0">
                <a:solidFill>
                  <a:srgbClr val="939598"/>
                </a:solidFill>
                <a:latin typeface="Poppins"/>
                <a:cs typeface="Poppins"/>
              </a:rPr>
              <a:t>founded</a:t>
            </a:r>
            <a:r>
              <a:rPr sz="750" spc="500" dirty="0">
                <a:solidFill>
                  <a:srgbClr val="939598"/>
                </a:solidFill>
                <a:latin typeface="Poppins"/>
                <a:cs typeface="Poppins"/>
              </a:rPr>
              <a:t> </a:t>
            </a:r>
            <a:r>
              <a:rPr sz="750" spc="-30" dirty="0">
                <a:solidFill>
                  <a:srgbClr val="939598"/>
                </a:solidFill>
                <a:latin typeface="Poppins"/>
                <a:cs typeface="Poppins"/>
              </a:rPr>
              <a:t>HiTech</a:t>
            </a:r>
            <a:r>
              <a:rPr sz="750" spc="5" dirty="0">
                <a:solidFill>
                  <a:srgbClr val="939598"/>
                </a:solidFill>
                <a:latin typeface="Poppins"/>
                <a:cs typeface="Poppins"/>
              </a:rPr>
              <a:t> </a:t>
            </a:r>
            <a:r>
              <a:rPr sz="750" spc="-35" dirty="0">
                <a:solidFill>
                  <a:srgbClr val="939598"/>
                </a:solidFill>
                <a:latin typeface="Poppins"/>
                <a:cs typeface="Poppins"/>
              </a:rPr>
              <a:t>Concrete</a:t>
            </a:r>
            <a:r>
              <a:rPr sz="750" spc="5" dirty="0">
                <a:solidFill>
                  <a:srgbClr val="939598"/>
                </a:solidFill>
                <a:latin typeface="Poppins"/>
                <a:cs typeface="Poppins"/>
              </a:rPr>
              <a:t> </a:t>
            </a:r>
            <a:r>
              <a:rPr sz="750" spc="-10" dirty="0">
                <a:solidFill>
                  <a:srgbClr val="939598"/>
                </a:solidFill>
                <a:latin typeface="Poppins"/>
                <a:cs typeface="Poppins"/>
              </a:rPr>
              <a:t>founded</a:t>
            </a:r>
            <a:endParaRPr sz="750">
              <a:latin typeface="Poppins"/>
              <a:cs typeface="Poppins"/>
            </a:endParaRPr>
          </a:p>
        </p:txBody>
      </p:sp>
      <p:grpSp>
        <p:nvGrpSpPr>
          <p:cNvPr id="64" name="object 64"/>
          <p:cNvGrpSpPr/>
          <p:nvPr/>
        </p:nvGrpSpPr>
        <p:grpSpPr>
          <a:xfrm>
            <a:off x="1016281" y="1857956"/>
            <a:ext cx="10157460" cy="3842385"/>
            <a:chOff x="1016281" y="1857956"/>
            <a:chExt cx="10157460" cy="3842385"/>
          </a:xfrm>
        </p:grpSpPr>
        <p:pic>
          <p:nvPicPr>
            <p:cNvPr id="65" name="object 65"/>
            <p:cNvPicPr/>
            <p:nvPr/>
          </p:nvPicPr>
          <p:blipFill>
            <a:blip r:embed="rId16" cstate="print"/>
            <a:stretch>
              <a:fillRect/>
            </a:stretch>
          </p:blipFill>
          <p:spPr>
            <a:xfrm>
              <a:off x="8851798" y="5155438"/>
              <a:ext cx="539991" cy="533260"/>
            </a:xfrm>
            <a:prstGeom prst="rect">
              <a:avLst/>
            </a:prstGeom>
          </p:spPr>
        </p:pic>
        <p:sp>
          <p:nvSpPr>
            <p:cNvPr id="66" name="object 66"/>
            <p:cNvSpPr/>
            <p:nvPr/>
          </p:nvSpPr>
          <p:spPr>
            <a:xfrm>
              <a:off x="8851785" y="5148694"/>
              <a:ext cx="540385" cy="540385"/>
            </a:xfrm>
            <a:custGeom>
              <a:avLst/>
              <a:gdLst/>
              <a:ahLst/>
              <a:cxnLst/>
              <a:rect l="l" t="t" r="r" b="b"/>
              <a:pathLst>
                <a:path w="540384" h="540385">
                  <a:moveTo>
                    <a:pt x="270001" y="540004"/>
                  </a:moveTo>
                  <a:lnTo>
                    <a:pt x="221467" y="535654"/>
                  </a:lnTo>
                  <a:lnTo>
                    <a:pt x="175787" y="523112"/>
                  </a:lnTo>
                  <a:lnTo>
                    <a:pt x="133724" y="503142"/>
                  </a:lnTo>
                  <a:lnTo>
                    <a:pt x="96040" y="476504"/>
                  </a:lnTo>
                  <a:lnTo>
                    <a:pt x="63499" y="443963"/>
                  </a:lnTo>
                  <a:lnTo>
                    <a:pt x="36861" y="406279"/>
                  </a:lnTo>
                  <a:lnTo>
                    <a:pt x="16891" y="364216"/>
                  </a:lnTo>
                  <a:lnTo>
                    <a:pt x="4349" y="318536"/>
                  </a:lnTo>
                  <a:lnTo>
                    <a:pt x="0" y="270002"/>
                  </a:lnTo>
                  <a:lnTo>
                    <a:pt x="4349" y="221470"/>
                  </a:lnTo>
                  <a:lnTo>
                    <a:pt x="16891" y="175792"/>
                  </a:lnTo>
                  <a:lnTo>
                    <a:pt x="36861" y="133730"/>
                  </a:lnTo>
                  <a:lnTo>
                    <a:pt x="63499" y="96046"/>
                  </a:lnTo>
                  <a:lnTo>
                    <a:pt x="96040" y="63503"/>
                  </a:lnTo>
                  <a:lnTo>
                    <a:pt x="133724" y="36864"/>
                  </a:lnTo>
                  <a:lnTo>
                    <a:pt x="175787" y="16892"/>
                  </a:lnTo>
                  <a:lnTo>
                    <a:pt x="221467" y="4350"/>
                  </a:lnTo>
                  <a:lnTo>
                    <a:pt x="270001" y="0"/>
                  </a:lnTo>
                  <a:lnTo>
                    <a:pt x="318536" y="4350"/>
                  </a:lnTo>
                  <a:lnTo>
                    <a:pt x="364216" y="16892"/>
                  </a:lnTo>
                  <a:lnTo>
                    <a:pt x="406279" y="36864"/>
                  </a:lnTo>
                  <a:lnTo>
                    <a:pt x="443963" y="63503"/>
                  </a:lnTo>
                  <a:lnTo>
                    <a:pt x="476504" y="96046"/>
                  </a:lnTo>
                  <a:lnTo>
                    <a:pt x="503142" y="133730"/>
                  </a:lnTo>
                  <a:lnTo>
                    <a:pt x="523112" y="175792"/>
                  </a:lnTo>
                  <a:lnTo>
                    <a:pt x="535654" y="221470"/>
                  </a:lnTo>
                  <a:lnTo>
                    <a:pt x="540004" y="270002"/>
                  </a:lnTo>
                  <a:lnTo>
                    <a:pt x="535654" y="318536"/>
                  </a:lnTo>
                  <a:lnTo>
                    <a:pt x="523112" y="364216"/>
                  </a:lnTo>
                  <a:lnTo>
                    <a:pt x="503142" y="406279"/>
                  </a:lnTo>
                  <a:lnTo>
                    <a:pt x="476504" y="443963"/>
                  </a:lnTo>
                  <a:lnTo>
                    <a:pt x="443963" y="476504"/>
                  </a:lnTo>
                  <a:lnTo>
                    <a:pt x="406279" y="503142"/>
                  </a:lnTo>
                  <a:lnTo>
                    <a:pt x="364216" y="523112"/>
                  </a:lnTo>
                  <a:lnTo>
                    <a:pt x="318536" y="535654"/>
                  </a:lnTo>
                  <a:lnTo>
                    <a:pt x="270001" y="540004"/>
                  </a:lnTo>
                  <a:close/>
                </a:path>
              </a:pathLst>
            </a:custGeom>
            <a:ln w="22415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7" name="object 67"/>
            <p:cNvSpPr/>
            <p:nvPr/>
          </p:nvSpPr>
          <p:spPr>
            <a:xfrm>
              <a:off x="2948490" y="1870656"/>
              <a:ext cx="52069" cy="102235"/>
            </a:xfrm>
            <a:custGeom>
              <a:avLst/>
              <a:gdLst/>
              <a:ahLst/>
              <a:cxnLst/>
              <a:rect l="l" t="t" r="r" b="b"/>
              <a:pathLst>
                <a:path w="52069" h="102235">
                  <a:moveTo>
                    <a:pt x="0" y="0"/>
                  </a:moveTo>
                  <a:lnTo>
                    <a:pt x="51803" y="51803"/>
                  </a:lnTo>
                  <a:lnTo>
                    <a:pt x="1612" y="101980"/>
                  </a:lnTo>
                </a:path>
              </a:pathLst>
            </a:custGeom>
            <a:ln w="25400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8" name="object 68"/>
            <p:cNvSpPr/>
            <p:nvPr/>
          </p:nvSpPr>
          <p:spPr>
            <a:xfrm>
              <a:off x="4991988" y="1870656"/>
              <a:ext cx="52069" cy="102235"/>
            </a:xfrm>
            <a:custGeom>
              <a:avLst/>
              <a:gdLst/>
              <a:ahLst/>
              <a:cxnLst/>
              <a:rect l="l" t="t" r="r" b="b"/>
              <a:pathLst>
                <a:path w="52070" h="102235">
                  <a:moveTo>
                    <a:pt x="0" y="0"/>
                  </a:moveTo>
                  <a:lnTo>
                    <a:pt x="51803" y="51803"/>
                  </a:lnTo>
                  <a:lnTo>
                    <a:pt x="1612" y="101980"/>
                  </a:lnTo>
                </a:path>
              </a:pathLst>
            </a:custGeom>
            <a:ln w="25400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9" name="object 69"/>
            <p:cNvSpPr/>
            <p:nvPr/>
          </p:nvSpPr>
          <p:spPr>
            <a:xfrm>
              <a:off x="7035486" y="1870656"/>
              <a:ext cx="52069" cy="102235"/>
            </a:xfrm>
            <a:custGeom>
              <a:avLst/>
              <a:gdLst/>
              <a:ahLst/>
              <a:cxnLst/>
              <a:rect l="l" t="t" r="r" b="b"/>
              <a:pathLst>
                <a:path w="52070" h="102235">
                  <a:moveTo>
                    <a:pt x="0" y="0"/>
                  </a:moveTo>
                  <a:lnTo>
                    <a:pt x="51803" y="51803"/>
                  </a:lnTo>
                  <a:lnTo>
                    <a:pt x="1612" y="101980"/>
                  </a:lnTo>
                </a:path>
              </a:pathLst>
            </a:custGeom>
            <a:ln w="25400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0" name="object 70"/>
            <p:cNvSpPr/>
            <p:nvPr/>
          </p:nvSpPr>
          <p:spPr>
            <a:xfrm>
              <a:off x="9078985" y="1870656"/>
              <a:ext cx="52069" cy="102235"/>
            </a:xfrm>
            <a:custGeom>
              <a:avLst/>
              <a:gdLst/>
              <a:ahLst/>
              <a:cxnLst/>
              <a:rect l="l" t="t" r="r" b="b"/>
              <a:pathLst>
                <a:path w="52070" h="102235">
                  <a:moveTo>
                    <a:pt x="0" y="0"/>
                  </a:moveTo>
                  <a:lnTo>
                    <a:pt x="51803" y="51803"/>
                  </a:lnTo>
                  <a:lnTo>
                    <a:pt x="1612" y="101980"/>
                  </a:lnTo>
                </a:path>
              </a:pathLst>
            </a:custGeom>
            <a:ln w="25400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1" name="object 71"/>
            <p:cNvSpPr/>
            <p:nvPr/>
          </p:nvSpPr>
          <p:spPr>
            <a:xfrm>
              <a:off x="8040329" y="3038650"/>
              <a:ext cx="52069" cy="102235"/>
            </a:xfrm>
            <a:custGeom>
              <a:avLst/>
              <a:gdLst/>
              <a:ahLst/>
              <a:cxnLst/>
              <a:rect l="l" t="t" r="r" b="b"/>
              <a:pathLst>
                <a:path w="52070" h="102235">
                  <a:moveTo>
                    <a:pt x="51803" y="0"/>
                  </a:moveTo>
                  <a:lnTo>
                    <a:pt x="0" y="51803"/>
                  </a:lnTo>
                  <a:lnTo>
                    <a:pt x="50177" y="101980"/>
                  </a:lnTo>
                </a:path>
              </a:pathLst>
            </a:custGeom>
            <a:ln w="25400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2" name="object 72"/>
            <p:cNvSpPr/>
            <p:nvPr/>
          </p:nvSpPr>
          <p:spPr>
            <a:xfrm>
              <a:off x="11058610" y="2438962"/>
              <a:ext cx="102235" cy="52069"/>
            </a:xfrm>
            <a:custGeom>
              <a:avLst/>
              <a:gdLst/>
              <a:ahLst/>
              <a:cxnLst/>
              <a:rect l="l" t="t" r="r" b="b"/>
              <a:pathLst>
                <a:path w="102234" h="52069">
                  <a:moveTo>
                    <a:pt x="0" y="0"/>
                  </a:moveTo>
                  <a:lnTo>
                    <a:pt x="51803" y="51803"/>
                  </a:lnTo>
                  <a:lnTo>
                    <a:pt x="101980" y="1612"/>
                  </a:lnTo>
                </a:path>
              </a:pathLst>
            </a:custGeom>
            <a:ln w="25400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3" name="object 73"/>
            <p:cNvSpPr/>
            <p:nvPr/>
          </p:nvSpPr>
          <p:spPr>
            <a:xfrm>
              <a:off x="11058610" y="4781077"/>
              <a:ext cx="102235" cy="52069"/>
            </a:xfrm>
            <a:custGeom>
              <a:avLst/>
              <a:gdLst/>
              <a:ahLst/>
              <a:cxnLst/>
              <a:rect l="l" t="t" r="r" b="b"/>
              <a:pathLst>
                <a:path w="102234" h="52070">
                  <a:moveTo>
                    <a:pt x="0" y="0"/>
                  </a:moveTo>
                  <a:lnTo>
                    <a:pt x="51803" y="51803"/>
                  </a:lnTo>
                  <a:lnTo>
                    <a:pt x="101980" y="1612"/>
                  </a:lnTo>
                </a:path>
              </a:pathLst>
            </a:custGeom>
            <a:ln w="25400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4" name="object 74"/>
            <p:cNvSpPr/>
            <p:nvPr/>
          </p:nvSpPr>
          <p:spPr>
            <a:xfrm>
              <a:off x="1028981" y="3591434"/>
              <a:ext cx="102235" cy="52069"/>
            </a:xfrm>
            <a:custGeom>
              <a:avLst/>
              <a:gdLst/>
              <a:ahLst/>
              <a:cxnLst/>
              <a:rect l="l" t="t" r="r" b="b"/>
              <a:pathLst>
                <a:path w="102234" h="52070">
                  <a:moveTo>
                    <a:pt x="0" y="0"/>
                  </a:moveTo>
                  <a:lnTo>
                    <a:pt x="51803" y="51803"/>
                  </a:lnTo>
                  <a:lnTo>
                    <a:pt x="101980" y="1612"/>
                  </a:lnTo>
                </a:path>
              </a:pathLst>
            </a:custGeom>
            <a:ln w="25400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5" name="object 75"/>
            <p:cNvSpPr/>
            <p:nvPr/>
          </p:nvSpPr>
          <p:spPr>
            <a:xfrm>
              <a:off x="5996830" y="3038650"/>
              <a:ext cx="52069" cy="102235"/>
            </a:xfrm>
            <a:custGeom>
              <a:avLst/>
              <a:gdLst/>
              <a:ahLst/>
              <a:cxnLst/>
              <a:rect l="l" t="t" r="r" b="b"/>
              <a:pathLst>
                <a:path w="52070" h="102235">
                  <a:moveTo>
                    <a:pt x="51803" y="0"/>
                  </a:moveTo>
                  <a:lnTo>
                    <a:pt x="0" y="51803"/>
                  </a:lnTo>
                  <a:lnTo>
                    <a:pt x="50190" y="101980"/>
                  </a:lnTo>
                </a:path>
              </a:pathLst>
            </a:custGeom>
            <a:ln w="25400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6" name="object 76"/>
            <p:cNvSpPr/>
            <p:nvPr/>
          </p:nvSpPr>
          <p:spPr>
            <a:xfrm>
              <a:off x="3953333" y="3038650"/>
              <a:ext cx="52069" cy="102235"/>
            </a:xfrm>
            <a:custGeom>
              <a:avLst/>
              <a:gdLst/>
              <a:ahLst/>
              <a:cxnLst/>
              <a:rect l="l" t="t" r="r" b="b"/>
              <a:pathLst>
                <a:path w="52070" h="102235">
                  <a:moveTo>
                    <a:pt x="51803" y="0"/>
                  </a:moveTo>
                  <a:lnTo>
                    <a:pt x="0" y="51803"/>
                  </a:lnTo>
                  <a:lnTo>
                    <a:pt x="50190" y="101980"/>
                  </a:lnTo>
                </a:path>
              </a:pathLst>
            </a:custGeom>
            <a:ln w="25400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7" name="object 77"/>
            <p:cNvSpPr/>
            <p:nvPr/>
          </p:nvSpPr>
          <p:spPr>
            <a:xfrm>
              <a:off x="2948490" y="4198889"/>
              <a:ext cx="52069" cy="102235"/>
            </a:xfrm>
            <a:custGeom>
              <a:avLst/>
              <a:gdLst/>
              <a:ahLst/>
              <a:cxnLst/>
              <a:rect l="l" t="t" r="r" b="b"/>
              <a:pathLst>
                <a:path w="52069" h="102235">
                  <a:moveTo>
                    <a:pt x="0" y="0"/>
                  </a:moveTo>
                  <a:lnTo>
                    <a:pt x="51803" y="51803"/>
                  </a:lnTo>
                  <a:lnTo>
                    <a:pt x="1612" y="101980"/>
                  </a:lnTo>
                </a:path>
              </a:pathLst>
            </a:custGeom>
            <a:ln w="25400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8" name="object 78"/>
            <p:cNvSpPr/>
            <p:nvPr/>
          </p:nvSpPr>
          <p:spPr>
            <a:xfrm>
              <a:off x="4991988" y="4198889"/>
              <a:ext cx="52069" cy="102235"/>
            </a:xfrm>
            <a:custGeom>
              <a:avLst/>
              <a:gdLst/>
              <a:ahLst/>
              <a:cxnLst/>
              <a:rect l="l" t="t" r="r" b="b"/>
              <a:pathLst>
                <a:path w="52070" h="102235">
                  <a:moveTo>
                    <a:pt x="0" y="0"/>
                  </a:moveTo>
                  <a:lnTo>
                    <a:pt x="51803" y="51803"/>
                  </a:lnTo>
                  <a:lnTo>
                    <a:pt x="1612" y="101980"/>
                  </a:lnTo>
                </a:path>
              </a:pathLst>
            </a:custGeom>
            <a:ln w="25400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9" name="object 79"/>
            <p:cNvSpPr/>
            <p:nvPr/>
          </p:nvSpPr>
          <p:spPr>
            <a:xfrm>
              <a:off x="7035486" y="4198889"/>
              <a:ext cx="52069" cy="102235"/>
            </a:xfrm>
            <a:custGeom>
              <a:avLst/>
              <a:gdLst/>
              <a:ahLst/>
              <a:cxnLst/>
              <a:rect l="l" t="t" r="r" b="b"/>
              <a:pathLst>
                <a:path w="52070" h="102235">
                  <a:moveTo>
                    <a:pt x="0" y="0"/>
                  </a:moveTo>
                  <a:lnTo>
                    <a:pt x="51803" y="51803"/>
                  </a:lnTo>
                  <a:lnTo>
                    <a:pt x="1612" y="101980"/>
                  </a:lnTo>
                </a:path>
              </a:pathLst>
            </a:custGeom>
            <a:ln w="25400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0" name="object 80"/>
            <p:cNvSpPr/>
            <p:nvPr/>
          </p:nvSpPr>
          <p:spPr>
            <a:xfrm>
              <a:off x="9078985" y="4198889"/>
              <a:ext cx="52069" cy="102235"/>
            </a:xfrm>
            <a:custGeom>
              <a:avLst/>
              <a:gdLst/>
              <a:ahLst/>
              <a:cxnLst/>
              <a:rect l="l" t="t" r="r" b="b"/>
              <a:pathLst>
                <a:path w="52070" h="102235">
                  <a:moveTo>
                    <a:pt x="0" y="0"/>
                  </a:moveTo>
                  <a:lnTo>
                    <a:pt x="51803" y="51803"/>
                  </a:lnTo>
                  <a:lnTo>
                    <a:pt x="1612" y="101980"/>
                  </a:lnTo>
                </a:path>
              </a:pathLst>
            </a:custGeom>
            <a:ln w="25400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1" name="object 81"/>
            <p:cNvSpPr/>
            <p:nvPr/>
          </p:nvSpPr>
          <p:spPr>
            <a:xfrm>
              <a:off x="8040329" y="5366882"/>
              <a:ext cx="52069" cy="102235"/>
            </a:xfrm>
            <a:custGeom>
              <a:avLst/>
              <a:gdLst/>
              <a:ahLst/>
              <a:cxnLst/>
              <a:rect l="l" t="t" r="r" b="b"/>
              <a:pathLst>
                <a:path w="52070" h="102235">
                  <a:moveTo>
                    <a:pt x="51803" y="0"/>
                  </a:moveTo>
                  <a:lnTo>
                    <a:pt x="0" y="51803"/>
                  </a:lnTo>
                  <a:lnTo>
                    <a:pt x="50177" y="101980"/>
                  </a:lnTo>
                </a:path>
              </a:pathLst>
            </a:custGeom>
            <a:ln w="25400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2" name="object 82"/>
            <p:cNvSpPr/>
            <p:nvPr/>
          </p:nvSpPr>
          <p:spPr>
            <a:xfrm>
              <a:off x="5996830" y="5366882"/>
              <a:ext cx="52069" cy="102235"/>
            </a:xfrm>
            <a:custGeom>
              <a:avLst/>
              <a:gdLst/>
              <a:ahLst/>
              <a:cxnLst/>
              <a:rect l="l" t="t" r="r" b="b"/>
              <a:pathLst>
                <a:path w="52070" h="102235">
                  <a:moveTo>
                    <a:pt x="51803" y="0"/>
                  </a:moveTo>
                  <a:lnTo>
                    <a:pt x="0" y="51803"/>
                  </a:lnTo>
                  <a:lnTo>
                    <a:pt x="50190" y="101980"/>
                  </a:lnTo>
                </a:path>
              </a:pathLst>
            </a:custGeom>
            <a:ln w="25400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3" name="object 83"/>
            <p:cNvSpPr/>
            <p:nvPr/>
          </p:nvSpPr>
          <p:spPr>
            <a:xfrm>
              <a:off x="3953333" y="5366882"/>
              <a:ext cx="52069" cy="102235"/>
            </a:xfrm>
            <a:custGeom>
              <a:avLst/>
              <a:gdLst/>
              <a:ahLst/>
              <a:cxnLst/>
              <a:rect l="l" t="t" r="r" b="b"/>
              <a:pathLst>
                <a:path w="52070" h="102235">
                  <a:moveTo>
                    <a:pt x="51803" y="0"/>
                  </a:moveTo>
                  <a:lnTo>
                    <a:pt x="0" y="51803"/>
                  </a:lnTo>
                  <a:lnTo>
                    <a:pt x="50190" y="101980"/>
                  </a:lnTo>
                </a:path>
              </a:pathLst>
            </a:custGeom>
            <a:ln w="25400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84" name="object 84"/>
          <p:cNvSpPr txBox="1"/>
          <p:nvPr/>
        </p:nvSpPr>
        <p:spPr>
          <a:xfrm>
            <a:off x="1130580" y="4518965"/>
            <a:ext cx="1610360" cy="593090"/>
          </a:xfrm>
          <a:prstGeom prst="rect">
            <a:avLst/>
          </a:prstGeom>
        </p:spPr>
        <p:txBody>
          <a:bodyPr vert="horz" wrap="square" lIns="0" tIns="53975" rIns="0" bIns="0" rtlCol="0">
            <a:spAutoFit/>
          </a:bodyPr>
          <a:lstStyle/>
          <a:p>
            <a:pPr marL="33655" algn="ctr">
              <a:lnSpc>
                <a:spcPct val="100000"/>
              </a:lnSpc>
              <a:spcBef>
                <a:spcPts val="425"/>
              </a:spcBef>
            </a:pPr>
            <a:r>
              <a:rPr sz="1000" b="1" spc="-20" dirty="0">
                <a:solidFill>
                  <a:srgbClr val="232D69"/>
                </a:solidFill>
                <a:latin typeface="Poppins SemiBold"/>
                <a:cs typeface="Poppins SemiBold"/>
              </a:rPr>
              <a:t>2012</a:t>
            </a:r>
            <a:endParaRPr sz="1000" dirty="0">
              <a:latin typeface="Poppins SemiBold"/>
              <a:cs typeface="Poppins SemiBold"/>
            </a:endParaRPr>
          </a:p>
          <a:p>
            <a:pPr marL="12700" marR="5080" algn="ctr">
              <a:lnSpc>
                <a:spcPct val="100000"/>
              </a:lnSpc>
              <a:spcBef>
                <a:spcPts val="240"/>
              </a:spcBef>
            </a:pPr>
            <a:r>
              <a:rPr sz="750" spc="-30" dirty="0">
                <a:solidFill>
                  <a:srgbClr val="939598"/>
                </a:solidFill>
                <a:latin typeface="Poppins"/>
                <a:cs typeface="Poppins"/>
              </a:rPr>
              <a:t>Trojan</a:t>
            </a:r>
            <a:r>
              <a:rPr sz="750" spc="5" dirty="0">
                <a:solidFill>
                  <a:srgbClr val="939598"/>
                </a:solidFill>
                <a:latin typeface="Poppins"/>
                <a:cs typeface="Poppins"/>
              </a:rPr>
              <a:t> </a:t>
            </a:r>
            <a:r>
              <a:rPr sz="750" spc="-35" dirty="0">
                <a:solidFill>
                  <a:srgbClr val="939598"/>
                </a:solidFill>
                <a:latin typeface="Poppins"/>
                <a:cs typeface="Poppins"/>
              </a:rPr>
              <a:t>Holding</a:t>
            </a:r>
            <a:r>
              <a:rPr sz="750" spc="10" dirty="0">
                <a:solidFill>
                  <a:srgbClr val="939598"/>
                </a:solidFill>
                <a:latin typeface="Poppins"/>
                <a:cs typeface="Poppins"/>
              </a:rPr>
              <a:t> </a:t>
            </a:r>
            <a:r>
              <a:rPr sz="750" spc="-35" dirty="0">
                <a:solidFill>
                  <a:srgbClr val="939598"/>
                </a:solidFill>
                <a:latin typeface="Poppins"/>
                <a:cs typeface="Poppins"/>
              </a:rPr>
              <a:t>established</a:t>
            </a:r>
            <a:r>
              <a:rPr sz="750" spc="5" dirty="0">
                <a:solidFill>
                  <a:srgbClr val="939598"/>
                </a:solidFill>
                <a:latin typeface="Poppins"/>
                <a:cs typeface="Poppins"/>
              </a:rPr>
              <a:t> </a:t>
            </a:r>
            <a:r>
              <a:rPr sz="750" spc="-25" dirty="0">
                <a:solidFill>
                  <a:srgbClr val="939598"/>
                </a:solidFill>
                <a:latin typeface="Poppins"/>
                <a:cs typeface="Poppins"/>
              </a:rPr>
              <a:t>and</a:t>
            </a:r>
            <a:r>
              <a:rPr sz="750" spc="500" dirty="0">
                <a:solidFill>
                  <a:srgbClr val="939598"/>
                </a:solidFill>
                <a:latin typeface="Poppins"/>
                <a:cs typeface="Poppins"/>
              </a:rPr>
              <a:t> </a:t>
            </a:r>
            <a:r>
              <a:rPr sz="750" spc="-35" dirty="0">
                <a:solidFill>
                  <a:srgbClr val="939598"/>
                </a:solidFill>
                <a:latin typeface="Poppins"/>
                <a:cs typeface="Poppins"/>
              </a:rPr>
              <a:t>subsidiaries</a:t>
            </a:r>
            <a:r>
              <a:rPr sz="750" spc="25" dirty="0">
                <a:solidFill>
                  <a:srgbClr val="939598"/>
                </a:solidFill>
                <a:latin typeface="Poppins"/>
                <a:cs typeface="Poppins"/>
              </a:rPr>
              <a:t> </a:t>
            </a:r>
            <a:r>
              <a:rPr sz="750" spc="-35" dirty="0">
                <a:solidFill>
                  <a:srgbClr val="939598"/>
                </a:solidFill>
                <a:latin typeface="Poppins"/>
                <a:cs typeface="Poppins"/>
              </a:rPr>
              <a:t>consolidated</a:t>
            </a:r>
            <a:r>
              <a:rPr sz="750" spc="30" dirty="0">
                <a:solidFill>
                  <a:srgbClr val="939598"/>
                </a:solidFill>
                <a:latin typeface="Poppins"/>
                <a:cs typeface="Poppins"/>
              </a:rPr>
              <a:t> </a:t>
            </a:r>
            <a:r>
              <a:rPr sz="750" spc="-30" dirty="0">
                <a:solidFill>
                  <a:srgbClr val="939598"/>
                </a:solidFill>
                <a:latin typeface="Poppins"/>
                <a:cs typeface="Poppins"/>
              </a:rPr>
              <a:t>under</a:t>
            </a:r>
            <a:r>
              <a:rPr sz="750" spc="30" dirty="0">
                <a:solidFill>
                  <a:srgbClr val="939598"/>
                </a:solidFill>
                <a:latin typeface="Poppins"/>
                <a:cs typeface="Poppins"/>
              </a:rPr>
              <a:t> </a:t>
            </a:r>
            <a:r>
              <a:rPr sz="750" spc="-25" dirty="0">
                <a:solidFill>
                  <a:srgbClr val="939598"/>
                </a:solidFill>
                <a:latin typeface="Poppins"/>
                <a:cs typeface="Poppins"/>
              </a:rPr>
              <a:t>the</a:t>
            </a:r>
            <a:r>
              <a:rPr sz="750" spc="500" dirty="0">
                <a:solidFill>
                  <a:srgbClr val="939598"/>
                </a:solidFill>
                <a:latin typeface="Poppins"/>
                <a:cs typeface="Poppins"/>
              </a:rPr>
              <a:t> </a:t>
            </a:r>
            <a:r>
              <a:rPr sz="750" spc="-35" dirty="0">
                <a:solidFill>
                  <a:srgbClr val="939598"/>
                </a:solidFill>
                <a:latin typeface="Poppins"/>
                <a:cs typeface="Poppins"/>
              </a:rPr>
              <a:t>holding</a:t>
            </a:r>
            <a:r>
              <a:rPr sz="750" dirty="0">
                <a:solidFill>
                  <a:srgbClr val="939598"/>
                </a:solidFill>
                <a:latin typeface="Poppins"/>
                <a:cs typeface="Poppins"/>
              </a:rPr>
              <a:t> </a:t>
            </a:r>
            <a:r>
              <a:rPr sz="750" spc="-10" dirty="0">
                <a:solidFill>
                  <a:srgbClr val="939598"/>
                </a:solidFill>
                <a:latin typeface="Poppins"/>
                <a:cs typeface="Poppins"/>
              </a:rPr>
              <a:t>structure</a:t>
            </a:r>
            <a:endParaRPr sz="750" dirty="0">
              <a:latin typeface="Poppins"/>
              <a:cs typeface="Poppins"/>
            </a:endParaRPr>
          </a:p>
        </p:txBody>
      </p:sp>
      <p:grpSp>
        <p:nvGrpSpPr>
          <p:cNvPr id="85" name="object 85"/>
          <p:cNvGrpSpPr/>
          <p:nvPr/>
        </p:nvGrpSpPr>
        <p:grpSpPr>
          <a:xfrm>
            <a:off x="1669939" y="3968001"/>
            <a:ext cx="565785" cy="565785"/>
            <a:chOff x="1669939" y="3968001"/>
            <a:chExt cx="565785" cy="565785"/>
          </a:xfrm>
        </p:grpSpPr>
        <p:sp>
          <p:nvSpPr>
            <p:cNvPr id="86" name="object 86"/>
            <p:cNvSpPr/>
            <p:nvPr/>
          </p:nvSpPr>
          <p:spPr>
            <a:xfrm>
              <a:off x="1682639" y="3980701"/>
              <a:ext cx="540385" cy="540385"/>
            </a:xfrm>
            <a:custGeom>
              <a:avLst/>
              <a:gdLst/>
              <a:ahLst/>
              <a:cxnLst/>
              <a:rect l="l" t="t" r="r" b="b"/>
              <a:pathLst>
                <a:path w="540385" h="540385">
                  <a:moveTo>
                    <a:pt x="270001" y="0"/>
                  </a:moveTo>
                  <a:lnTo>
                    <a:pt x="221467" y="4350"/>
                  </a:lnTo>
                  <a:lnTo>
                    <a:pt x="175787" y="16892"/>
                  </a:lnTo>
                  <a:lnTo>
                    <a:pt x="133724" y="36864"/>
                  </a:lnTo>
                  <a:lnTo>
                    <a:pt x="96040" y="63503"/>
                  </a:lnTo>
                  <a:lnTo>
                    <a:pt x="63499" y="96046"/>
                  </a:lnTo>
                  <a:lnTo>
                    <a:pt x="36861" y="133730"/>
                  </a:lnTo>
                  <a:lnTo>
                    <a:pt x="16891" y="175792"/>
                  </a:lnTo>
                  <a:lnTo>
                    <a:pt x="4349" y="221470"/>
                  </a:lnTo>
                  <a:lnTo>
                    <a:pt x="0" y="270001"/>
                  </a:lnTo>
                  <a:lnTo>
                    <a:pt x="4349" y="318536"/>
                  </a:lnTo>
                  <a:lnTo>
                    <a:pt x="16891" y="364216"/>
                  </a:lnTo>
                  <a:lnTo>
                    <a:pt x="36861" y="406279"/>
                  </a:lnTo>
                  <a:lnTo>
                    <a:pt x="63499" y="443963"/>
                  </a:lnTo>
                  <a:lnTo>
                    <a:pt x="96040" y="476504"/>
                  </a:lnTo>
                  <a:lnTo>
                    <a:pt x="133724" y="503142"/>
                  </a:lnTo>
                  <a:lnTo>
                    <a:pt x="175787" y="523112"/>
                  </a:lnTo>
                  <a:lnTo>
                    <a:pt x="221467" y="535654"/>
                  </a:lnTo>
                  <a:lnTo>
                    <a:pt x="270001" y="540003"/>
                  </a:lnTo>
                  <a:lnTo>
                    <a:pt x="318533" y="535654"/>
                  </a:lnTo>
                  <a:lnTo>
                    <a:pt x="364211" y="523112"/>
                  </a:lnTo>
                  <a:lnTo>
                    <a:pt x="406273" y="503142"/>
                  </a:lnTo>
                  <a:lnTo>
                    <a:pt x="443957" y="476504"/>
                  </a:lnTo>
                  <a:lnTo>
                    <a:pt x="476500" y="443963"/>
                  </a:lnTo>
                  <a:lnTo>
                    <a:pt x="503139" y="406279"/>
                  </a:lnTo>
                  <a:lnTo>
                    <a:pt x="523111" y="364216"/>
                  </a:lnTo>
                  <a:lnTo>
                    <a:pt x="535653" y="318536"/>
                  </a:lnTo>
                  <a:lnTo>
                    <a:pt x="540004" y="270001"/>
                  </a:lnTo>
                  <a:lnTo>
                    <a:pt x="535653" y="221470"/>
                  </a:lnTo>
                  <a:lnTo>
                    <a:pt x="523111" y="175792"/>
                  </a:lnTo>
                  <a:lnTo>
                    <a:pt x="503139" y="133730"/>
                  </a:lnTo>
                  <a:lnTo>
                    <a:pt x="476500" y="96046"/>
                  </a:lnTo>
                  <a:lnTo>
                    <a:pt x="443957" y="63503"/>
                  </a:lnTo>
                  <a:lnTo>
                    <a:pt x="406273" y="36864"/>
                  </a:lnTo>
                  <a:lnTo>
                    <a:pt x="364211" y="16892"/>
                  </a:lnTo>
                  <a:lnTo>
                    <a:pt x="318533" y="4350"/>
                  </a:lnTo>
                  <a:lnTo>
                    <a:pt x="270001" y="0"/>
                  </a:lnTo>
                  <a:close/>
                </a:path>
              </a:pathLst>
            </a:custGeom>
            <a:solidFill>
              <a:srgbClr val="232D6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7" name="object 87"/>
            <p:cNvSpPr/>
            <p:nvPr/>
          </p:nvSpPr>
          <p:spPr>
            <a:xfrm>
              <a:off x="1682639" y="3980701"/>
              <a:ext cx="540385" cy="540385"/>
            </a:xfrm>
            <a:custGeom>
              <a:avLst/>
              <a:gdLst/>
              <a:ahLst/>
              <a:cxnLst/>
              <a:rect l="l" t="t" r="r" b="b"/>
              <a:pathLst>
                <a:path w="540385" h="540385">
                  <a:moveTo>
                    <a:pt x="270001" y="540003"/>
                  </a:moveTo>
                  <a:lnTo>
                    <a:pt x="221467" y="535654"/>
                  </a:lnTo>
                  <a:lnTo>
                    <a:pt x="175787" y="523112"/>
                  </a:lnTo>
                  <a:lnTo>
                    <a:pt x="133724" y="503142"/>
                  </a:lnTo>
                  <a:lnTo>
                    <a:pt x="96040" y="476504"/>
                  </a:lnTo>
                  <a:lnTo>
                    <a:pt x="63499" y="443963"/>
                  </a:lnTo>
                  <a:lnTo>
                    <a:pt x="36861" y="406279"/>
                  </a:lnTo>
                  <a:lnTo>
                    <a:pt x="16891" y="364216"/>
                  </a:lnTo>
                  <a:lnTo>
                    <a:pt x="4349" y="318536"/>
                  </a:lnTo>
                  <a:lnTo>
                    <a:pt x="0" y="270001"/>
                  </a:lnTo>
                  <a:lnTo>
                    <a:pt x="4349" y="221470"/>
                  </a:lnTo>
                  <a:lnTo>
                    <a:pt x="16891" y="175792"/>
                  </a:lnTo>
                  <a:lnTo>
                    <a:pt x="36861" y="133730"/>
                  </a:lnTo>
                  <a:lnTo>
                    <a:pt x="63499" y="96046"/>
                  </a:lnTo>
                  <a:lnTo>
                    <a:pt x="96040" y="63503"/>
                  </a:lnTo>
                  <a:lnTo>
                    <a:pt x="133724" y="36864"/>
                  </a:lnTo>
                  <a:lnTo>
                    <a:pt x="175787" y="16892"/>
                  </a:lnTo>
                  <a:lnTo>
                    <a:pt x="221467" y="4350"/>
                  </a:lnTo>
                  <a:lnTo>
                    <a:pt x="270001" y="0"/>
                  </a:lnTo>
                  <a:lnTo>
                    <a:pt x="318533" y="4350"/>
                  </a:lnTo>
                  <a:lnTo>
                    <a:pt x="364211" y="16892"/>
                  </a:lnTo>
                  <a:lnTo>
                    <a:pt x="406273" y="36864"/>
                  </a:lnTo>
                  <a:lnTo>
                    <a:pt x="443957" y="63503"/>
                  </a:lnTo>
                  <a:lnTo>
                    <a:pt x="476500" y="96046"/>
                  </a:lnTo>
                  <a:lnTo>
                    <a:pt x="503139" y="133730"/>
                  </a:lnTo>
                  <a:lnTo>
                    <a:pt x="523111" y="175792"/>
                  </a:lnTo>
                  <a:lnTo>
                    <a:pt x="535653" y="221470"/>
                  </a:lnTo>
                  <a:lnTo>
                    <a:pt x="540004" y="270001"/>
                  </a:lnTo>
                  <a:lnTo>
                    <a:pt x="535653" y="318536"/>
                  </a:lnTo>
                  <a:lnTo>
                    <a:pt x="523111" y="364216"/>
                  </a:lnTo>
                  <a:lnTo>
                    <a:pt x="503139" y="406279"/>
                  </a:lnTo>
                  <a:lnTo>
                    <a:pt x="476500" y="443963"/>
                  </a:lnTo>
                  <a:lnTo>
                    <a:pt x="443957" y="476504"/>
                  </a:lnTo>
                  <a:lnTo>
                    <a:pt x="406273" y="503142"/>
                  </a:lnTo>
                  <a:lnTo>
                    <a:pt x="364211" y="523112"/>
                  </a:lnTo>
                  <a:lnTo>
                    <a:pt x="318533" y="535654"/>
                  </a:lnTo>
                  <a:lnTo>
                    <a:pt x="270001" y="540003"/>
                  </a:lnTo>
                  <a:close/>
                </a:path>
              </a:pathLst>
            </a:custGeom>
            <a:ln w="25400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88" name="object 88"/>
            <p:cNvPicPr/>
            <p:nvPr/>
          </p:nvPicPr>
          <p:blipFill>
            <a:blip r:embed="rId17" cstate="print"/>
            <a:stretch>
              <a:fillRect/>
            </a:stretch>
          </p:blipFill>
          <p:spPr>
            <a:xfrm>
              <a:off x="1752423" y="4237368"/>
              <a:ext cx="400138" cy="68313"/>
            </a:xfrm>
            <a:prstGeom prst="rect">
              <a:avLst/>
            </a:prstGeom>
          </p:spPr>
        </p:pic>
        <p:pic>
          <p:nvPicPr>
            <p:cNvPr id="89" name="object 89"/>
            <p:cNvPicPr/>
            <p:nvPr/>
          </p:nvPicPr>
          <p:blipFill>
            <a:blip r:embed="rId18" cstate="print"/>
            <a:stretch>
              <a:fillRect/>
            </a:stretch>
          </p:blipFill>
          <p:spPr>
            <a:xfrm>
              <a:off x="1852667" y="4040005"/>
              <a:ext cx="199644" cy="157035"/>
            </a:xfrm>
            <a:prstGeom prst="rect">
              <a:avLst/>
            </a:prstGeom>
          </p:spPr>
        </p:pic>
      </p:grpSp>
      <p:sp>
        <p:nvSpPr>
          <p:cNvPr id="90" name="object 90"/>
          <p:cNvSpPr txBox="1"/>
          <p:nvPr/>
        </p:nvSpPr>
        <p:spPr>
          <a:xfrm>
            <a:off x="1738535" y="4301806"/>
            <a:ext cx="428625" cy="62230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0"/>
              </a:spcBef>
            </a:pPr>
            <a:r>
              <a:rPr sz="250" spc="-10" dirty="0">
                <a:solidFill>
                  <a:srgbClr val="FFFFFF"/>
                </a:solidFill>
                <a:latin typeface="Nexa-XBold"/>
                <a:cs typeface="Nexa-XBold"/>
              </a:rPr>
              <a:t>CONSTRUCTION</a:t>
            </a:r>
            <a:r>
              <a:rPr sz="250" spc="5" dirty="0">
                <a:solidFill>
                  <a:srgbClr val="FFFFFF"/>
                </a:solidFill>
                <a:latin typeface="Nexa-XBold"/>
                <a:cs typeface="Nexa-XBold"/>
              </a:rPr>
              <a:t> </a:t>
            </a:r>
            <a:r>
              <a:rPr sz="250" spc="-10" dirty="0">
                <a:solidFill>
                  <a:srgbClr val="FFFFFF"/>
                </a:solidFill>
                <a:latin typeface="Nexa-XBold"/>
                <a:cs typeface="Nexa-XBold"/>
              </a:rPr>
              <a:t>HOLDING</a:t>
            </a:r>
            <a:endParaRPr sz="250">
              <a:latin typeface="Nexa-XBold"/>
              <a:cs typeface="Nexa-XBold"/>
            </a:endParaRPr>
          </a:p>
        </p:txBody>
      </p:sp>
      <p:pic>
        <p:nvPicPr>
          <p:cNvPr id="91" name="object 91"/>
          <p:cNvPicPr/>
          <p:nvPr/>
        </p:nvPicPr>
        <p:blipFill>
          <a:blip r:embed="rId19" cstate="print"/>
          <a:stretch>
            <a:fillRect/>
          </a:stretch>
        </p:blipFill>
        <p:spPr>
          <a:xfrm>
            <a:off x="4752089" y="5135994"/>
            <a:ext cx="565403" cy="565404"/>
          </a:xfrm>
          <a:prstGeom prst="rect">
            <a:avLst/>
          </a:prstGeom>
        </p:spPr>
      </p:pic>
      <p:sp>
        <p:nvSpPr>
          <p:cNvPr id="92" name="object 92"/>
          <p:cNvSpPr txBox="1"/>
          <p:nvPr/>
        </p:nvSpPr>
        <p:spPr>
          <a:xfrm>
            <a:off x="7793699" y="3357896"/>
            <a:ext cx="2622550" cy="872490"/>
          </a:xfrm>
          <a:prstGeom prst="rect">
            <a:avLst/>
          </a:prstGeom>
        </p:spPr>
        <p:txBody>
          <a:bodyPr vert="horz" wrap="square" lIns="0" tIns="53975" rIns="0" bIns="0" rtlCol="0">
            <a:spAutoFit/>
          </a:bodyPr>
          <a:lstStyle/>
          <a:p>
            <a:pPr marL="33655" algn="ctr">
              <a:lnSpc>
                <a:spcPct val="100000"/>
              </a:lnSpc>
              <a:spcBef>
                <a:spcPts val="425"/>
              </a:spcBef>
            </a:pPr>
            <a:r>
              <a:rPr sz="1000" b="1" spc="-20" dirty="0">
                <a:solidFill>
                  <a:srgbClr val="232D69"/>
                </a:solidFill>
                <a:latin typeface="Poppins SemiBold"/>
                <a:cs typeface="Poppins SemiBold"/>
              </a:rPr>
              <a:t>2021</a:t>
            </a:r>
            <a:endParaRPr sz="1000">
              <a:latin typeface="Poppins SemiBold"/>
              <a:cs typeface="Poppins SemiBold"/>
            </a:endParaRPr>
          </a:p>
          <a:p>
            <a:pPr algn="ctr">
              <a:lnSpc>
                <a:spcPct val="100000"/>
              </a:lnSpc>
              <a:spcBef>
                <a:spcPts val="240"/>
              </a:spcBef>
            </a:pPr>
            <a:r>
              <a:rPr sz="750" spc="-40" dirty="0">
                <a:solidFill>
                  <a:srgbClr val="939598"/>
                </a:solidFill>
                <a:latin typeface="Poppins"/>
                <a:cs typeface="Poppins"/>
              </a:rPr>
              <a:t>Zayed</a:t>
            </a:r>
            <a:r>
              <a:rPr sz="750" spc="15" dirty="0">
                <a:solidFill>
                  <a:srgbClr val="939598"/>
                </a:solidFill>
                <a:latin typeface="Poppins"/>
                <a:cs typeface="Poppins"/>
              </a:rPr>
              <a:t> </a:t>
            </a:r>
            <a:r>
              <a:rPr sz="750" spc="-30" dirty="0">
                <a:solidFill>
                  <a:srgbClr val="939598"/>
                </a:solidFill>
                <a:latin typeface="Poppins"/>
                <a:cs typeface="Poppins"/>
              </a:rPr>
              <a:t>International</a:t>
            </a:r>
            <a:r>
              <a:rPr sz="750" spc="20" dirty="0">
                <a:solidFill>
                  <a:srgbClr val="939598"/>
                </a:solidFill>
                <a:latin typeface="Poppins"/>
                <a:cs typeface="Poppins"/>
              </a:rPr>
              <a:t> </a:t>
            </a:r>
            <a:r>
              <a:rPr sz="750" spc="-30" dirty="0">
                <a:solidFill>
                  <a:srgbClr val="939598"/>
                </a:solidFill>
                <a:latin typeface="Poppins"/>
                <a:cs typeface="Poppins"/>
              </a:rPr>
              <a:t>Airport</a:t>
            </a:r>
            <a:r>
              <a:rPr sz="750" spc="20" dirty="0">
                <a:solidFill>
                  <a:srgbClr val="939598"/>
                </a:solidFill>
                <a:latin typeface="Poppins"/>
                <a:cs typeface="Poppins"/>
              </a:rPr>
              <a:t> </a:t>
            </a:r>
            <a:r>
              <a:rPr sz="750" spc="-30" dirty="0">
                <a:solidFill>
                  <a:srgbClr val="939598"/>
                </a:solidFill>
                <a:latin typeface="Poppins"/>
                <a:cs typeface="Poppins"/>
              </a:rPr>
              <a:t>Project</a:t>
            </a:r>
            <a:r>
              <a:rPr sz="750" spc="20" dirty="0">
                <a:solidFill>
                  <a:srgbClr val="939598"/>
                </a:solidFill>
                <a:latin typeface="Poppins"/>
                <a:cs typeface="Poppins"/>
              </a:rPr>
              <a:t> </a:t>
            </a:r>
            <a:r>
              <a:rPr sz="750" spc="-10" dirty="0">
                <a:solidFill>
                  <a:srgbClr val="939598"/>
                </a:solidFill>
                <a:latin typeface="Poppins"/>
                <a:cs typeface="Poppins"/>
              </a:rPr>
              <a:t>awarded</a:t>
            </a:r>
            <a:endParaRPr sz="750">
              <a:latin typeface="Poppins"/>
              <a:cs typeface="Poppins"/>
            </a:endParaRPr>
          </a:p>
          <a:p>
            <a:pPr marL="12700" marR="5080" algn="ctr">
              <a:lnSpc>
                <a:spcPct val="122300"/>
              </a:lnSpc>
            </a:pPr>
            <a:r>
              <a:rPr sz="750" spc="-40" dirty="0">
                <a:solidFill>
                  <a:srgbClr val="939598"/>
                </a:solidFill>
                <a:latin typeface="Poppins"/>
                <a:cs typeface="Poppins"/>
              </a:rPr>
              <a:t>Zayed</a:t>
            </a:r>
            <a:r>
              <a:rPr sz="750" spc="5" dirty="0">
                <a:solidFill>
                  <a:srgbClr val="939598"/>
                </a:solidFill>
                <a:latin typeface="Poppins"/>
                <a:cs typeface="Poppins"/>
              </a:rPr>
              <a:t> </a:t>
            </a:r>
            <a:r>
              <a:rPr sz="750" spc="-35" dirty="0">
                <a:solidFill>
                  <a:srgbClr val="939598"/>
                </a:solidFill>
                <a:latin typeface="Poppins"/>
                <a:cs typeface="Poppins"/>
              </a:rPr>
              <a:t>National</a:t>
            </a:r>
            <a:r>
              <a:rPr sz="750" spc="5" dirty="0">
                <a:solidFill>
                  <a:srgbClr val="939598"/>
                </a:solidFill>
                <a:latin typeface="Poppins"/>
                <a:cs typeface="Poppins"/>
              </a:rPr>
              <a:t> </a:t>
            </a:r>
            <a:r>
              <a:rPr sz="750" spc="-40" dirty="0">
                <a:solidFill>
                  <a:srgbClr val="939598"/>
                </a:solidFill>
                <a:latin typeface="Poppins"/>
                <a:cs typeface="Poppins"/>
              </a:rPr>
              <a:t>Museum</a:t>
            </a:r>
            <a:r>
              <a:rPr sz="750" spc="5" dirty="0">
                <a:solidFill>
                  <a:srgbClr val="939598"/>
                </a:solidFill>
                <a:latin typeface="Poppins"/>
                <a:cs typeface="Poppins"/>
              </a:rPr>
              <a:t> </a:t>
            </a:r>
            <a:r>
              <a:rPr sz="750" spc="-40" dirty="0">
                <a:solidFill>
                  <a:srgbClr val="939598"/>
                </a:solidFill>
                <a:latin typeface="Poppins"/>
                <a:cs typeface="Poppins"/>
              </a:rPr>
              <a:t>&amp;</a:t>
            </a:r>
            <a:r>
              <a:rPr sz="750" spc="10" dirty="0">
                <a:solidFill>
                  <a:srgbClr val="939598"/>
                </a:solidFill>
                <a:latin typeface="Poppins"/>
                <a:cs typeface="Poppins"/>
              </a:rPr>
              <a:t> </a:t>
            </a:r>
            <a:r>
              <a:rPr sz="750" spc="-45" dirty="0">
                <a:solidFill>
                  <a:srgbClr val="939598"/>
                </a:solidFill>
                <a:latin typeface="Poppins"/>
                <a:cs typeface="Poppins"/>
              </a:rPr>
              <a:t>Guggenheim</a:t>
            </a:r>
            <a:r>
              <a:rPr sz="750" spc="5" dirty="0">
                <a:solidFill>
                  <a:srgbClr val="939598"/>
                </a:solidFill>
                <a:latin typeface="Poppins"/>
                <a:cs typeface="Poppins"/>
              </a:rPr>
              <a:t> </a:t>
            </a:r>
            <a:r>
              <a:rPr sz="750" spc="-40" dirty="0">
                <a:solidFill>
                  <a:srgbClr val="939598"/>
                </a:solidFill>
                <a:latin typeface="Poppins"/>
                <a:cs typeface="Poppins"/>
              </a:rPr>
              <a:t>Museum</a:t>
            </a:r>
            <a:r>
              <a:rPr sz="750" spc="5" dirty="0">
                <a:solidFill>
                  <a:srgbClr val="939598"/>
                </a:solidFill>
                <a:latin typeface="Poppins"/>
                <a:cs typeface="Poppins"/>
              </a:rPr>
              <a:t> </a:t>
            </a:r>
            <a:r>
              <a:rPr sz="750" spc="-30" dirty="0">
                <a:solidFill>
                  <a:srgbClr val="939598"/>
                </a:solidFill>
                <a:latin typeface="Poppins"/>
                <a:cs typeface="Poppins"/>
              </a:rPr>
              <a:t>awarded</a:t>
            </a:r>
            <a:r>
              <a:rPr sz="750" spc="500" dirty="0">
                <a:solidFill>
                  <a:srgbClr val="939598"/>
                </a:solidFill>
                <a:latin typeface="Poppins"/>
                <a:cs typeface="Poppins"/>
              </a:rPr>
              <a:t> </a:t>
            </a:r>
            <a:r>
              <a:rPr sz="750" spc="-30" dirty="0">
                <a:solidFill>
                  <a:srgbClr val="939598"/>
                </a:solidFill>
                <a:latin typeface="Poppins"/>
                <a:cs typeface="Poppins"/>
              </a:rPr>
              <a:t>Trojan</a:t>
            </a:r>
            <a:r>
              <a:rPr sz="750" spc="5" dirty="0">
                <a:solidFill>
                  <a:srgbClr val="939598"/>
                </a:solidFill>
                <a:latin typeface="Poppins"/>
                <a:cs typeface="Poppins"/>
              </a:rPr>
              <a:t> </a:t>
            </a:r>
            <a:r>
              <a:rPr sz="750" spc="-35" dirty="0">
                <a:solidFill>
                  <a:srgbClr val="939598"/>
                </a:solidFill>
                <a:latin typeface="Poppins"/>
                <a:cs typeface="Poppins"/>
              </a:rPr>
              <a:t>Holding</a:t>
            </a:r>
            <a:r>
              <a:rPr sz="750" spc="10" dirty="0">
                <a:solidFill>
                  <a:srgbClr val="939598"/>
                </a:solidFill>
                <a:latin typeface="Poppins"/>
                <a:cs typeface="Poppins"/>
              </a:rPr>
              <a:t> </a:t>
            </a:r>
            <a:r>
              <a:rPr sz="750" spc="-40" dirty="0">
                <a:solidFill>
                  <a:srgbClr val="939598"/>
                </a:solidFill>
                <a:latin typeface="Poppins"/>
                <a:cs typeface="Poppins"/>
              </a:rPr>
              <a:t>rebranded</a:t>
            </a:r>
            <a:r>
              <a:rPr sz="750" spc="10" dirty="0">
                <a:solidFill>
                  <a:srgbClr val="939598"/>
                </a:solidFill>
                <a:latin typeface="Poppins"/>
                <a:cs typeface="Poppins"/>
              </a:rPr>
              <a:t> </a:t>
            </a:r>
            <a:r>
              <a:rPr sz="750" spc="-10" dirty="0">
                <a:solidFill>
                  <a:srgbClr val="939598"/>
                </a:solidFill>
                <a:latin typeface="Poppins"/>
                <a:cs typeface="Poppins"/>
              </a:rPr>
              <a:t>under</a:t>
            </a:r>
            <a:endParaRPr sz="750">
              <a:latin typeface="Poppins"/>
              <a:cs typeface="Poppins"/>
            </a:endParaRPr>
          </a:p>
          <a:p>
            <a:pPr marL="725805" marR="718185" indent="-635" algn="ctr">
              <a:lnSpc>
                <a:spcPct val="100000"/>
              </a:lnSpc>
            </a:pPr>
            <a:r>
              <a:rPr sz="750" spc="-35" dirty="0">
                <a:solidFill>
                  <a:srgbClr val="939598"/>
                </a:solidFill>
                <a:latin typeface="Poppins"/>
                <a:cs typeface="Poppins"/>
              </a:rPr>
              <a:t>Alpha</a:t>
            </a:r>
            <a:r>
              <a:rPr sz="750" spc="5" dirty="0">
                <a:solidFill>
                  <a:srgbClr val="939598"/>
                </a:solidFill>
                <a:latin typeface="Poppins"/>
                <a:cs typeface="Poppins"/>
              </a:rPr>
              <a:t> </a:t>
            </a:r>
            <a:r>
              <a:rPr sz="750" spc="-45" dirty="0">
                <a:solidFill>
                  <a:srgbClr val="939598"/>
                </a:solidFill>
                <a:latin typeface="Poppins"/>
                <a:cs typeface="Poppins"/>
              </a:rPr>
              <a:t>Dhabi</a:t>
            </a:r>
            <a:r>
              <a:rPr sz="750" spc="5" dirty="0">
                <a:solidFill>
                  <a:srgbClr val="939598"/>
                </a:solidFill>
                <a:latin typeface="Poppins"/>
                <a:cs typeface="Poppins"/>
              </a:rPr>
              <a:t> </a:t>
            </a:r>
            <a:r>
              <a:rPr sz="750" spc="-35" dirty="0">
                <a:solidFill>
                  <a:srgbClr val="939598"/>
                </a:solidFill>
                <a:latin typeface="Poppins"/>
                <a:cs typeface="Poppins"/>
              </a:rPr>
              <a:t>Holding</a:t>
            </a:r>
            <a:r>
              <a:rPr sz="750" spc="5" dirty="0">
                <a:solidFill>
                  <a:srgbClr val="939598"/>
                </a:solidFill>
                <a:latin typeface="Poppins"/>
                <a:cs typeface="Poppins"/>
              </a:rPr>
              <a:t> </a:t>
            </a:r>
            <a:r>
              <a:rPr sz="750" spc="-50" dirty="0">
                <a:solidFill>
                  <a:srgbClr val="939598"/>
                </a:solidFill>
                <a:latin typeface="Poppins"/>
                <a:cs typeface="Poppins"/>
              </a:rPr>
              <a:t>&amp;</a:t>
            </a:r>
            <a:r>
              <a:rPr sz="750" spc="500" dirty="0">
                <a:solidFill>
                  <a:srgbClr val="939598"/>
                </a:solidFill>
                <a:latin typeface="Poppins"/>
                <a:cs typeface="Poppins"/>
              </a:rPr>
              <a:t> </a:t>
            </a:r>
            <a:r>
              <a:rPr sz="750" spc="-30" dirty="0">
                <a:solidFill>
                  <a:srgbClr val="939598"/>
                </a:solidFill>
                <a:latin typeface="Poppins"/>
                <a:cs typeface="Poppins"/>
              </a:rPr>
              <a:t>Trojan</a:t>
            </a:r>
            <a:r>
              <a:rPr sz="750" spc="35" dirty="0">
                <a:solidFill>
                  <a:srgbClr val="939598"/>
                </a:solidFill>
                <a:latin typeface="Poppins"/>
                <a:cs typeface="Poppins"/>
              </a:rPr>
              <a:t> </a:t>
            </a:r>
            <a:r>
              <a:rPr sz="750" spc="-35" dirty="0">
                <a:solidFill>
                  <a:srgbClr val="939598"/>
                </a:solidFill>
                <a:latin typeface="Poppins"/>
                <a:cs typeface="Poppins"/>
              </a:rPr>
              <a:t>Construction</a:t>
            </a:r>
            <a:r>
              <a:rPr sz="750" spc="35" dirty="0">
                <a:solidFill>
                  <a:srgbClr val="939598"/>
                </a:solidFill>
                <a:latin typeface="Poppins"/>
                <a:cs typeface="Poppins"/>
              </a:rPr>
              <a:t> </a:t>
            </a:r>
            <a:r>
              <a:rPr sz="750" spc="-35" dirty="0">
                <a:solidFill>
                  <a:srgbClr val="939598"/>
                </a:solidFill>
                <a:latin typeface="Poppins"/>
                <a:cs typeface="Poppins"/>
              </a:rPr>
              <a:t>Group</a:t>
            </a:r>
            <a:endParaRPr sz="750">
              <a:latin typeface="Poppins"/>
              <a:cs typeface="Poppins"/>
            </a:endParaRPr>
          </a:p>
        </p:txBody>
      </p:sp>
      <p:grpSp>
        <p:nvGrpSpPr>
          <p:cNvPr id="93" name="object 93"/>
          <p:cNvGrpSpPr/>
          <p:nvPr/>
        </p:nvGrpSpPr>
        <p:grpSpPr>
          <a:xfrm>
            <a:off x="8840578" y="-4762"/>
            <a:ext cx="3349625" cy="6510020"/>
            <a:chOff x="8840578" y="-4762"/>
            <a:chExt cx="3349625" cy="6510020"/>
          </a:xfrm>
        </p:grpSpPr>
        <p:pic>
          <p:nvPicPr>
            <p:cNvPr id="94" name="object 94"/>
            <p:cNvPicPr/>
            <p:nvPr/>
          </p:nvPicPr>
          <p:blipFill>
            <a:blip r:embed="rId20" cstate="print"/>
            <a:stretch>
              <a:fillRect/>
            </a:stretch>
          </p:blipFill>
          <p:spPr>
            <a:xfrm>
              <a:off x="8853289" y="2824505"/>
              <a:ext cx="535770" cy="535134"/>
            </a:xfrm>
            <a:prstGeom prst="rect">
              <a:avLst/>
            </a:prstGeom>
          </p:spPr>
        </p:pic>
        <p:sp>
          <p:nvSpPr>
            <p:cNvPr id="95" name="object 95"/>
            <p:cNvSpPr/>
            <p:nvPr/>
          </p:nvSpPr>
          <p:spPr>
            <a:xfrm>
              <a:off x="8851785" y="2819636"/>
              <a:ext cx="540385" cy="540385"/>
            </a:xfrm>
            <a:custGeom>
              <a:avLst/>
              <a:gdLst/>
              <a:ahLst/>
              <a:cxnLst/>
              <a:rect l="l" t="t" r="r" b="b"/>
              <a:pathLst>
                <a:path w="540384" h="540385">
                  <a:moveTo>
                    <a:pt x="270001" y="540003"/>
                  </a:moveTo>
                  <a:lnTo>
                    <a:pt x="221467" y="535654"/>
                  </a:lnTo>
                  <a:lnTo>
                    <a:pt x="175787" y="523112"/>
                  </a:lnTo>
                  <a:lnTo>
                    <a:pt x="133724" y="503142"/>
                  </a:lnTo>
                  <a:lnTo>
                    <a:pt x="96040" y="476504"/>
                  </a:lnTo>
                  <a:lnTo>
                    <a:pt x="63499" y="443963"/>
                  </a:lnTo>
                  <a:lnTo>
                    <a:pt x="36861" y="406279"/>
                  </a:lnTo>
                  <a:lnTo>
                    <a:pt x="16891" y="364216"/>
                  </a:lnTo>
                  <a:lnTo>
                    <a:pt x="4349" y="318536"/>
                  </a:lnTo>
                  <a:lnTo>
                    <a:pt x="0" y="270001"/>
                  </a:lnTo>
                  <a:lnTo>
                    <a:pt x="4349" y="221470"/>
                  </a:lnTo>
                  <a:lnTo>
                    <a:pt x="16891" y="175792"/>
                  </a:lnTo>
                  <a:lnTo>
                    <a:pt x="36861" y="133730"/>
                  </a:lnTo>
                  <a:lnTo>
                    <a:pt x="63499" y="96046"/>
                  </a:lnTo>
                  <a:lnTo>
                    <a:pt x="96040" y="63503"/>
                  </a:lnTo>
                  <a:lnTo>
                    <a:pt x="133724" y="36864"/>
                  </a:lnTo>
                  <a:lnTo>
                    <a:pt x="175787" y="16892"/>
                  </a:lnTo>
                  <a:lnTo>
                    <a:pt x="221467" y="4350"/>
                  </a:lnTo>
                  <a:lnTo>
                    <a:pt x="270001" y="0"/>
                  </a:lnTo>
                  <a:lnTo>
                    <a:pt x="318536" y="4350"/>
                  </a:lnTo>
                  <a:lnTo>
                    <a:pt x="364216" y="16892"/>
                  </a:lnTo>
                  <a:lnTo>
                    <a:pt x="406279" y="36864"/>
                  </a:lnTo>
                  <a:lnTo>
                    <a:pt x="443963" y="63503"/>
                  </a:lnTo>
                  <a:lnTo>
                    <a:pt x="476504" y="96046"/>
                  </a:lnTo>
                  <a:lnTo>
                    <a:pt x="503142" y="133730"/>
                  </a:lnTo>
                  <a:lnTo>
                    <a:pt x="523112" y="175792"/>
                  </a:lnTo>
                  <a:lnTo>
                    <a:pt x="535654" y="221470"/>
                  </a:lnTo>
                  <a:lnTo>
                    <a:pt x="540004" y="270001"/>
                  </a:lnTo>
                  <a:lnTo>
                    <a:pt x="535654" y="318536"/>
                  </a:lnTo>
                  <a:lnTo>
                    <a:pt x="523112" y="364216"/>
                  </a:lnTo>
                  <a:lnTo>
                    <a:pt x="503142" y="406279"/>
                  </a:lnTo>
                  <a:lnTo>
                    <a:pt x="476504" y="443963"/>
                  </a:lnTo>
                  <a:lnTo>
                    <a:pt x="443963" y="476504"/>
                  </a:lnTo>
                  <a:lnTo>
                    <a:pt x="406279" y="503142"/>
                  </a:lnTo>
                  <a:lnTo>
                    <a:pt x="364216" y="523112"/>
                  </a:lnTo>
                  <a:lnTo>
                    <a:pt x="318536" y="535654"/>
                  </a:lnTo>
                  <a:lnTo>
                    <a:pt x="270001" y="540003"/>
                  </a:lnTo>
                  <a:close/>
                </a:path>
              </a:pathLst>
            </a:custGeom>
            <a:ln w="22415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6" name="object 96"/>
            <p:cNvSpPr/>
            <p:nvPr/>
          </p:nvSpPr>
          <p:spPr>
            <a:xfrm>
              <a:off x="10290925" y="12"/>
              <a:ext cx="1899285" cy="4449445"/>
            </a:xfrm>
            <a:custGeom>
              <a:avLst/>
              <a:gdLst/>
              <a:ahLst/>
              <a:cxnLst/>
              <a:rect l="l" t="t" r="r" b="b"/>
              <a:pathLst>
                <a:path w="1899284" h="4449445">
                  <a:moveTo>
                    <a:pt x="832599" y="1258608"/>
                  </a:moveTo>
                  <a:lnTo>
                    <a:pt x="415861" y="603681"/>
                  </a:lnTo>
                  <a:lnTo>
                    <a:pt x="226415" y="901407"/>
                  </a:lnTo>
                  <a:lnTo>
                    <a:pt x="255041" y="946492"/>
                  </a:lnTo>
                  <a:lnTo>
                    <a:pt x="374777" y="901395"/>
                  </a:lnTo>
                  <a:lnTo>
                    <a:pt x="372973" y="896581"/>
                  </a:lnTo>
                  <a:lnTo>
                    <a:pt x="371944" y="891374"/>
                  </a:lnTo>
                  <a:lnTo>
                    <a:pt x="371944" y="885926"/>
                  </a:lnTo>
                  <a:lnTo>
                    <a:pt x="375399" y="868832"/>
                  </a:lnTo>
                  <a:lnTo>
                    <a:pt x="384810" y="854862"/>
                  </a:lnTo>
                  <a:lnTo>
                    <a:pt x="398767" y="845451"/>
                  </a:lnTo>
                  <a:lnTo>
                    <a:pt x="415861" y="841997"/>
                  </a:lnTo>
                  <a:lnTo>
                    <a:pt x="432955" y="845451"/>
                  </a:lnTo>
                  <a:lnTo>
                    <a:pt x="446900" y="854862"/>
                  </a:lnTo>
                  <a:lnTo>
                    <a:pt x="456311" y="868832"/>
                  </a:lnTo>
                  <a:lnTo>
                    <a:pt x="459752" y="885926"/>
                  </a:lnTo>
                  <a:lnTo>
                    <a:pt x="456311" y="903020"/>
                  </a:lnTo>
                  <a:lnTo>
                    <a:pt x="446900" y="916978"/>
                  </a:lnTo>
                  <a:lnTo>
                    <a:pt x="432955" y="926388"/>
                  </a:lnTo>
                  <a:lnTo>
                    <a:pt x="415861" y="929830"/>
                  </a:lnTo>
                  <a:lnTo>
                    <a:pt x="406387" y="928801"/>
                  </a:lnTo>
                  <a:lnTo>
                    <a:pt x="397637" y="925868"/>
                  </a:lnTo>
                  <a:lnTo>
                    <a:pt x="389826" y="921245"/>
                  </a:lnTo>
                  <a:lnTo>
                    <a:pt x="383159" y="915162"/>
                  </a:lnTo>
                  <a:lnTo>
                    <a:pt x="0" y="1257808"/>
                  </a:lnTo>
                  <a:lnTo>
                    <a:pt x="41008" y="1233944"/>
                  </a:lnTo>
                  <a:lnTo>
                    <a:pt x="83527" y="1212532"/>
                  </a:lnTo>
                  <a:lnTo>
                    <a:pt x="127469" y="1193660"/>
                  </a:lnTo>
                  <a:lnTo>
                    <a:pt x="172745" y="1177417"/>
                  </a:lnTo>
                  <a:lnTo>
                    <a:pt x="219240" y="1163916"/>
                  </a:lnTo>
                  <a:lnTo>
                    <a:pt x="266877" y="1153248"/>
                  </a:lnTo>
                  <a:lnTo>
                    <a:pt x="315556" y="1145501"/>
                  </a:lnTo>
                  <a:lnTo>
                    <a:pt x="365188" y="1140790"/>
                  </a:lnTo>
                  <a:lnTo>
                    <a:pt x="415658" y="1139190"/>
                  </a:lnTo>
                  <a:lnTo>
                    <a:pt x="466305" y="1140790"/>
                  </a:lnTo>
                  <a:lnTo>
                    <a:pt x="516102" y="1145540"/>
                  </a:lnTo>
                  <a:lnTo>
                    <a:pt x="564946" y="1153337"/>
                  </a:lnTo>
                  <a:lnTo>
                    <a:pt x="612736" y="1164082"/>
                  </a:lnTo>
                  <a:lnTo>
                    <a:pt x="659384" y="1177683"/>
                  </a:lnTo>
                  <a:lnTo>
                    <a:pt x="704799" y="1194028"/>
                  </a:lnTo>
                  <a:lnTo>
                    <a:pt x="748868" y="1213027"/>
                  </a:lnTo>
                  <a:lnTo>
                    <a:pt x="791502" y="1234592"/>
                  </a:lnTo>
                  <a:lnTo>
                    <a:pt x="832599" y="1258608"/>
                  </a:lnTo>
                  <a:close/>
                </a:path>
                <a:path w="1899284" h="4449445">
                  <a:moveTo>
                    <a:pt x="1898688" y="760425"/>
                  </a:moveTo>
                  <a:lnTo>
                    <a:pt x="1161110" y="0"/>
                  </a:lnTo>
                  <a:lnTo>
                    <a:pt x="779449" y="0"/>
                  </a:lnTo>
                  <a:lnTo>
                    <a:pt x="800735" y="44246"/>
                  </a:lnTo>
                  <a:lnTo>
                    <a:pt x="821753" y="88646"/>
                  </a:lnTo>
                  <a:lnTo>
                    <a:pt x="842492" y="133197"/>
                  </a:lnTo>
                  <a:lnTo>
                    <a:pt x="862952" y="177914"/>
                  </a:lnTo>
                  <a:lnTo>
                    <a:pt x="883145" y="222783"/>
                  </a:lnTo>
                  <a:lnTo>
                    <a:pt x="903058" y="267817"/>
                  </a:lnTo>
                  <a:lnTo>
                    <a:pt x="922705" y="312991"/>
                  </a:lnTo>
                  <a:lnTo>
                    <a:pt x="942060" y="358317"/>
                  </a:lnTo>
                  <a:lnTo>
                    <a:pt x="961136" y="403796"/>
                  </a:lnTo>
                  <a:lnTo>
                    <a:pt x="979932" y="449440"/>
                  </a:lnTo>
                  <a:lnTo>
                    <a:pt x="998448" y="495211"/>
                  </a:lnTo>
                  <a:lnTo>
                    <a:pt x="1016685" y="541147"/>
                  </a:lnTo>
                  <a:lnTo>
                    <a:pt x="1034643" y="587222"/>
                  </a:lnTo>
                  <a:lnTo>
                    <a:pt x="1052296" y="633437"/>
                  </a:lnTo>
                  <a:lnTo>
                    <a:pt x="1069682" y="679805"/>
                  </a:lnTo>
                  <a:lnTo>
                    <a:pt x="1086777" y="726313"/>
                  </a:lnTo>
                  <a:lnTo>
                    <a:pt x="1103566" y="772972"/>
                  </a:lnTo>
                  <a:lnTo>
                    <a:pt x="1120089" y="819772"/>
                  </a:lnTo>
                  <a:lnTo>
                    <a:pt x="1136307" y="866698"/>
                  </a:lnTo>
                  <a:lnTo>
                    <a:pt x="1152232" y="913777"/>
                  </a:lnTo>
                  <a:lnTo>
                    <a:pt x="1167866" y="960996"/>
                  </a:lnTo>
                  <a:lnTo>
                    <a:pt x="1183208" y="1008354"/>
                  </a:lnTo>
                  <a:lnTo>
                    <a:pt x="1198257" y="1055839"/>
                  </a:lnTo>
                  <a:lnTo>
                    <a:pt x="1213002" y="1103464"/>
                  </a:lnTo>
                  <a:lnTo>
                    <a:pt x="1227455" y="1151229"/>
                  </a:lnTo>
                  <a:lnTo>
                    <a:pt x="1241602" y="1199121"/>
                  </a:lnTo>
                  <a:lnTo>
                    <a:pt x="1255458" y="1247152"/>
                  </a:lnTo>
                  <a:lnTo>
                    <a:pt x="1269009" y="1295311"/>
                  </a:lnTo>
                  <a:lnTo>
                    <a:pt x="1282255" y="1343596"/>
                  </a:lnTo>
                  <a:lnTo>
                    <a:pt x="1295209" y="1392021"/>
                  </a:lnTo>
                  <a:lnTo>
                    <a:pt x="1307846" y="1440573"/>
                  </a:lnTo>
                  <a:lnTo>
                    <a:pt x="1320177" y="1489252"/>
                  </a:lnTo>
                  <a:lnTo>
                    <a:pt x="1332204" y="1538046"/>
                  </a:lnTo>
                  <a:lnTo>
                    <a:pt x="1343926" y="1586979"/>
                  </a:lnTo>
                  <a:lnTo>
                    <a:pt x="1355331" y="1636039"/>
                  </a:lnTo>
                  <a:lnTo>
                    <a:pt x="1366431" y="1685213"/>
                  </a:lnTo>
                  <a:lnTo>
                    <a:pt x="1377226" y="1734515"/>
                  </a:lnTo>
                  <a:lnTo>
                    <a:pt x="1387690" y="1783930"/>
                  </a:lnTo>
                  <a:lnTo>
                    <a:pt x="1397850" y="1833473"/>
                  </a:lnTo>
                  <a:lnTo>
                    <a:pt x="1407706" y="1883143"/>
                  </a:lnTo>
                  <a:lnTo>
                    <a:pt x="1417231" y="1932914"/>
                  </a:lnTo>
                  <a:lnTo>
                    <a:pt x="1426451" y="1982812"/>
                  </a:lnTo>
                  <a:lnTo>
                    <a:pt x="1435341" y="2032838"/>
                  </a:lnTo>
                  <a:lnTo>
                    <a:pt x="1443913" y="2082965"/>
                  </a:lnTo>
                  <a:lnTo>
                    <a:pt x="1452168" y="2133206"/>
                  </a:lnTo>
                  <a:lnTo>
                    <a:pt x="1460106" y="2183561"/>
                  </a:lnTo>
                  <a:lnTo>
                    <a:pt x="1467713" y="2234031"/>
                  </a:lnTo>
                  <a:lnTo>
                    <a:pt x="1474990" y="2284615"/>
                  </a:lnTo>
                  <a:lnTo>
                    <a:pt x="1481950" y="2335314"/>
                  </a:lnTo>
                  <a:lnTo>
                    <a:pt x="1488592" y="2386114"/>
                  </a:lnTo>
                  <a:lnTo>
                    <a:pt x="1494891" y="2437015"/>
                  </a:lnTo>
                  <a:lnTo>
                    <a:pt x="1500873" y="2488044"/>
                  </a:lnTo>
                  <a:lnTo>
                    <a:pt x="1506524" y="2539161"/>
                  </a:lnTo>
                  <a:lnTo>
                    <a:pt x="1511833" y="2590393"/>
                  </a:lnTo>
                  <a:lnTo>
                    <a:pt x="1516824" y="2641727"/>
                  </a:lnTo>
                  <a:lnTo>
                    <a:pt x="1521472" y="2693162"/>
                  </a:lnTo>
                  <a:lnTo>
                    <a:pt x="1525790" y="2744698"/>
                  </a:lnTo>
                  <a:lnTo>
                    <a:pt x="1529765" y="2796336"/>
                  </a:lnTo>
                  <a:lnTo>
                    <a:pt x="1533410" y="2848076"/>
                  </a:lnTo>
                  <a:lnTo>
                    <a:pt x="1536725" y="2899918"/>
                  </a:lnTo>
                  <a:lnTo>
                    <a:pt x="1539684" y="2951861"/>
                  </a:lnTo>
                  <a:lnTo>
                    <a:pt x="1542313" y="3003893"/>
                  </a:lnTo>
                  <a:lnTo>
                    <a:pt x="1544599" y="3056026"/>
                  </a:lnTo>
                  <a:lnTo>
                    <a:pt x="1546567" y="3108922"/>
                  </a:lnTo>
                  <a:lnTo>
                    <a:pt x="1548168" y="3161766"/>
                  </a:lnTo>
                  <a:lnTo>
                    <a:pt x="1549412" y="3214573"/>
                  </a:lnTo>
                  <a:lnTo>
                    <a:pt x="1550289" y="3267316"/>
                  </a:lnTo>
                  <a:lnTo>
                    <a:pt x="1550809" y="3319996"/>
                  </a:lnTo>
                  <a:lnTo>
                    <a:pt x="1550974" y="3372612"/>
                  </a:lnTo>
                  <a:lnTo>
                    <a:pt x="1550797" y="3425164"/>
                  </a:lnTo>
                  <a:lnTo>
                    <a:pt x="1550250" y="3477641"/>
                  </a:lnTo>
                  <a:lnTo>
                    <a:pt x="1549374" y="3530028"/>
                  </a:lnTo>
                  <a:lnTo>
                    <a:pt x="1548142" y="3582327"/>
                  </a:lnTo>
                  <a:lnTo>
                    <a:pt x="1546555" y="3634536"/>
                  </a:lnTo>
                  <a:lnTo>
                    <a:pt x="1544637" y="3686645"/>
                  </a:lnTo>
                  <a:lnTo>
                    <a:pt x="1542376" y="3738651"/>
                  </a:lnTo>
                  <a:lnTo>
                    <a:pt x="1539773" y="3790543"/>
                  </a:lnTo>
                  <a:lnTo>
                    <a:pt x="1590611" y="3877208"/>
                  </a:lnTo>
                  <a:lnTo>
                    <a:pt x="1640535" y="3964267"/>
                  </a:lnTo>
                  <a:lnTo>
                    <a:pt x="1689531" y="4051681"/>
                  </a:lnTo>
                  <a:lnTo>
                    <a:pt x="1737614" y="4139450"/>
                  </a:lnTo>
                  <a:lnTo>
                    <a:pt x="1784781" y="4227588"/>
                  </a:lnTo>
                  <a:lnTo>
                    <a:pt x="1831035" y="4316057"/>
                  </a:lnTo>
                  <a:lnTo>
                    <a:pt x="1876361" y="4404880"/>
                  </a:lnTo>
                  <a:lnTo>
                    <a:pt x="1898688" y="4449419"/>
                  </a:lnTo>
                  <a:lnTo>
                    <a:pt x="1898688" y="760425"/>
                  </a:lnTo>
                  <a:close/>
                </a:path>
              </a:pathLst>
            </a:custGeom>
            <a:solidFill>
              <a:srgbClr val="232D6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7" name="object 97"/>
            <p:cNvSpPr/>
            <p:nvPr/>
          </p:nvSpPr>
          <p:spPr>
            <a:xfrm>
              <a:off x="11070465" y="0"/>
              <a:ext cx="771525" cy="6500495"/>
            </a:xfrm>
            <a:custGeom>
              <a:avLst/>
              <a:gdLst/>
              <a:ahLst/>
              <a:cxnLst/>
              <a:rect l="l" t="t" r="r" b="b"/>
              <a:pathLst>
                <a:path w="771525" h="6500495">
                  <a:moveTo>
                    <a:pt x="0" y="0"/>
                  </a:moveTo>
                  <a:lnTo>
                    <a:pt x="20040" y="41658"/>
                  </a:lnTo>
                  <a:lnTo>
                    <a:pt x="41055" y="86065"/>
                  </a:lnTo>
                  <a:lnTo>
                    <a:pt x="61799" y="130634"/>
                  </a:lnTo>
                  <a:lnTo>
                    <a:pt x="82271" y="175362"/>
                  </a:lnTo>
                  <a:lnTo>
                    <a:pt x="102469" y="220249"/>
                  </a:lnTo>
                  <a:lnTo>
                    <a:pt x="122393" y="265293"/>
                  </a:lnTo>
                  <a:lnTo>
                    <a:pt x="142040" y="310494"/>
                  </a:lnTo>
                  <a:lnTo>
                    <a:pt x="161411" y="355850"/>
                  </a:lnTo>
                  <a:lnTo>
                    <a:pt x="180503" y="401360"/>
                  </a:lnTo>
                  <a:lnTo>
                    <a:pt x="199316" y="447023"/>
                  </a:lnTo>
                  <a:lnTo>
                    <a:pt x="217849" y="492838"/>
                  </a:lnTo>
                  <a:lnTo>
                    <a:pt x="236099" y="538803"/>
                  </a:lnTo>
                  <a:lnTo>
                    <a:pt x="254067" y="584918"/>
                  </a:lnTo>
                  <a:lnTo>
                    <a:pt x="271750" y="631181"/>
                  </a:lnTo>
                  <a:lnTo>
                    <a:pt x="289148" y="677592"/>
                  </a:lnTo>
                  <a:lnTo>
                    <a:pt x="306259" y="724149"/>
                  </a:lnTo>
                  <a:lnTo>
                    <a:pt x="323082" y="770850"/>
                  </a:lnTo>
                  <a:lnTo>
                    <a:pt x="339616" y="817695"/>
                  </a:lnTo>
                  <a:lnTo>
                    <a:pt x="355860" y="864683"/>
                  </a:lnTo>
                  <a:lnTo>
                    <a:pt x="371813" y="911813"/>
                  </a:lnTo>
                  <a:lnTo>
                    <a:pt x="387473" y="959083"/>
                  </a:lnTo>
                  <a:lnTo>
                    <a:pt x="402839" y="1006492"/>
                  </a:lnTo>
                  <a:lnTo>
                    <a:pt x="417910" y="1054039"/>
                  </a:lnTo>
                  <a:lnTo>
                    <a:pt x="432685" y="1101723"/>
                  </a:lnTo>
                  <a:lnTo>
                    <a:pt x="447162" y="1149543"/>
                  </a:lnTo>
                  <a:lnTo>
                    <a:pt x="461341" y="1197498"/>
                  </a:lnTo>
                  <a:lnTo>
                    <a:pt x="475220" y="1245586"/>
                  </a:lnTo>
                  <a:lnTo>
                    <a:pt x="488798" y="1293806"/>
                  </a:lnTo>
                  <a:lnTo>
                    <a:pt x="502074" y="1342158"/>
                  </a:lnTo>
                  <a:lnTo>
                    <a:pt x="515046" y="1390640"/>
                  </a:lnTo>
                  <a:lnTo>
                    <a:pt x="527714" y="1439250"/>
                  </a:lnTo>
                  <a:lnTo>
                    <a:pt x="540076" y="1487989"/>
                  </a:lnTo>
                  <a:lnTo>
                    <a:pt x="552131" y="1536854"/>
                  </a:lnTo>
                  <a:lnTo>
                    <a:pt x="563877" y="1585845"/>
                  </a:lnTo>
                  <a:lnTo>
                    <a:pt x="575314" y="1634960"/>
                  </a:lnTo>
                  <a:lnTo>
                    <a:pt x="586441" y="1684198"/>
                  </a:lnTo>
                  <a:lnTo>
                    <a:pt x="597256" y="1733558"/>
                  </a:lnTo>
                  <a:lnTo>
                    <a:pt x="607758" y="1783039"/>
                  </a:lnTo>
                  <a:lnTo>
                    <a:pt x="617945" y="1832640"/>
                  </a:lnTo>
                  <a:lnTo>
                    <a:pt x="627818" y="1882360"/>
                  </a:lnTo>
                  <a:lnTo>
                    <a:pt x="637373" y="1932197"/>
                  </a:lnTo>
                  <a:lnTo>
                    <a:pt x="646611" y="1982151"/>
                  </a:lnTo>
                  <a:lnTo>
                    <a:pt x="655530" y="2032219"/>
                  </a:lnTo>
                  <a:lnTo>
                    <a:pt x="664129" y="2082402"/>
                  </a:lnTo>
                  <a:lnTo>
                    <a:pt x="672406" y="2132698"/>
                  </a:lnTo>
                  <a:lnTo>
                    <a:pt x="680361" y="2183105"/>
                  </a:lnTo>
                  <a:lnTo>
                    <a:pt x="687992" y="2233624"/>
                  </a:lnTo>
                  <a:lnTo>
                    <a:pt x="695297" y="2284251"/>
                  </a:lnTo>
                  <a:lnTo>
                    <a:pt x="702277" y="2334987"/>
                  </a:lnTo>
                  <a:lnTo>
                    <a:pt x="708929" y="2385831"/>
                  </a:lnTo>
                  <a:lnTo>
                    <a:pt x="715253" y="2436780"/>
                  </a:lnTo>
                  <a:lnTo>
                    <a:pt x="721247" y="2487834"/>
                  </a:lnTo>
                  <a:lnTo>
                    <a:pt x="726910" y="2538992"/>
                  </a:lnTo>
                  <a:lnTo>
                    <a:pt x="732241" y="2590253"/>
                  </a:lnTo>
                  <a:lnTo>
                    <a:pt x="737239" y="2641615"/>
                  </a:lnTo>
                  <a:lnTo>
                    <a:pt x="741901" y="2693078"/>
                  </a:lnTo>
                  <a:lnTo>
                    <a:pt x="746229" y="2744640"/>
                  </a:lnTo>
                  <a:lnTo>
                    <a:pt x="750219" y="2796299"/>
                  </a:lnTo>
                  <a:lnTo>
                    <a:pt x="753871" y="2848056"/>
                  </a:lnTo>
                  <a:lnTo>
                    <a:pt x="757183" y="2899909"/>
                  </a:lnTo>
                  <a:lnTo>
                    <a:pt x="760155" y="2951856"/>
                  </a:lnTo>
                  <a:lnTo>
                    <a:pt x="762786" y="3003897"/>
                  </a:lnTo>
                  <a:lnTo>
                    <a:pt x="765073" y="3056030"/>
                  </a:lnTo>
                  <a:lnTo>
                    <a:pt x="767023" y="3108461"/>
                  </a:lnTo>
                  <a:lnTo>
                    <a:pt x="768621" y="3160826"/>
                  </a:lnTo>
                  <a:lnTo>
                    <a:pt x="769867" y="3213124"/>
                  </a:lnTo>
                  <a:lnTo>
                    <a:pt x="770763" y="3265353"/>
                  </a:lnTo>
                  <a:lnTo>
                    <a:pt x="771309" y="3317513"/>
                  </a:lnTo>
                  <a:lnTo>
                    <a:pt x="771507" y="3369602"/>
                  </a:lnTo>
                  <a:lnTo>
                    <a:pt x="771358" y="3421619"/>
                  </a:lnTo>
                  <a:lnTo>
                    <a:pt x="770863" y="3473562"/>
                  </a:lnTo>
                  <a:lnTo>
                    <a:pt x="770023" y="3525431"/>
                  </a:lnTo>
                  <a:lnTo>
                    <a:pt x="768839" y="3577224"/>
                  </a:lnTo>
                  <a:lnTo>
                    <a:pt x="767312" y="3628941"/>
                  </a:lnTo>
                  <a:lnTo>
                    <a:pt x="765443" y="3680579"/>
                  </a:lnTo>
                  <a:lnTo>
                    <a:pt x="763234" y="3732138"/>
                  </a:lnTo>
                  <a:lnTo>
                    <a:pt x="760686" y="3783616"/>
                  </a:lnTo>
                  <a:lnTo>
                    <a:pt x="757799" y="3835012"/>
                  </a:lnTo>
                  <a:lnTo>
                    <a:pt x="754575" y="3886326"/>
                  </a:lnTo>
                  <a:lnTo>
                    <a:pt x="751015" y="3937555"/>
                  </a:lnTo>
                  <a:lnTo>
                    <a:pt x="747119" y="3988699"/>
                  </a:lnTo>
                  <a:lnTo>
                    <a:pt x="742890" y="4039756"/>
                  </a:lnTo>
                  <a:lnTo>
                    <a:pt x="738328" y="4090725"/>
                  </a:lnTo>
                  <a:lnTo>
                    <a:pt x="733434" y="4141605"/>
                  </a:lnTo>
                  <a:lnTo>
                    <a:pt x="728210" y="4192395"/>
                  </a:lnTo>
                  <a:lnTo>
                    <a:pt x="722656" y="4243093"/>
                  </a:lnTo>
                  <a:lnTo>
                    <a:pt x="716773" y="4293699"/>
                  </a:lnTo>
                  <a:lnTo>
                    <a:pt x="710563" y="4344211"/>
                  </a:lnTo>
                  <a:lnTo>
                    <a:pt x="704027" y="4394627"/>
                  </a:lnTo>
                  <a:lnTo>
                    <a:pt x="697166" y="4444948"/>
                  </a:lnTo>
                  <a:lnTo>
                    <a:pt x="689980" y="4495170"/>
                  </a:lnTo>
                  <a:lnTo>
                    <a:pt x="682472" y="4545294"/>
                  </a:lnTo>
                  <a:lnTo>
                    <a:pt x="674642" y="4595318"/>
                  </a:lnTo>
                  <a:lnTo>
                    <a:pt x="666491" y="4645240"/>
                  </a:lnTo>
                  <a:lnTo>
                    <a:pt x="658021" y="4695061"/>
                  </a:lnTo>
                  <a:lnTo>
                    <a:pt x="649232" y="4744777"/>
                  </a:lnTo>
                  <a:lnTo>
                    <a:pt x="640125" y="4794389"/>
                  </a:lnTo>
                  <a:lnTo>
                    <a:pt x="630702" y="4843894"/>
                  </a:lnTo>
                  <a:lnTo>
                    <a:pt x="620964" y="4893293"/>
                  </a:lnTo>
                  <a:lnTo>
                    <a:pt x="610912" y="4942583"/>
                  </a:lnTo>
                  <a:lnTo>
                    <a:pt x="600547" y="4991763"/>
                  </a:lnTo>
                  <a:lnTo>
                    <a:pt x="589869" y="5040832"/>
                  </a:lnTo>
                  <a:lnTo>
                    <a:pt x="578881" y="5089789"/>
                  </a:lnTo>
                  <a:lnTo>
                    <a:pt x="567584" y="5138633"/>
                  </a:lnTo>
                  <a:lnTo>
                    <a:pt x="555977" y="5187362"/>
                  </a:lnTo>
                  <a:lnTo>
                    <a:pt x="544063" y="5235975"/>
                  </a:lnTo>
                  <a:lnTo>
                    <a:pt x="531843" y="5284471"/>
                  </a:lnTo>
                  <a:lnTo>
                    <a:pt x="519317" y="5332849"/>
                  </a:lnTo>
                  <a:lnTo>
                    <a:pt x="506487" y="5381108"/>
                  </a:lnTo>
                  <a:lnTo>
                    <a:pt x="493354" y="5429246"/>
                  </a:lnTo>
                  <a:lnTo>
                    <a:pt x="479919" y="5477262"/>
                  </a:lnTo>
                  <a:lnTo>
                    <a:pt x="466183" y="5525156"/>
                  </a:lnTo>
                  <a:lnTo>
                    <a:pt x="452147" y="5572924"/>
                  </a:lnTo>
                  <a:lnTo>
                    <a:pt x="437812" y="5620568"/>
                  </a:lnTo>
                  <a:lnTo>
                    <a:pt x="423180" y="5668084"/>
                  </a:lnTo>
                  <a:lnTo>
                    <a:pt x="408251" y="5715473"/>
                  </a:lnTo>
                  <a:lnTo>
                    <a:pt x="393027" y="5762733"/>
                  </a:lnTo>
                  <a:lnTo>
                    <a:pt x="377508" y="5809862"/>
                  </a:lnTo>
                  <a:lnTo>
                    <a:pt x="361697" y="5856860"/>
                  </a:lnTo>
                  <a:lnTo>
                    <a:pt x="345593" y="5903725"/>
                  </a:lnTo>
                  <a:lnTo>
                    <a:pt x="329198" y="5950455"/>
                  </a:lnTo>
                  <a:lnTo>
                    <a:pt x="312513" y="5997051"/>
                  </a:lnTo>
                  <a:lnTo>
                    <a:pt x="295539" y="6043510"/>
                  </a:lnTo>
                  <a:lnTo>
                    <a:pt x="278278" y="6089832"/>
                  </a:lnTo>
                  <a:lnTo>
                    <a:pt x="260730" y="6136015"/>
                  </a:lnTo>
                  <a:lnTo>
                    <a:pt x="242896" y="6182058"/>
                  </a:lnTo>
                  <a:lnTo>
                    <a:pt x="224778" y="6227959"/>
                  </a:lnTo>
                  <a:lnTo>
                    <a:pt x="206377" y="6273718"/>
                  </a:lnTo>
                  <a:lnTo>
                    <a:pt x="187694" y="6319333"/>
                  </a:lnTo>
                  <a:lnTo>
                    <a:pt x="168729" y="6364804"/>
                  </a:lnTo>
                  <a:lnTo>
                    <a:pt x="149484" y="6410128"/>
                  </a:lnTo>
                  <a:lnTo>
                    <a:pt x="129961" y="6455305"/>
                  </a:lnTo>
                  <a:lnTo>
                    <a:pt x="110159" y="6500333"/>
                  </a:lnTo>
                </a:path>
              </a:pathLst>
            </a:custGeom>
            <a:ln w="9524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98" name="object 98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545"/>
              </a:lnSpc>
            </a:pPr>
            <a:r>
              <a:rPr dirty="0"/>
              <a:t>TROJAN</a:t>
            </a:r>
            <a:r>
              <a:rPr spc="-20" dirty="0"/>
              <a:t> </a:t>
            </a:r>
            <a:r>
              <a:rPr dirty="0"/>
              <a:t>CONSTRUCTION</a:t>
            </a:r>
            <a:r>
              <a:rPr spc="-20" dirty="0"/>
              <a:t> </a:t>
            </a:r>
            <a:r>
              <a:rPr dirty="0"/>
              <a:t>HOLDING</a:t>
            </a:r>
            <a:r>
              <a:rPr spc="145" dirty="0"/>
              <a:t> </a:t>
            </a:r>
            <a:r>
              <a:rPr sz="2175" b="0" baseline="-7662" dirty="0">
                <a:solidFill>
                  <a:srgbClr val="232D69"/>
                </a:solidFill>
                <a:latin typeface="Poppins Light"/>
                <a:cs typeface="Poppins Light"/>
              </a:rPr>
              <a:t>I</a:t>
            </a:r>
            <a:r>
              <a:rPr sz="2175" b="0" spc="52" baseline="-7662" dirty="0">
                <a:solidFill>
                  <a:srgbClr val="232D69"/>
                </a:solidFill>
                <a:latin typeface="Poppins Light"/>
                <a:cs typeface="Poppins Light"/>
              </a:rPr>
              <a:t> </a:t>
            </a:r>
            <a:fld id="{81D60167-4931-47E6-BA6A-407CBD079E47}" type="slidenum">
              <a:rPr sz="900" spc="-25" dirty="0">
                <a:solidFill>
                  <a:srgbClr val="232D69"/>
                </a:solidFill>
                <a:latin typeface="Poppins SemiBold"/>
                <a:cs typeface="Poppins SemiBold"/>
              </a:rPr>
              <a:t>5</a:t>
            </a:fld>
            <a:endParaRPr sz="900">
              <a:latin typeface="Poppins SemiBold"/>
              <a:cs typeface="Poppins SemiBold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8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359994" y="360006"/>
            <a:ext cx="11469598" cy="6137998"/>
          </a:xfrm>
          <a:prstGeom prst="rect">
            <a:avLst/>
          </a:prstGeom>
        </p:spPr>
      </p:pic>
      <p:sp>
        <p:nvSpPr>
          <p:cNvPr id="3" name="object 3"/>
          <p:cNvSpPr txBox="1"/>
          <p:nvPr/>
        </p:nvSpPr>
        <p:spPr>
          <a:xfrm>
            <a:off x="5987150" y="2595463"/>
            <a:ext cx="3416935" cy="6934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ts val="2030"/>
              </a:lnSpc>
              <a:spcBef>
                <a:spcPts val="100"/>
              </a:spcBef>
            </a:pPr>
            <a:r>
              <a:rPr sz="1800" dirty="0">
                <a:solidFill>
                  <a:srgbClr val="FFFFFF"/>
                </a:solidFill>
                <a:latin typeface="Poppins Medium"/>
                <a:cs typeface="Poppins Medium"/>
              </a:rPr>
              <a:t>PLANT</a:t>
            </a:r>
            <a:r>
              <a:rPr sz="1800" spc="-5" dirty="0">
                <a:solidFill>
                  <a:srgbClr val="FFFFFF"/>
                </a:solidFill>
                <a:latin typeface="Poppins Medium"/>
                <a:cs typeface="Poppins Medium"/>
              </a:rPr>
              <a:t> </a:t>
            </a:r>
            <a:r>
              <a:rPr sz="1800" dirty="0">
                <a:solidFill>
                  <a:srgbClr val="FFFFFF"/>
                </a:solidFill>
                <a:latin typeface="Poppins Medium"/>
                <a:cs typeface="Poppins Medium"/>
              </a:rPr>
              <a:t>&amp;</a:t>
            </a:r>
            <a:r>
              <a:rPr sz="1800" spc="-5" dirty="0">
                <a:solidFill>
                  <a:srgbClr val="FFFFFF"/>
                </a:solidFill>
                <a:latin typeface="Poppins Medium"/>
                <a:cs typeface="Poppins Medium"/>
              </a:rPr>
              <a:t> </a:t>
            </a:r>
            <a:r>
              <a:rPr sz="1800" dirty="0">
                <a:solidFill>
                  <a:srgbClr val="FFFFFF"/>
                </a:solidFill>
                <a:latin typeface="Poppins Medium"/>
                <a:cs typeface="Poppins Medium"/>
              </a:rPr>
              <a:t>MACHINERIES</a:t>
            </a:r>
            <a:r>
              <a:rPr sz="1800" spc="-5" dirty="0">
                <a:solidFill>
                  <a:srgbClr val="FFFFFF"/>
                </a:solidFill>
                <a:latin typeface="Poppins Medium"/>
                <a:cs typeface="Poppins Medium"/>
              </a:rPr>
              <a:t> </a:t>
            </a:r>
            <a:r>
              <a:rPr sz="1800" spc="-10" dirty="0">
                <a:solidFill>
                  <a:srgbClr val="FFFFFF"/>
                </a:solidFill>
                <a:latin typeface="Poppins Medium"/>
                <a:cs typeface="Poppins Medium"/>
              </a:rPr>
              <a:t>WORTH</a:t>
            </a:r>
            <a:endParaRPr sz="1800" dirty="0">
              <a:latin typeface="Poppins Medium"/>
              <a:cs typeface="Poppins Medium"/>
            </a:endParaRPr>
          </a:p>
          <a:p>
            <a:pPr marL="12700">
              <a:lnSpc>
                <a:spcPts val="3229"/>
              </a:lnSpc>
              <a:tabLst>
                <a:tab pos="1410970" algn="l"/>
              </a:tabLst>
            </a:pPr>
            <a:r>
              <a:rPr sz="2800" spc="-20" dirty="0">
                <a:solidFill>
                  <a:srgbClr val="BA9977"/>
                </a:solidFill>
                <a:latin typeface="Poppins Medium"/>
                <a:cs typeface="Poppins Medium"/>
              </a:rPr>
              <a:t>OVER</a:t>
            </a:r>
            <a:r>
              <a:rPr sz="2800" dirty="0">
                <a:solidFill>
                  <a:srgbClr val="BA9977"/>
                </a:solidFill>
                <a:latin typeface="Poppins Medium"/>
                <a:cs typeface="Poppins Medium"/>
              </a:rPr>
              <a:t>	2.8</a:t>
            </a:r>
            <a:r>
              <a:rPr sz="2800" spc="-10" dirty="0">
                <a:solidFill>
                  <a:srgbClr val="BA9977"/>
                </a:solidFill>
                <a:latin typeface="Poppins Medium"/>
                <a:cs typeface="Poppins Medium"/>
              </a:rPr>
              <a:t> BILLION</a:t>
            </a:r>
            <a:endParaRPr sz="2800" dirty="0">
              <a:latin typeface="Poppins Medium"/>
              <a:cs typeface="Poppins Medium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1067302" y="4704421"/>
            <a:ext cx="2546985" cy="116903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algn="just">
              <a:lnSpc>
                <a:spcPct val="107200"/>
              </a:lnSpc>
              <a:spcBef>
                <a:spcPts val="100"/>
              </a:spcBef>
            </a:pPr>
            <a:r>
              <a:rPr sz="1400" dirty="0">
                <a:solidFill>
                  <a:srgbClr val="FFFFFF"/>
                </a:solidFill>
                <a:latin typeface="Poppins Medium"/>
                <a:cs typeface="Poppins Medium"/>
              </a:rPr>
              <a:t>Specialists</a:t>
            </a:r>
            <a:r>
              <a:rPr sz="1400" spc="-40" dirty="0">
                <a:solidFill>
                  <a:srgbClr val="FFFFFF"/>
                </a:solidFill>
                <a:latin typeface="Poppins Medium"/>
                <a:cs typeface="Poppins Medium"/>
              </a:rPr>
              <a:t> </a:t>
            </a:r>
            <a:r>
              <a:rPr sz="1400" dirty="0">
                <a:solidFill>
                  <a:srgbClr val="FFFFFF"/>
                </a:solidFill>
                <a:latin typeface="Poppins Medium"/>
                <a:cs typeface="Poppins Medium"/>
              </a:rPr>
              <a:t>&amp;</a:t>
            </a:r>
            <a:r>
              <a:rPr sz="1400" spc="-40" dirty="0">
                <a:solidFill>
                  <a:srgbClr val="FFFFFF"/>
                </a:solidFill>
                <a:latin typeface="Poppins Medium"/>
                <a:cs typeface="Poppins Medium"/>
              </a:rPr>
              <a:t> </a:t>
            </a:r>
            <a:r>
              <a:rPr sz="1400" spc="-10" dirty="0">
                <a:solidFill>
                  <a:srgbClr val="FFFFFF"/>
                </a:solidFill>
                <a:latin typeface="Poppins Medium"/>
                <a:cs typeface="Poppins Medium"/>
              </a:rPr>
              <a:t>Administration </a:t>
            </a:r>
            <a:r>
              <a:rPr sz="1400" dirty="0">
                <a:solidFill>
                  <a:srgbClr val="FFFFFF"/>
                </a:solidFill>
                <a:latin typeface="Poppins Medium"/>
                <a:cs typeface="Poppins Medium"/>
              </a:rPr>
              <a:t>Managers</a:t>
            </a:r>
            <a:r>
              <a:rPr sz="1400" spc="-55" dirty="0">
                <a:solidFill>
                  <a:srgbClr val="FFFFFF"/>
                </a:solidFill>
                <a:latin typeface="Poppins Medium"/>
                <a:cs typeface="Poppins Medium"/>
              </a:rPr>
              <a:t> </a:t>
            </a:r>
            <a:r>
              <a:rPr sz="1400" dirty="0">
                <a:solidFill>
                  <a:srgbClr val="FFFFFF"/>
                </a:solidFill>
                <a:latin typeface="Poppins Medium"/>
                <a:cs typeface="Poppins Medium"/>
              </a:rPr>
              <a:t>/</a:t>
            </a:r>
            <a:r>
              <a:rPr sz="1400" spc="-55" dirty="0">
                <a:solidFill>
                  <a:srgbClr val="FFFFFF"/>
                </a:solidFill>
                <a:latin typeface="Poppins Medium"/>
                <a:cs typeface="Poppins Medium"/>
              </a:rPr>
              <a:t> </a:t>
            </a:r>
            <a:r>
              <a:rPr sz="1400" dirty="0">
                <a:solidFill>
                  <a:srgbClr val="FFFFFF"/>
                </a:solidFill>
                <a:latin typeface="Poppins Medium"/>
                <a:cs typeface="Poppins Medium"/>
              </a:rPr>
              <a:t>Supervisors</a:t>
            </a:r>
            <a:r>
              <a:rPr sz="1400" spc="-55" dirty="0">
                <a:solidFill>
                  <a:srgbClr val="FFFFFF"/>
                </a:solidFill>
                <a:latin typeface="Poppins Medium"/>
                <a:cs typeface="Poppins Medium"/>
              </a:rPr>
              <a:t> </a:t>
            </a:r>
            <a:r>
              <a:rPr sz="1400" spc="-25" dirty="0">
                <a:solidFill>
                  <a:srgbClr val="FFFFFF"/>
                </a:solidFill>
                <a:latin typeface="Poppins Medium"/>
                <a:cs typeface="Poppins Medium"/>
              </a:rPr>
              <a:t>600 </a:t>
            </a:r>
            <a:r>
              <a:rPr sz="1400" dirty="0">
                <a:solidFill>
                  <a:srgbClr val="FFFFFF"/>
                </a:solidFill>
                <a:latin typeface="Poppins Medium"/>
                <a:cs typeface="Poppins Medium"/>
              </a:rPr>
              <a:t>Engineers</a:t>
            </a:r>
            <a:r>
              <a:rPr sz="1400" spc="-70" dirty="0">
                <a:solidFill>
                  <a:srgbClr val="FFFFFF"/>
                </a:solidFill>
                <a:latin typeface="Poppins Medium"/>
                <a:cs typeface="Poppins Medium"/>
              </a:rPr>
              <a:t> </a:t>
            </a:r>
            <a:r>
              <a:rPr sz="1400" spc="-20" dirty="0">
                <a:solidFill>
                  <a:srgbClr val="FFFFFF"/>
                </a:solidFill>
                <a:latin typeface="Poppins Medium"/>
                <a:cs typeface="Poppins Medium"/>
              </a:rPr>
              <a:t>1750</a:t>
            </a:r>
            <a:endParaRPr sz="1400" dirty="0">
              <a:latin typeface="Poppins Medium"/>
              <a:cs typeface="Poppins Medium"/>
            </a:endParaRPr>
          </a:p>
          <a:p>
            <a:pPr marL="12700" algn="just">
              <a:lnSpc>
                <a:spcPct val="100000"/>
              </a:lnSpc>
              <a:spcBef>
                <a:spcPts val="120"/>
              </a:spcBef>
            </a:pPr>
            <a:r>
              <a:rPr sz="1400" dirty="0">
                <a:solidFill>
                  <a:srgbClr val="FFFFFF"/>
                </a:solidFill>
                <a:latin typeface="Poppins Medium"/>
                <a:cs typeface="Poppins Medium"/>
              </a:rPr>
              <a:t>Technical</a:t>
            </a:r>
            <a:r>
              <a:rPr sz="1400" spc="-70" dirty="0">
                <a:solidFill>
                  <a:srgbClr val="FFFFFF"/>
                </a:solidFill>
                <a:latin typeface="Poppins Medium"/>
                <a:cs typeface="Poppins Medium"/>
              </a:rPr>
              <a:t> </a:t>
            </a:r>
            <a:r>
              <a:rPr sz="1400" spc="-20" dirty="0">
                <a:solidFill>
                  <a:srgbClr val="FFFFFF"/>
                </a:solidFill>
                <a:latin typeface="Poppins Medium"/>
                <a:cs typeface="Poppins Medium"/>
              </a:rPr>
              <a:t>1500</a:t>
            </a:r>
            <a:endParaRPr sz="1400" dirty="0">
              <a:latin typeface="Poppins Medium"/>
              <a:cs typeface="Poppins Medium"/>
            </a:endParaRPr>
          </a:p>
          <a:p>
            <a:pPr marL="12700" algn="just">
              <a:lnSpc>
                <a:spcPct val="100000"/>
              </a:lnSpc>
              <a:spcBef>
                <a:spcPts val="120"/>
              </a:spcBef>
            </a:pPr>
            <a:r>
              <a:rPr sz="1400" spc="-10" dirty="0">
                <a:solidFill>
                  <a:srgbClr val="FFFFFF"/>
                </a:solidFill>
                <a:latin typeface="Poppins Medium"/>
                <a:cs typeface="Poppins Medium"/>
              </a:rPr>
              <a:t>Administrative</a:t>
            </a:r>
            <a:r>
              <a:rPr sz="1400" spc="35" dirty="0">
                <a:solidFill>
                  <a:srgbClr val="FFFFFF"/>
                </a:solidFill>
                <a:latin typeface="Poppins Medium"/>
                <a:cs typeface="Poppins Medium"/>
              </a:rPr>
              <a:t> </a:t>
            </a:r>
            <a:r>
              <a:rPr sz="1400" spc="-20" dirty="0">
                <a:solidFill>
                  <a:srgbClr val="FFFFFF"/>
                </a:solidFill>
                <a:latin typeface="Poppins Medium"/>
                <a:cs typeface="Poppins Medium"/>
              </a:rPr>
              <a:t>4900</a:t>
            </a:r>
            <a:endParaRPr sz="1400" dirty="0">
              <a:latin typeface="Poppins Medium"/>
              <a:cs typeface="Poppins Medium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3162675" y="2748088"/>
            <a:ext cx="1622425" cy="5156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400" spc="-10" dirty="0">
                <a:solidFill>
                  <a:srgbClr val="FFFFFF"/>
                </a:solidFill>
                <a:latin typeface="Poppins Medium"/>
                <a:cs typeface="Poppins Medium"/>
              </a:rPr>
              <a:t>Diversity</a:t>
            </a:r>
            <a:endParaRPr sz="1400">
              <a:latin typeface="Poppins Medium"/>
              <a:cs typeface="Poppins Medium"/>
            </a:endParaRPr>
          </a:p>
          <a:p>
            <a:pPr marL="12700">
              <a:lnSpc>
                <a:spcPct val="100000"/>
              </a:lnSpc>
              <a:spcBef>
                <a:spcPts val="15"/>
              </a:spcBef>
            </a:pPr>
            <a:r>
              <a:rPr sz="1800" dirty="0">
                <a:solidFill>
                  <a:srgbClr val="FFFFFF"/>
                </a:solidFill>
                <a:latin typeface="Poppins Medium"/>
                <a:cs typeface="Poppins Medium"/>
              </a:rPr>
              <a:t>5.2% </a:t>
            </a:r>
            <a:r>
              <a:rPr sz="1800" spc="-10" dirty="0">
                <a:solidFill>
                  <a:srgbClr val="FFFFFF"/>
                </a:solidFill>
                <a:latin typeface="Poppins Medium"/>
                <a:cs typeface="Poppins Medium"/>
              </a:rPr>
              <a:t>Emaratis</a:t>
            </a:r>
            <a:endParaRPr sz="1800">
              <a:latin typeface="Poppins Medium"/>
              <a:cs typeface="Poppins Medium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1067308" y="2747919"/>
            <a:ext cx="1350010" cy="772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400" spc="-20" dirty="0">
                <a:solidFill>
                  <a:srgbClr val="FFFFFF"/>
                </a:solidFill>
                <a:latin typeface="Poppins Medium"/>
                <a:cs typeface="Poppins Medium"/>
              </a:rPr>
              <a:t>Over</a:t>
            </a:r>
            <a:endParaRPr sz="1400">
              <a:latin typeface="Poppins Medium"/>
              <a:cs typeface="Poppins Medium"/>
            </a:endParaRPr>
          </a:p>
          <a:p>
            <a:pPr marL="12700">
              <a:lnSpc>
                <a:spcPct val="100000"/>
              </a:lnSpc>
              <a:spcBef>
                <a:spcPts val="20"/>
              </a:spcBef>
            </a:pPr>
            <a:r>
              <a:rPr sz="1800" spc="-10" dirty="0">
                <a:solidFill>
                  <a:srgbClr val="FFFFFF"/>
                </a:solidFill>
                <a:latin typeface="Poppins Medium"/>
                <a:cs typeface="Poppins Medium"/>
              </a:rPr>
              <a:t>56,000</a:t>
            </a:r>
            <a:endParaRPr sz="1800">
              <a:latin typeface="Poppins Medium"/>
              <a:cs typeface="Poppins Medium"/>
            </a:endParaRPr>
          </a:p>
          <a:p>
            <a:pPr marL="12700">
              <a:lnSpc>
                <a:spcPct val="100000"/>
              </a:lnSpc>
              <a:spcBef>
                <a:spcPts val="340"/>
              </a:spcBef>
            </a:pPr>
            <a:r>
              <a:rPr sz="1400" dirty="0">
                <a:solidFill>
                  <a:srgbClr val="FFFFFF"/>
                </a:solidFill>
                <a:latin typeface="Poppins Medium"/>
                <a:cs typeface="Poppins Medium"/>
              </a:rPr>
              <a:t>TCH</a:t>
            </a:r>
            <a:r>
              <a:rPr sz="1400" spc="-30" dirty="0">
                <a:solidFill>
                  <a:srgbClr val="FFFFFF"/>
                </a:solidFill>
                <a:latin typeface="Poppins Medium"/>
                <a:cs typeface="Poppins Medium"/>
              </a:rPr>
              <a:t> </a:t>
            </a:r>
            <a:r>
              <a:rPr sz="1400" spc="-10" dirty="0">
                <a:solidFill>
                  <a:srgbClr val="FFFFFF"/>
                </a:solidFill>
                <a:latin typeface="Poppins Medium"/>
                <a:cs typeface="Poppins Medium"/>
              </a:rPr>
              <a:t>Workforce</a:t>
            </a:r>
            <a:endParaRPr sz="1400">
              <a:latin typeface="Poppins Medium"/>
              <a:cs typeface="Poppins Medium"/>
            </a:endParaRPr>
          </a:p>
        </p:txBody>
      </p:sp>
      <p:grpSp>
        <p:nvGrpSpPr>
          <p:cNvPr id="7" name="object 7"/>
          <p:cNvGrpSpPr/>
          <p:nvPr/>
        </p:nvGrpSpPr>
        <p:grpSpPr>
          <a:xfrm>
            <a:off x="1073669" y="1921977"/>
            <a:ext cx="6273579" cy="2653825"/>
            <a:chOff x="1073669" y="1921977"/>
            <a:chExt cx="6273579" cy="2653825"/>
          </a:xfrm>
        </p:grpSpPr>
        <p:sp>
          <p:nvSpPr>
            <p:cNvPr id="8" name="object 8"/>
            <p:cNvSpPr/>
            <p:nvPr/>
          </p:nvSpPr>
          <p:spPr>
            <a:xfrm>
              <a:off x="1215498" y="1962757"/>
              <a:ext cx="283845" cy="304800"/>
            </a:xfrm>
            <a:custGeom>
              <a:avLst/>
              <a:gdLst/>
              <a:ahLst/>
              <a:cxnLst/>
              <a:rect l="l" t="t" r="r" b="b"/>
              <a:pathLst>
                <a:path w="283844" h="304800">
                  <a:moveTo>
                    <a:pt x="33689" y="153936"/>
                  </a:moveTo>
                  <a:lnTo>
                    <a:pt x="27013" y="156269"/>
                  </a:lnTo>
                  <a:lnTo>
                    <a:pt x="21710" y="161075"/>
                  </a:lnTo>
                  <a:lnTo>
                    <a:pt x="18212" y="167922"/>
                  </a:lnTo>
                  <a:lnTo>
                    <a:pt x="16951" y="176377"/>
                  </a:lnTo>
                  <a:lnTo>
                    <a:pt x="18703" y="186814"/>
                  </a:lnTo>
                  <a:lnTo>
                    <a:pt x="23480" y="195899"/>
                  </a:lnTo>
                  <a:lnTo>
                    <a:pt x="30565" y="202671"/>
                  </a:lnTo>
                  <a:lnTo>
                    <a:pt x="39239" y="206171"/>
                  </a:lnTo>
                  <a:lnTo>
                    <a:pt x="41815" y="220780"/>
                  </a:lnTo>
                  <a:lnTo>
                    <a:pt x="82044" y="288319"/>
                  </a:lnTo>
                  <a:lnTo>
                    <a:pt x="120714" y="304648"/>
                  </a:lnTo>
                  <a:lnTo>
                    <a:pt x="162540" y="304648"/>
                  </a:lnTo>
                  <a:lnTo>
                    <a:pt x="201210" y="288319"/>
                  </a:lnTo>
                  <a:lnTo>
                    <a:pt x="230412" y="255663"/>
                  </a:lnTo>
                  <a:lnTo>
                    <a:pt x="244014" y="206171"/>
                  </a:lnTo>
                  <a:lnTo>
                    <a:pt x="252688" y="202671"/>
                  </a:lnTo>
                  <a:lnTo>
                    <a:pt x="259773" y="195899"/>
                  </a:lnTo>
                  <a:lnTo>
                    <a:pt x="264551" y="186814"/>
                  </a:lnTo>
                  <a:lnTo>
                    <a:pt x="266303" y="176377"/>
                  </a:lnTo>
                  <a:lnTo>
                    <a:pt x="265043" y="167922"/>
                  </a:lnTo>
                  <a:lnTo>
                    <a:pt x="261548" y="161075"/>
                  </a:lnTo>
                  <a:lnTo>
                    <a:pt x="256246" y="156269"/>
                  </a:lnTo>
                  <a:lnTo>
                    <a:pt x="249564" y="153936"/>
                  </a:lnTo>
                </a:path>
                <a:path w="283844" h="304800">
                  <a:moveTo>
                    <a:pt x="68462" y="0"/>
                  </a:moveTo>
                  <a:lnTo>
                    <a:pt x="47156" y="19257"/>
                  </a:lnTo>
                  <a:lnTo>
                    <a:pt x="29965" y="42659"/>
                  </a:lnTo>
                  <a:lnTo>
                    <a:pt x="17884" y="69422"/>
                  </a:lnTo>
                  <a:lnTo>
                    <a:pt x="11909" y="98767"/>
                  </a:lnTo>
                  <a:lnTo>
                    <a:pt x="10313" y="103764"/>
                  </a:lnTo>
                  <a:lnTo>
                    <a:pt x="0" y="142440"/>
                  </a:lnTo>
                  <a:lnTo>
                    <a:pt x="98" y="149237"/>
                  </a:lnTo>
                  <a:lnTo>
                    <a:pt x="314" y="151231"/>
                  </a:lnTo>
                  <a:lnTo>
                    <a:pt x="835" y="152831"/>
                  </a:lnTo>
                  <a:lnTo>
                    <a:pt x="1660" y="154050"/>
                  </a:lnTo>
                  <a:lnTo>
                    <a:pt x="281606" y="154050"/>
                  </a:lnTo>
                  <a:lnTo>
                    <a:pt x="282432" y="152831"/>
                  </a:lnTo>
                  <a:lnTo>
                    <a:pt x="282965" y="151231"/>
                  </a:lnTo>
                  <a:lnTo>
                    <a:pt x="283156" y="149237"/>
                  </a:lnTo>
                  <a:lnTo>
                    <a:pt x="283256" y="142440"/>
                  </a:lnTo>
                  <a:lnTo>
                    <a:pt x="283121" y="135658"/>
                  </a:lnTo>
                  <a:lnTo>
                    <a:pt x="272953" y="103764"/>
                  </a:lnTo>
                  <a:lnTo>
                    <a:pt x="271357" y="98767"/>
                  </a:lnTo>
                  <a:lnTo>
                    <a:pt x="265377" y="69422"/>
                  </a:lnTo>
                  <a:lnTo>
                    <a:pt x="253298" y="42659"/>
                  </a:lnTo>
                  <a:lnTo>
                    <a:pt x="236114" y="19257"/>
                  </a:lnTo>
                  <a:lnTo>
                    <a:pt x="214817" y="0"/>
                  </a:lnTo>
                </a:path>
              </a:pathLst>
            </a:custGeom>
            <a:ln w="12700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9" name="object 9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1294603" y="1921977"/>
              <a:ext cx="125056" cy="140258"/>
            </a:xfrm>
            <a:prstGeom prst="rect">
              <a:avLst/>
            </a:prstGeom>
          </p:spPr>
        </p:pic>
        <p:sp>
          <p:nvSpPr>
            <p:cNvPr id="10" name="object 10"/>
            <p:cNvSpPr/>
            <p:nvPr/>
          </p:nvSpPr>
          <p:spPr>
            <a:xfrm>
              <a:off x="1179376" y="2279787"/>
              <a:ext cx="355600" cy="53340"/>
            </a:xfrm>
            <a:custGeom>
              <a:avLst/>
              <a:gdLst/>
              <a:ahLst/>
              <a:cxnLst/>
              <a:rect l="l" t="t" r="r" b="b"/>
              <a:pathLst>
                <a:path w="355600" h="53339">
                  <a:moveTo>
                    <a:pt x="0" y="39344"/>
                  </a:moveTo>
                  <a:lnTo>
                    <a:pt x="50311" y="14314"/>
                  </a:lnTo>
                  <a:lnTo>
                    <a:pt x="92392" y="3709"/>
                  </a:lnTo>
                  <a:lnTo>
                    <a:pt x="116459" y="0"/>
                  </a:lnTo>
                  <a:lnTo>
                    <a:pt x="177761" y="52832"/>
                  </a:lnTo>
                  <a:lnTo>
                    <a:pt x="239077" y="0"/>
                  </a:lnTo>
                  <a:lnTo>
                    <a:pt x="286308" y="8763"/>
                  </a:lnTo>
                  <a:lnTo>
                    <a:pt x="339569" y="29297"/>
                  </a:lnTo>
                  <a:lnTo>
                    <a:pt x="355574" y="39382"/>
                  </a:lnTo>
                </a:path>
              </a:pathLst>
            </a:custGeom>
            <a:ln w="12700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1" name="object 11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1073669" y="2427107"/>
              <a:ext cx="113999" cy="153982"/>
            </a:xfrm>
            <a:prstGeom prst="rect">
              <a:avLst/>
            </a:prstGeom>
          </p:spPr>
        </p:pic>
        <p:pic>
          <p:nvPicPr>
            <p:cNvPr id="12" name="object 12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1526581" y="2427107"/>
              <a:ext cx="114011" cy="153982"/>
            </a:xfrm>
            <a:prstGeom prst="rect">
              <a:avLst/>
            </a:prstGeom>
          </p:spPr>
        </p:pic>
        <p:pic>
          <p:nvPicPr>
            <p:cNvPr id="13" name="object 13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1507327" y="2123733"/>
              <a:ext cx="145742" cy="145747"/>
            </a:xfrm>
            <a:prstGeom prst="rect">
              <a:avLst/>
            </a:prstGeom>
          </p:spPr>
        </p:pic>
        <p:sp>
          <p:nvSpPr>
            <p:cNvPr id="14" name="object 14"/>
            <p:cNvSpPr/>
            <p:nvPr/>
          </p:nvSpPr>
          <p:spPr>
            <a:xfrm>
              <a:off x="1118063" y="2574743"/>
              <a:ext cx="478155" cy="93345"/>
            </a:xfrm>
            <a:custGeom>
              <a:avLst/>
              <a:gdLst/>
              <a:ahLst/>
              <a:cxnLst/>
              <a:rect l="l" t="t" r="r" b="b"/>
              <a:pathLst>
                <a:path w="478155" h="93344">
                  <a:moveTo>
                    <a:pt x="0" y="0"/>
                  </a:moveTo>
                  <a:lnTo>
                    <a:pt x="0" y="55537"/>
                  </a:lnTo>
                  <a:lnTo>
                    <a:pt x="164655" y="55537"/>
                  </a:lnTo>
                  <a:lnTo>
                    <a:pt x="186118" y="58648"/>
                  </a:lnTo>
                  <a:lnTo>
                    <a:pt x="205593" y="66087"/>
                  </a:lnTo>
                  <a:lnTo>
                    <a:pt x="223202" y="77579"/>
                  </a:lnTo>
                  <a:lnTo>
                    <a:pt x="239064" y="92849"/>
                  </a:lnTo>
                  <a:lnTo>
                    <a:pt x="254927" y="77579"/>
                  </a:lnTo>
                  <a:lnTo>
                    <a:pt x="272535" y="66087"/>
                  </a:lnTo>
                  <a:lnTo>
                    <a:pt x="292010" y="58648"/>
                  </a:lnTo>
                  <a:lnTo>
                    <a:pt x="313474" y="55537"/>
                  </a:lnTo>
                  <a:lnTo>
                    <a:pt x="478142" y="55537"/>
                  </a:lnTo>
                  <a:lnTo>
                    <a:pt x="478142" y="0"/>
                  </a:lnTo>
                </a:path>
              </a:pathLst>
            </a:custGeom>
            <a:ln w="12700">
              <a:solidFill>
                <a:srgbClr val="C49F06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5" name="object 15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1111420" y="2329917"/>
              <a:ext cx="252056" cy="146176"/>
            </a:xfrm>
            <a:prstGeom prst="rect">
              <a:avLst/>
            </a:prstGeom>
          </p:spPr>
        </p:pic>
        <p:sp>
          <p:nvSpPr>
            <p:cNvPr id="16" name="object 16"/>
            <p:cNvSpPr/>
            <p:nvPr/>
          </p:nvSpPr>
          <p:spPr>
            <a:xfrm>
              <a:off x="1357127" y="2373580"/>
              <a:ext cx="0" cy="294640"/>
            </a:xfrm>
            <a:custGeom>
              <a:avLst/>
              <a:gdLst/>
              <a:ahLst/>
              <a:cxnLst/>
              <a:rect l="l" t="t" r="r" b="b"/>
              <a:pathLst>
                <a:path h="294639">
                  <a:moveTo>
                    <a:pt x="0" y="0"/>
                  </a:moveTo>
                  <a:lnTo>
                    <a:pt x="0" y="294017"/>
                  </a:lnTo>
                </a:path>
              </a:pathLst>
            </a:custGeom>
            <a:ln w="12700">
              <a:solidFill>
                <a:srgbClr val="C49F06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7" name="object 17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1350777" y="2329917"/>
              <a:ext cx="252056" cy="146176"/>
            </a:xfrm>
            <a:prstGeom prst="rect">
              <a:avLst/>
            </a:prstGeom>
          </p:spPr>
        </p:pic>
        <p:sp>
          <p:nvSpPr>
            <p:cNvPr id="18" name="object 18"/>
            <p:cNvSpPr/>
            <p:nvPr/>
          </p:nvSpPr>
          <p:spPr>
            <a:xfrm>
              <a:off x="1292068" y="4318104"/>
              <a:ext cx="43815" cy="87630"/>
            </a:xfrm>
            <a:custGeom>
              <a:avLst/>
              <a:gdLst/>
              <a:ahLst/>
              <a:cxnLst/>
              <a:rect l="l" t="t" r="r" b="b"/>
              <a:pathLst>
                <a:path w="43815" h="87629">
                  <a:moveTo>
                    <a:pt x="2514" y="85509"/>
                  </a:moveTo>
                  <a:lnTo>
                    <a:pt x="9436" y="31534"/>
                  </a:lnTo>
                  <a:lnTo>
                    <a:pt x="0" y="20599"/>
                  </a:lnTo>
                  <a:lnTo>
                    <a:pt x="2247" y="0"/>
                  </a:lnTo>
                  <a:lnTo>
                    <a:pt x="41401" y="0"/>
                  </a:lnTo>
                  <a:lnTo>
                    <a:pt x="43637" y="20599"/>
                  </a:lnTo>
                  <a:lnTo>
                    <a:pt x="34213" y="31534"/>
                  </a:lnTo>
                  <a:lnTo>
                    <a:pt x="41287" y="87033"/>
                  </a:lnTo>
                </a:path>
              </a:pathLst>
            </a:custGeom>
            <a:ln w="12700">
              <a:solidFill>
                <a:srgbClr val="BA9977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9" name="object 19"/>
            <p:cNvPicPr/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1716620" y="4315956"/>
              <a:ext cx="234975" cy="146316"/>
            </a:xfrm>
            <a:prstGeom prst="rect">
              <a:avLst/>
            </a:prstGeom>
          </p:spPr>
        </p:pic>
        <p:sp>
          <p:nvSpPr>
            <p:cNvPr id="20" name="object 20"/>
            <p:cNvSpPr/>
            <p:nvPr/>
          </p:nvSpPr>
          <p:spPr>
            <a:xfrm>
              <a:off x="1313893" y="4442693"/>
              <a:ext cx="113664" cy="132715"/>
            </a:xfrm>
            <a:custGeom>
              <a:avLst/>
              <a:gdLst/>
              <a:ahLst/>
              <a:cxnLst/>
              <a:rect l="l" t="t" r="r" b="b"/>
              <a:pathLst>
                <a:path w="113665" h="132714">
                  <a:moveTo>
                    <a:pt x="42659" y="14135"/>
                  </a:moveTo>
                  <a:lnTo>
                    <a:pt x="113423" y="14135"/>
                  </a:lnTo>
                </a:path>
                <a:path w="113665" h="132714">
                  <a:moveTo>
                    <a:pt x="0" y="0"/>
                  </a:moveTo>
                  <a:lnTo>
                    <a:pt x="0" y="132626"/>
                  </a:lnTo>
                </a:path>
              </a:pathLst>
            </a:custGeom>
            <a:ln w="12700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21" name="object 21"/>
            <p:cNvPicPr/>
            <p:nvPr/>
          </p:nvPicPr>
          <p:blipFill>
            <a:blip r:embed="rId11" cstate="print"/>
            <a:stretch>
              <a:fillRect/>
            </a:stretch>
          </p:blipFill>
          <p:spPr>
            <a:xfrm>
              <a:off x="1251371" y="3941932"/>
              <a:ext cx="125044" cy="140246"/>
            </a:xfrm>
            <a:prstGeom prst="rect">
              <a:avLst/>
            </a:prstGeom>
          </p:spPr>
        </p:pic>
        <p:sp>
          <p:nvSpPr>
            <p:cNvPr id="22" name="object 22"/>
            <p:cNvSpPr/>
            <p:nvPr/>
          </p:nvSpPr>
          <p:spPr>
            <a:xfrm>
              <a:off x="1079997" y="3982712"/>
              <a:ext cx="467995" cy="593090"/>
            </a:xfrm>
            <a:custGeom>
              <a:avLst/>
              <a:gdLst/>
              <a:ahLst/>
              <a:cxnLst/>
              <a:rect l="l" t="t" r="r" b="b"/>
              <a:pathLst>
                <a:path w="467994" h="593089">
                  <a:moveTo>
                    <a:pt x="160718" y="0"/>
                  </a:moveTo>
                  <a:lnTo>
                    <a:pt x="139414" y="19252"/>
                  </a:lnTo>
                  <a:lnTo>
                    <a:pt x="122227" y="42652"/>
                  </a:lnTo>
                  <a:lnTo>
                    <a:pt x="110151" y="69415"/>
                  </a:lnTo>
                  <a:lnTo>
                    <a:pt x="104178" y="98755"/>
                  </a:lnTo>
                  <a:lnTo>
                    <a:pt x="102582" y="103757"/>
                  </a:lnTo>
                  <a:lnTo>
                    <a:pt x="92268" y="142440"/>
                  </a:lnTo>
                  <a:lnTo>
                    <a:pt x="92367" y="149237"/>
                  </a:lnTo>
                  <a:lnTo>
                    <a:pt x="92582" y="151231"/>
                  </a:lnTo>
                  <a:lnTo>
                    <a:pt x="93103" y="152819"/>
                  </a:lnTo>
                  <a:lnTo>
                    <a:pt x="93929" y="154050"/>
                  </a:lnTo>
                  <a:lnTo>
                    <a:pt x="373875" y="154050"/>
                  </a:lnTo>
                  <a:lnTo>
                    <a:pt x="374700" y="152819"/>
                  </a:lnTo>
                  <a:lnTo>
                    <a:pt x="375221" y="151231"/>
                  </a:lnTo>
                  <a:lnTo>
                    <a:pt x="375424" y="149237"/>
                  </a:lnTo>
                  <a:lnTo>
                    <a:pt x="375525" y="142440"/>
                  </a:lnTo>
                  <a:lnTo>
                    <a:pt x="375389" y="135658"/>
                  </a:lnTo>
                  <a:lnTo>
                    <a:pt x="365220" y="103757"/>
                  </a:lnTo>
                  <a:lnTo>
                    <a:pt x="363626" y="98755"/>
                  </a:lnTo>
                  <a:lnTo>
                    <a:pt x="357643" y="69415"/>
                  </a:lnTo>
                  <a:lnTo>
                    <a:pt x="345560" y="42652"/>
                  </a:lnTo>
                  <a:lnTo>
                    <a:pt x="328371" y="19252"/>
                  </a:lnTo>
                  <a:lnTo>
                    <a:pt x="307073" y="0"/>
                  </a:lnTo>
                </a:path>
                <a:path w="467994" h="593089">
                  <a:moveTo>
                    <a:pt x="0" y="589508"/>
                  </a:moveTo>
                  <a:lnTo>
                    <a:pt x="16929" y="431355"/>
                  </a:lnTo>
                  <a:lnTo>
                    <a:pt x="52912" y="375816"/>
                  </a:lnTo>
                  <a:lnTo>
                    <a:pt x="86378" y="356272"/>
                  </a:lnTo>
                  <a:lnTo>
                    <a:pt x="125348" y="342861"/>
                  </a:lnTo>
                  <a:lnTo>
                    <a:pt x="172592" y="334086"/>
                  </a:lnTo>
                  <a:lnTo>
                    <a:pt x="233895" y="459981"/>
                  </a:lnTo>
                  <a:lnTo>
                    <a:pt x="295186" y="334086"/>
                  </a:lnTo>
                  <a:lnTo>
                    <a:pt x="342430" y="342861"/>
                  </a:lnTo>
                  <a:lnTo>
                    <a:pt x="381402" y="356272"/>
                  </a:lnTo>
                  <a:lnTo>
                    <a:pt x="414870" y="375816"/>
                  </a:lnTo>
                  <a:lnTo>
                    <a:pt x="450850" y="431355"/>
                  </a:lnTo>
                  <a:lnTo>
                    <a:pt x="467791" y="589508"/>
                  </a:lnTo>
                </a:path>
                <a:path w="467994" h="593089">
                  <a:moveTo>
                    <a:pt x="383095" y="459282"/>
                  </a:moveTo>
                  <a:lnTo>
                    <a:pt x="383095" y="592607"/>
                  </a:lnTo>
                </a:path>
                <a:path w="467994" h="593089">
                  <a:moveTo>
                    <a:pt x="84696" y="592607"/>
                  </a:moveTo>
                  <a:lnTo>
                    <a:pt x="84696" y="459282"/>
                  </a:lnTo>
                </a:path>
                <a:path w="467994" h="593089">
                  <a:moveTo>
                    <a:pt x="125958" y="153936"/>
                  </a:moveTo>
                  <a:lnTo>
                    <a:pt x="119279" y="156262"/>
                  </a:lnTo>
                  <a:lnTo>
                    <a:pt x="113972" y="161064"/>
                  </a:lnTo>
                  <a:lnTo>
                    <a:pt x="110470" y="167909"/>
                  </a:lnTo>
                  <a:lnTo>
                    <a:pt x="109207" y="176364"/>
                  </a:lnTo>
                  <a:lnTo>
                    <a:pt x="110959" y="186806"/>
                  </a:lnTo>
                  <a:lnTo>
                    <a:pt x="115738" y="195891"/>
                  </a:lnTo>
                  <a:lnTo>
                    <a:pt x="122826" y="202661"/>
                  </a:lnTo>
                  <a:lnTo>
                    <a:pt x="131508" y="206159"/>
                  </a:lnTo>
                  <a:lnTo>
                    <a:pt x="134076" y="220775"/>
                  </a:lnTo>
                  <a:lnTo>
                    <a:pt x="174306" y="288307"/>
                  </a:lnTo>
                  <a:lnTo>
                    <a:pt x="212980" y="304635"/>
                  </a:lnTo>
                  <a:lnTo>
                    <a:pt x="254808" y="304635"/>
                  </a:lnTo>
                  <a:lnTo>
                    <a:pt x="293479" y="288307"/>
                  </a:lnTo>
                  <a:lnTo>
                    <a:pt x="322681" y="255650"/>
                  </a:lnTo>
                  <a:lnTo>
                    <a:pt x="336270" y="206159"/>
                  </a:lnTo>
                  <a:lnTo>
                    <a:pt x="344952" y="202661"/>
                  </a:lnTo>
                  <a:lnTo>
                    <a:pt x="352040" y="195891"/>
                  </a:lnTo>
                  <a:lnTo>
                    <a:pt x="356819" y="186806"/>
                  </a:lnTo>
                  <a:lnTo>
                    <a:pt x="358571" y="176364"/>
                  </a:lnTo>
                  <a:lnTo>
                    <a:pt x="357310" y="167909"/>
                  </a:lnTo>
                  <a:lnTo>
                    <a:pt x="353812" y="161064"/>
                  </a:lnTo>
                  <a:lnTo>
                    <a:pt x="348509" y="156262"/>
                  </a:lnTo>
                  <a:lnTo>
                    <a:pt x="341833" y="153936"/>
                  </a:lnTo>
                </a:path>
              </a:pathLst>
            </a:custGeom>
            <a:ln w="12700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3" name="object 23"/>
            <p:cNvSpPr/>
            <p:nvPr/>
          </p:nvSpPr>
          <p:spPr>
            <a:xfrm>
              <a:off x="1687281" y="3964601"/>
              <a:ext cx="294005" cy="509905"/>
            </a:xfrm>
            <a:custGeom>
              <a:avLst/>
              <a:gdLst/>
              <a:ahLst/>
              <a:cxnLst/>
              <a:rect l="l" t="t" r="r" b="b"/>
              <a:pathLst>
                <a:path w="294005" h="509904">
                  <a:moveTo>
                    <a:pt x="197393" y="509701"/>
                  </a:moveTo>
                  <a:lnTo>
                    <a:pt x="263205" y="509701"/>
                  </a:lnTo>
                </a:path>
                <a:path w="294005" h="509904">
                  <a:moveTo>
                    <a:pt x="117790" y="122720"/>
                  </a:moveTo>
                  <a:lnTo>
                    <a:pt x="103655" y="10947"/>
                  </a:lnTo>
                  <a:lnTo>
                    <a:pt x="118425" y="0"/>
                  </a:lnTo>
                  <a:lnTo>
                    <a:pt x="175105" y="0"/>
                  </a:lnTo>
                  <a:lnTo>
                    <a:pt x="189875" y="10947"/>
                  </a:lnTo>
                  <a:lnTo>
                    <a:pt x="175727" y="122720"/>
                  </a:lnTo>
                </a:path>
                <a:path w="294005" h="509904">
                  <a:moveTo>
                    <a:pt x="100785" y="17945"/>
                  </a:moveTo>
                  <a:lnTo>
                    <a:pt x="64661" y="39580"/>
                  </a:lnTo>
                  <a:lnTo>
                    <a:pt x="40860" y="66432"/>
                  </a:lnTo>
                  <a:lnTo>
                    <a:pt x="26707" y="101710"/>
                  </a:lnTo>
                  <a:lnTo>
                    <a:pt x="19530" y="148628"/>
                  </a:lnTo>
                  <a:lnTo>
                    <a:pt x="1051" y="164299"/>
                  </a:lnTo>
                  <a:lnTo>
                    <a:pt x="488" y="171552"/>
                  </a:lnTo>
                  <a:lnTo>
                    <a:pt x="135" y="179504"/>
                  </a:lnTo>
                  <a:lnTo>
                    <a:pt x="0" y="187424"/>
                  </a:lnTo>
                  <a:lnTo>
                    <a:pt x="86" y="194576"/>
                  </a:lnTo>
                  <a:lnTo>
                    <a:pt x="289" y="196469"/>
                  </a:lnTo>
                  <a:lnTo>
                    <a:pt x="810" y="197993"/>
                  </a:lnTo>
                  <a:lnTo>
                    <a:pt x="1598" y="199174"/>
                  </a:lnTo>
                  <a:lnTo>
                    <a:pt x="292047" y="199174"/>
                  </a:lnTo>
                  <a:lnTo>
                    <a:pt x="292821" y="197993"/>
                  </a:lnTo>
                  <a:lnTo>
                    <a:pt x="293342" y="196469"/>
                  </a:lnTo>
                  <a:lnTo>
                    <a:pt x="293532" y="194576"/>
                  </a:lnTo>
                  <a:lnTo>
                    <a:pt x="293628" y="187424"/>
                  </a:lnTo>
                  <a:lnTo>
                    <a:pt x="293497" y="179504"/>
                  </a:lnTo>
                  <a:lnTo>
                    <a:pt x="293143" y="171552"/>
                  </a:lnTo>
                  <a:lnTo>
                    <a:pt x="292567" y="164299"/>
                  </a:lnTo>
                  <a:lnTo>
                    <a:pt x="274101" y="148628"/>
                  </a:lnTo>
                  <a:lnTo>
                    <a:pt x="266918" y="101710"/>
                  </a:lnTo>
                  <a:lnTo>
                    <a:pt x="252765" y="66432"/>
                  </a:lnTo>
                  <a:lnTo>
                    <a:pt x="228964" y="39580"/>
                  </a:lnTo>
                  <a:lnTo>
                    <a:pt x="192834" y="17945"/>
                  </a:lnTo>
                </a:path>
              </a:pathLst>
            </a:custGeom>
            <a:ln w="12700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24" name="object 24"/>
            <p:cNvPicPr/>
            <p:nvPr/>
          </p:nvPicPr>
          <p:blipFill>
            <a:blip r:embed="rId12" cstate="print"/>
            <a:stretch>
              <a:fillRect/>
            </a:stretch>
          </p:blipFill>
          <p:spPr>
            <a:xfrm>
              <a:off x="1654754" y="4157539"/>
              <a:ext cx="358686" cy="141293"/>
            </a:xfrm>
            <a:prstGeom prst="rect">
              <a:avLst/>
            </a:prstGeom>
          </p:spPr>
        </p:pic>
        <p:sp>
          <p:nvSpPr>
            <p:cNvPr id="25" name="object 25"/>
            <p:cNvSpPr/>
            <p:nvPr/>
          </p:nvSpPr>
          <p:spPr>
            <a:xfrm>
              <a:off x="1616247" y="4319896"/>
              <a:ext cx="436245" cy="255904"/>
            </a:xfrm>
            <a:custGeom>
              <a:avLst/>
              <a:gdLst/>
              <a:ahLst/>
              <a:cxnLst/>
              <a:rect l="l" t="t" r="r" b="b"/>
              <a:pathLst>
                <a:path w="436244" h="255904">
                  <a:moveTo>
                    <a:pt x="217855" y="136029"/>
                  </a:moveTo>
                  <a:lnTo>
                    <a:pt x="217855" y="255422"/>
                  </a:lnTo>
                </a:path>
                <a:path w="436244" h="255904">
                  <a:moveTo>
                    <a:pt x="58762" y="255422"/>
                  </a:moveTo>
                  <a:lnTo>
                    <a:pt x="61709" y="132651"/>
                  </a:lnTo>
                </a:path>
                <a:path w="436244" h="255904">
                  <a:moveTo>
                    <a:pt x="374014" y="132651"/>
                  </a:moveTo>
                  <a:lnTo>
                    <a:pt x="376935" y="255422"/>
                  </a:lnTo>
                </a:path>
                <a:path w="436244" h="255904">
                  <a:moveTo>
                    <a:pt x="0" y="255422"/>
                  </a:moveTo>
                  <a:lnTo>
                    <a:pt x="16941" y="97256"/>
                  </a:lnTo>
                  <a:lnTo>
                    <a:pt x="34289" y="55703"/>
                  </a:lnTo>
                  <a:lnTo>
                    <a:pt x="68816" y="26920"/>
                  </a:lnTo>
                  <a:lnTo>
                    <a:pt x="112309" y="8991"/>
                  </a:lnTo>
                  <a:lnTo>
                    <a:pt x="156552" y="0"/>
                  </a:lnTo>
                  <a:lnTo>
                    <a:pt x="217855" y="119494"/>
                  </a:lnTo>
                  <a:lnTo>
                    <a:pt x="279171" y="0"/>
                  </a:lnTo>
                  <a:lnTo>
                    <a:pt x="323415" y="9002"/>
                  </a:lnTo>
                  <a:lnTo>
                    <a:pt x="366896" y="26930"/>
                  </a:lnTo>
                  <a:lnTo>
                    <a:pt x="401415" y="55706"/>
                  </a:lnTo>
                  <a:lnTo>
                    <a:pt x="418769" y="97256"/>
                  </a:lnTo>
                  <a:lnTo>
                    <a:pt x="435698" y="255422"/>
                  </a:lnTo>
                </a:path>
              </a:pathLst>
            </a:custGeom>
            <a:ln w="12700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6" name="object 26"/>
            <p:cNvSpPr/>
            <p:nvPr/>
          </p:nvSpPr>
          <p:spPr>
            <a:xfrm>
              <a:off x="3175379" y="2308583"/>
              <a:ext cx="160655" cy="321945"/>
            </a:xfrm>
            <a:custGeom>
              <a:avLst/>
              <a:gdLst/>
              <a:ahLst/>
              <a:cxnLst/>
              <a:rect l="l" t="t" r="r" b="b"/>
              <a:pathLst>
                <a:path w="160654" h="321944">
                  <a:moveTo>
                    <a:pt x="160350" y="0"/>
                  </a:moveTo>
                  <a:lnTo>
                    <a:pt x="43827" y="49872"/>
                  </a:lnTo>
                  <a:lnTo>
                    <a:pt x="10675" y="84854"/>
                  </a:lnTo>
                  <a:lnTo>
                    <a:pt x="7150" y="101142"/>
                  </a:lnTo>
                  <a:lnTo>
                    <a:pt x="0" y="321703"/>
                  </a:lnTo>
                </a:path>
              </a:pathLst>
            </a:custGeom>
            <a:ln w="12700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7" name="object 27"/>
            <p:cNvSpPr/>
            <p:nvPr/>
          </p:nvSpPr>
          <p:spPr>
            <a:xfrm>
              <a:off x="3561520" y="2308578"/>
              <a:ext cx="160655" cy="321945"/>
            </a:xfrm>
            <a:custGeom>
              <a:avLst/>
              <a:gdLst/>
              <a:ahLst/>
              <a:cxnLst/>
              <a:rect l="l" t="t" r="r" b="b"/>
              <a:pathLst>
                <a:path w="160654" h="321944">
                  <a:moveTo>
                    <a:pt x="160350" y="321703"/>
                  </a:moveTo>
                  <a:lnTo>
                    <a:pt x="153200" y="101142"/>
                  </a:lnTo>
                  <a:lnTo>
                    <a:pt x="130799" y="58478"/>
                  </a:lnTo>
                  <a:lnTo>
                    <a:pt x="116522" y="49885"/>
                  </a:lnTo>
                  <a:lnTo>
                    <a:pt x="0" y="0"/>
                  </a:lnTo>
                </a:path>
              </a:pathLst>
            </a:custGeom>
            <a:ln w="12700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8" name="object 28"/>
            <p:cNvSpPr/>
            <p:nvPr/>
          </p:nvSpPr>
          <p:spPr>
            <a:xfrm>
              <a:off x="3193364" y="2379488"/>
              <a:ext cx="69850" cy="51435"/>
            </a:xfrm>
            <a:custGeom>
              <a:avLst/>
              <a:gdLst/>
              <a:ahLst/>
              <a:cxnLst/>
              <a:rect l="l" t="t" r="r" b="b"/>
              <a:pathLst>
                <a:path w="69850" h="51435">
                  <a:moveTo>
                    <a:pt x="0" y="0"/>
                  </a:moveTo>
                  <a:lnTo>
                    <a:pt x="69596" y="51422"/>
                  </a:lnTo>
                </a:path>
              </a:pathLst>
            </a:custGeom>
            <a:ln w="12700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9" name="object 29"/>
            <p:cNvSpPr/>
            <p:nvPr/>
          </p:nvSpPr>
          <p:spPr>
            <a:xfrm>
              <a:off x="3634291" y="2379484"/>
              <a:ext cx="69850" cy="51435"/>
            </a:xfrm>
            <a:custGeom>
              <a:avLst/>
              <a:gdLst/>
              <a:ahLst/>
              <a:cxnLst/>
              <a:rect l="l" t="t" r="r" b="b"/>
              <a:pathLst>
                <a:path w="69850" h="51435">
                  <a:moveTo>
                    <a:pt x="0" y="51422"/>
                  </a:moveTo>
                  <a:lnTo>
                    <a:pt x="69596" y="0"/>
                  </a:lnTo>
                </a:path>
              </a:pathLst>
            </a:custGeom>
            <a:ln w="12700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0" name="object 30"/>
            <p:cNvSpPr/>
            <p:nvPr/>
          </p:nvSpPr>
          <p:spPr>
            <a:xfrm>
              <a:off x="3312189" y="2322827"/>
              <a:ext cx="273050" cy="40005"/>
            </a:xfrm>
            <a:custGeom>
              <a:avLst/>
              <a:gdLst/>
              <a:ahLst/>
              <a:cxnLst/>
              <a:rect l="l" t="t" r="r" b="b"/>
              <a:pathLst>
                <a:path w="273050" h="40005">
                  <a:moveTo>
                    <a:pt x="272872" y="0"/>
                  </a:moveTo>
                  <a:lnTo>
                    <a:pt x="241997" y="16832"/>
                  </a:lnTo>
                  <a:lnTo>
                    <a:pt x="208716" y="29321"/>
                  </a:lnTo>
                  <a:lnTo>
                    <a:pt x="173404" y="37090"/>
                  </a:lnTo>
                  <a:lnTo>
                    <a:pt x="136436" y="39763"/>
                  </a:lnTo>
                  <a:lnTo>
                    <a:pt x="99467" y="37090"/>
                  </a:lnTo>
                  <a:lnTo>
                    <a:pt x="64155" y="29321"/>
                  </a:lnTo>
                  <a:lnTo>
                    <a:pt x="30874" y="16832"/>
                  </a:lnTo>
                  <a:lnTo>
                    <a:pt x="0" y="0"/>
                  </a:lnTo>
                </a:path>
              </a:pathLst>
            </a:custGeom>
            <a:ln w="12700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1" name="object 31"/>
            <p:cNvSpPr/>
            <p:nvPr/>
          </p:nvSpPr>
          <p:spPr>
            <a:xfrm>
              <a:off x="3448625" y="2362596"/>
              <a:ext cx="0" cy="212725"/>
            </a:xfrm>
            <a:custGeom>
              <a:avLst/>
              <a:gdLst/>
              <a:ahLst/>
              <a:cxnLst/>
              <a:rect l="l" t="t" r="r" b="b"/>
              <a:pathLst>
                <a:path h="212725">
                  <a:moveTo>
                    <a:pt x="0" y="0"/>
                  </a:moveTo>
                  <a:lnTo>
                    <a:pt x="0" y="212140"/>
                  </a:lnTo>
                </a:path>
              </a:pathLst>
            </a:custGeom>
            <a:ln w="12700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32" name="object 32"/>
            <p:cNvPicPr/>
            <p:nvPr/>
          </p:nvPicPr>
          <p:blipFill>
            <a:blip r:embed="rId13" cstate="print"/>
            <a:stretch>
              <a:fillRect/>
            </a:stretch>
          </p:blipFill>
          <p:spPr>
            <a:xfrm>
              <a:off x="3349566" y="2100107"/>
              <a:ext cx="198120" cy="234683"/>
            </a:xfrm>
            <a:prstGeom prst="rect">
              <a:avLst/>
            </a:prstGeom>
          </p:spPr>
        </p:pic>
        <p:sp>
          <p:nvSpPr>
            <p:cNvPr id="33" name="object 33"/>
            <p:cNvSpPr/>
            <p:nvPr/>
          </p:nvSpPr>
          <p:spPr>
            <a:xfrm>
              <a:off x="3321756" y="2084470"/>
              <a:ext cx="254000" cy="48260"/>
            </a:xfrm>
            <a:custGeom>
              <a:avLst/>
              <a:gdLst/>
              <a:ahLst/>
              <a:cxnLst/>
              <a:rect l="l" t="t" r="r" b="b"/>
              <a:pathLst>
                <a:path w="254000" h="48260">
                  <a:moveTo>
                    <a:pt x="253733" y="47637"/>
                  </a:moveTo>
                  <a:lnTo>
                    <a:pt x="190296" y="0"/>
                  </a:lnTo>
                  <a:lnTo>
                    <a:pt x="63436" y="0"/>
                  </a:lnTo>
                  <a:lnTo>
                    <a:pt x="0" y="47637"/>
                  </a:lnTo>
                </a:path>
              </a:pathLst>
            </a:custGeom>
            <a:ln w="12700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4" name="object 34"/>
            <p:cNvSpPr/>
            <p:nvPr/>
          </p:nvSpPr>
          <p:spPr>
            <a:xfrm>
              <a:off x="3247925" y="2050318"/>
              <a:ext cx="401955" cy="295910"/>
            </a:xfrm>
            <a:custGeom>
              <a:avLst/>
              <a:gdLst/>
              <a:ahLst/>
              <a:cxnLst/>
              <a:rect l="l" t="t" r="r" b="b"/>
              <a:pathLst>
                <a:path w="401954" h="295910">
                  <a:moveTo>
                    <a:pt x="0" y="295846"/>
                  </a:moveTo>
                  <a:lnTo>
                    <a:pt x="59194" y="0"/>
                  </a:lnTo>
                  <a:lnTo>
                    <a:pt x="342201" y="0"/>
                  </a:lnTo>
                  <a:lnTo>
                    <a:pt x="401396" y="295846"/>
                  </a:lnTo>
                </a:path>
              </a:pathLst>
            </a:custGeom>
            <a:ln w="12700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5" name="object 35"/>
            <p:cNvSpPr/>
            <p:nvPr/>
          </p:nvSpPr>
          <p:spPr>
            <a:xfrm>
              <a:off x="3321761" y="1928336"/>
              <a:ext cx="254000" cy="83185"/>
            </a:xfrm>
            <a:custGeom>
              <a:avLst/>
              <a:gdLst/>
              <a:ahLst/>
              <a:cxnLst/>
              <a:rect l="l" t="t" r="r" b="b"/>
              <a:pathLst>
                <a:path w="254000" h="83185">
                  <a:moveTo>
                    <a:pt x="0" y="82943"/>
                  </a:moveTo>
                  <a:lnTo>
                    <a:pt x="16216" y="49238"/>
                  </a:lnTo>
                  <a:lnTo>
                    <a:pt x="41632" y="23031"/>
                  </a:lnTo>
                  <a:lnTo>
                    <a:pt x="73946" y="6044"/>
                  </a:lnTo>
                  <a:lnTo>
                    <a:pt x="110858" y="0"/>
                  </a:lnTo>
                  <a:lnTo>
                    <a:pt x="142862" y="0"/>
                  </a:lnTo>
                  <a:lnTo>
                    <a:pt x="179781" y="6044"/>
                  </a:lnTo>
                  <a:lnTo>
                    <a:pt x="212099" y="23031"/>
                  </a:lnTo>
                  <a:lnTo>
                    <a:pt x="237516" y="49238"/>
                  </a:lnTo>
                  <a:lnTo>
                    <a:pt x="253733" y="82943"/>
                  </a:lnTo>
                </a:path>
              </a:pathLst>
            </a:custGeom>
            <a:ln w="12700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6" name="object 36"/>
            <p:cNvSpPr/>
            <p:nvPr/>
          </p:nvSpPr>
          <p:spPr>
            <a:xfrm>
              <a:off x="3277852" y="2011274"/>
              <a:ext cx="341630" cy="39370"/>
            </a:xfrm>
            <a:custGeom>
              <a:avLst/>
              <a:gdLst/>
              <a:ahLst/>
              <a:cxnLst/>
              <a:rect l="l" t="t" r="r" b="b"/>
              <a:pathLst>
                <a:path w="341629" h="39369">
                  <a:moveTo>
                    <a:pt x="322033" y="39039"/>
                  </a:moveTo>
                  <a:lnTo>
                    <a:pt x="19507" y="39039"/>
                  </a:lnTo>
                  <a:lnTo>
                    <a:pt x="11915" y="37506"/>
                  </a:lnTo>
                  <a:lnTo>
                    <a:pt x="5714" y="33323"/>
                  </a:lnTo>
                  <a:lnTo>
                    <a:pt x="1533" y="27118"/>
                  </a:lnTo>
                  <a:lnTo>
                    <a:pt x="0" y="19519"/>
                  </a:lnTo>
                  <a:lnTo>
                    <a:pt x="1533" y="11921"/>
                  </a:lnTo>
                  <a:lnTo>
                    <a:pt x="5714" y="5716"/>
                  </a:lnTo>
                  <a:lnTo>
                    <a:pt x="11915" y="1533"/>
                  </a:lnTo>
                  <a:lnTo>
                    <a:pt x="19507" y="0"/>
                  </a:lnTo>
                  <a:lnTo>
                    <a:pt x="322033" y="0"/>
                  </a:lnTo>
                  <a:lnTo>
                    <a:pt x="329632" y="1533"/>
                  </a:lnTo>
                  <a:lnTo>
                    <a:pt x="335837" y="5716"/>
                  </a:lnTo>
                  <a:lnTo>
                    <a:pt x="340020" y="11921"/>
                  </a:lnTo>
                  <a:lnTo>
                    <a:pt x="341553" y="19519"/>
                  </a:lnTo>
                  <a:lnTo>
                    <a:pt x="340020" y="27118"/>
                  </a:lnTo>
                  <a:lnTo>
                    <a:pt x="335837" y="33323"/>
                  </a:lnTo>
                  <a:lnTo>
                    <a:pt x="329632" y="37506"/>
                  </a:lnTo>
                  <a:lnTo>
                    <a:pt x="322033" y="39039"/>
                  </a:lnTo>
                  <a:close/>
                </a:path>
              </a:pathLst>
            </a:custGeom>
            <a:ln w="12700">
              <a:solidFill>
                <a:srgbClr val="BA9977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7" name="object 37"/>
            <p:cNvSpPr/>
            <p:nvPr/>
          </p:nvSpPr>
          <p:spPr>
            <a:xfrm>
              <a:off x="6986568" y="2905080"/>
              <a:ext cx="360680" cy="260985"/>
            </a:xfrm>
            <a:custGeom>
              <a:avLst/>
              <a:gdLst/>
              <a:ahLst/>
              <a:cxnLst/>
              <a:rect l="l" t="t" r="r" b="b"/>
              <a:pathLst>
                <a:path w="360679" h="260985">
                  <a:moveTo>
                    <a:pt x="138457" y="169595"/>
                  </a:moveTo>
                  <a:lnTo>
                    <a:pt x="98786" y="169595"/>
                  </a:lnTo>
                  <a:lnTo>
                    <a:pt x="99065" y="169989"/>
                  </a:lnTo>
                  <a:lnTo>
                    <a:pt x="98947" y="223157"/>
                  </a:lnTo>
                  <a:lnTo>
                    <a:pt x="86796" y="259981"/>
                  </a:lnTo>
                  <a:lnTo>
                    <a:pt x="86352" y="260464"/>
                  </a:lnTo>
                  <a:lnTo>
                    <a:pt x="86764" y="260857"/>
                  </a:lnTo>
                  <a:lnTo>
                    <a:pt x="183475" y="260857"/>
                  </a:lnTo>
                  <a:lnTo>
                    <a:pt x="197027" y="260464"/>
                  </a:lnTo>
                  <a:lnTo>
                    <a:pt x="194541" y="260464"/>
                  </a:lnTo>
                  <a:lnTo>
                    <a:pt x="198343" y="260254"/>
                  </a:lnTo>
                  <a:lnTo>
                    <a:pt x="247074" y="250122"/>
                  </a:lnTo>
                  <a:lnTo>
                    <a:pt x="250785" y="248462"/>
                  </a:lnTo>
                  <a:lnTo>
                    <a:pt x="139603" y="248462"/>
                  </a:lnTo>
                  <a:lnTo>
                    <a:pt x="137507" y="246481"/>
                  </a:lnTo>
                  <a:lnTo>
                    <a:pt x="138219" y="244449"/>
                  </a:lnTo>
                  <a:lnTo>
                    <a:pt x="138155" y="169989"/>
                  </a:lnTo>
                  <a:lnTo>
                    <a:pt x="138457" y="169595"/>
                  </a:lnTo>
                  <a:close/>
                </a:path>
                <a:path w="360679" h="260985">
                  <a:moveTo>
                    <a:pt x="316980" y="169595"/>
                  </a:moveTo>
                  <a:lnTo>
                    <a:pt x="272051" y="169595"/>
                  </a:lnTo>
                  <a:lnTo>
                    <a:pt x="271824" y="170738"/>
                  </a:lnTo>
                  <a:lnTo>
                    <a:pt x="269288" y="181901"/>
                  </a:lnTo>
                  <a:lnTo>
                    <a:pt x="249997" y="219982"/>
                  </a:lnTo>
                  <a:lnTo>
                    <a:pt x="216733" y="241606"/>
                  </a:lnTo>
                  <a:lnTo>
                    <a:pt x="176493" y="247789"/>
                  </a:lnTo>
                  <a:lnTo>
                    <a:pt x="141610" y="247789"/>
                  </a:lnTo>
                  <a:lnTo>
                    <a:pt x="139603" y="248462"/>
                  </a:lnTo>
                  <a:lnTo>
                    <a:pt x="250785" y="248462"/>
                  </a:lnTo>
                  <a:lnTo>
                    <a:pt x="260138" y="244279"/>
                  </a:lnTo>
                  <a:lnTo>
                    <a:pt x="296397" y="214083"/>
                  </a:lnTo>
                  <a:lnTo>
                    <a:pt x="316158" y="171335"/>
                  </a:lnTo>
                  <a:lnTo>
                    <a:pt x="316489" y="169989"/>
                  </a:lnTo>
                  <a:lnTo>
                    <a:pt x="316240" y="169989"/>
                  </a:lnTo>
                  <a:lnTo>
                    <a:pt x="316980" y="169595"/>
                  </a:lnTo>
                  <a:close/>
                </a:path>
                <a:path w="360679" h="260985">
                  <a:moveTo>
                    <a:pt x="336697" y="143598"/>
                  </a:moveTo>
                  <a:lnTo>
                    <a:pt x="59777" y="143598"/>
                  </a:lnTo>
                  <a:lnTo>
                    <a:pt x="59771" y="149936"/>
                  </a:lnTo>
                  <a:lnTo>
                    <a:pt x="67200" y="164299"/>
                  </a:lnTo>
                  <a:lnTo>
                    <a:pt x="73932" y="169595"/>
                  </a:lnTo>
                  <a:lnTo>
                    <a:pt x="347426" y="169595"/>
                  </a:lnTo>
                  <a:lnTo>
                    <a:pt x="349420" y="169989"/>
                  </a:lnTo>
                  <a:lnTo>
                    <a:pt x="351287" y="170738"/>
                  </a:lnTo>
                  <a:lnTo>
                    <a:pt x="354169" y="171830"/>
                  </a:lnTo>
                  <a:lnTo>
                    <a:pt x="356481" y="173723"/>
                  </a:lnTo>
                  <a:lnTo>
                    <a:pt x="358957" y="176085"/>
                  </a:lnTo>
                  <a:lnTo>
                    <a:pt x="359224" y="176517"/>
                  </a:lnTo>
                  <a:lnTo>
                    <a:pt x="360075" y="176288"/>
                  </a:lnTo>
                  <a:lnTo>
                    <a:pt x="343292" y="144514"/>
                  </a:lnTo>
                  <a:lnTo>
                    <a:pt x="336697" y="143598"/>
                  </a:lnTo>
                  <a:close/>
                </a:path>
                <a:path w="360679" h="260985">
                  <a:moveTo>
                    <a:pt x="59777" y="143230"/>
                  </a:moveTo>
                  <a:lnTo>
                    <a:pt x="0" y="143230"/>
                  </a:lnTo>
                  <a:lnTo>
                    <a:pt x="150487" y="143598"/>
                  </a:lnTo>
                  <a:lnTo>
                    <a:pt x="59777" y="143598"/>
                  </a:lnTo>
                  <a:lnTo>
                    <a:pt x="59777" y="143230"/>
                  </a:lnTo>
                  <a:close/>
                </a:path>
                <a:path w="360679" h="260985">
                  <a:moveTo>
                    <a:pt x="138452" y="117398"/>
                  </a:moveTo>
                  <a:lnTo>
                    <a:pt x="98764" y="117398"/>
                  </a:lnTo>
                  <a:lnTo>
                    <a:pt x="99065" y="117868"/>
                  </a:lnTo>
                  <a:lnTo>
                    <a:pt x="99065" y="143230"/>
                  </a:lnTo>
                  <a:lnTo>
                    <a:pt x="98925" y="143230"/>
                  </a:lnTo>
                  <a:lnTo>
                    <a:pt x="98421" y="143598"/>
                  </a:lnTo>
                  <a:lnTo>
                    <a:pt x="138206" y="143598"/>
                  </a:lnTo>
                  <a:lnTo>
                    <a:pt x="138142" y="117868"/>
                  </a:lnTo>
                  <a:lnTo>
                    <a:pt x="138452" y="117398"/>
                  </a:lnTo>
                  <a:close/>
                </a:path>
                <a:path w="360679" h="260985">
                  <a:moveTo>
                    <a:pt x="320377" y="117868"/>
                  </a:moveTo>
                  <a:lnTo>
                    <a:pt x="274875" y="117868"/>
                  </a:lnTo>
                  <a:lnTo>
                    <a:pt x="274858" y="143001"/>
                  </a:lnTo>
                  <a:lnTo>
                    <a:pt x="274244" y="143598"/>
                  </a:lnTo>
                  <a:lnTo>
                    <a:pt x="321178" y="143598"/>
                  </a:lnTo>
                  <a:lnTo>
                    <a:pt x="320349" y="143230"/>
                  </a:lnTo>
                  <a:lnTo>
                    <a:pt x="320972" y="134061"/>
                  </a:lnTo>
                  <a:lnTo>
                    <a:pt x="320972" y="126580"/>
                  </a:lnTo>
                  <a:lnTo>
                    <a:pt x="320627" y="121538"/>
                  </a:lnTo>
                  <a:lnTo>
                    <a:pt x="320509" y="119811"/>
                  </a:lnTo>
                  <a:lnTo>
                    <a:pt x="320460" y="119087"/>
                  </a:lnTo>
                  <a:lnTo>
                    <a:pt x="320377" y="117868"/>
                  </a:lnTo>
                  <a:close/>
                </a:path>
                <a:path w="360679" h="260985">
                  <a:moveTo>
                    <a:pt x="333734" y="143230"/>
                  </a:moveTo>
                  <a:lnTo>
                    <a:pt x="324071" y="143230"/>
                  </a:lnTo>
                  <a:lnTo>
                    <a:pt x="330967" y="143598"/>
                  </a:lnTo>
                  <a:lnTo>
                    <a:pt x="315155" y="143598"/>
                  </a:lnTo>
                  <a:lnTo>
                    <a:pt x="333734" y="143230"/>
                  </a:lnTo>
                  <a:close/>
                </a:path>
                <a:path w="360679" h="260985">
                  <a:moveTo>
                    <a:pt x="338701" y="143230"/>
                  </a:moveTo>
                  <a:lnTo>
                    <a:pt x="334045" y="143230"/>
                  </a:lnTo>
                  <a:lnTo>
                    <a:pt x="336697" y="143598"/>
                  </a:lnTo>
                  <a:lnTo>
                    <a:pt x="330967" y="143598"/>
                  </a:lnTo>
                  <a:lnTo>
                    <a:pt x="338701" y="143230"/>
                  </a:lnTo>
                  <a:close/>
                </a:path>
                <a:path w="360679" h="260985">
                  <a:moveTo>
                    <a:pt x="60558" y="136448"/>
                  </a:moveTo>
                  <a:lnTo>
                    <a:pt x="59783" y="136677"/>
                  </a:lnTo>
                  <a:lnTo>
                    <a:pt x="59777" y="143230"/>
                  </a:lnTo>
                  <a:lnTo>
                    <a:pt x="71726" y="143230"/>
                  </a:lnTo>
                  <a:lnTo>
                    <a:pt x="70540" y="143001"/>
                  </a:lnTo>
                  <a:lnTo>
                    <a:pt x="68546" y="142227"/>
                  </a:lnTo>
                  <a:lnTo>
                    <a:pt x="65613" y="141122"/>
                  </a:lnTo>
                  <a:lnTo>
                    <a:pt x="63263" y="139179"/>
                  </a:lnTo>
                  <a:lnTo>
                    <a:pt x="61015" y="137071"/>
                  </a:lnTo>
                  <a:lnTo>
                    <a:pt x="60774" y="136817"/>
                  </a:lnTo>
                  <a:lnTo>
                    <a:pt x="60558" y="136448"/>
                  </a:lnTo>
                  <a:close/>
                </a:path>
                <a:path w="360679" h="260985">
                  <a:moveTo>
                    <a:pt x="60723" y="84264"/>
                  </a:moveTo>
                  <a:lnTo>
                    <a:pt x="59504" y="84607"/>
                  </a:lnTo>
                  <a:lnTo>
                    <a:pt x="59885" y="85432"/>
                  </a:lnTo>
                  <a:lnTo>
                    <a:pt x="59923" y="96659"/>
                  </a:lnTo>
                  <a:lnTo>
                    <a:pt x="61409" y="102133"/>
                  </a:lnTo>
                  <a:lnTo>
                    <a:pt x="69245" y="113563"/>
                  </a:lnTo>
                  <a:lnTo>
                    <a:pt x="75369" y="117398"/>
                  </a:lnTo>
                  <a:lnTo>
                    <a:pt x="347362" y="117398"/>
                  </a:lnTo>
                  <a:lnTo>
                    <a:pt x="349595" y="117868"/>
                  </a:lnTo>
                  <a:lnTo>
                    <a:pt x="354284" y="119811"/>
                  </a:lnTo>
                  <a:lnTo>
                    <a:pt x="356570" y="121538"/>
                  </a:lnTo>
                  <a:lnTo>
                    <a:pt x="358960" y="123964"/>
                  </a:lnTo>
                  <a:lnTo>
                    <a:pt x="359211" y="124282"/>
                  </a:lnTo>
                  <a:lnTo>
                    <a:pt x="360062" y="123964"/>
                  </a:lnTo>
                  <a:lnTo>
                    <a:pt x="359986" y="110972"/>
                  </a:lnTo>
                  <a:lnTo>
                    <a:pt x="352785" y="96659"/>
                  </a:lnTo>
                  <a:lnTo>
                    <a:pt x="346256" y="91300"/>
                  </a:lnTo>
                  <a:lnTo>
                    <a:pt x="69969" y="91300"/>
                  </a:lnTo>
                  <a:lnTo>
                    <a:pt x="65422" y="89192"/>
                  </a:lnTo>
                  <a:lnTo>
                    <a:pt x="61155" y="84962"/>
                  </a:lnTo>
                  <a:lnTo>
                    <a:pt x="60723" y="84264"/>
                  </a:lnTo>
                  <a:close/>
                </a:path>
                <a:path w="360679" h="260985">
                  <a:moveTo>
                    <a:pt x="320728" y="117398"/>
                  </a:moveTo>
                  <a:lnTo>
                    <a:pt x="274550" y="117398"/>
                  </a:lnTo>
                  <a:lnTo>
                    <a:pt x="275006" y="117868"/>
                  </a:lnTo>
                  <a:lnTo>
                    <a:pt x="320051" y="117868"/>
                  </a:lnTo>
                  <a:lnTo>
                    <a:pt x="320728" y="117398"/>
                  </a:lnTo>
                  <a:close/>
                </a:path>
                <a:path w="360679" h="260985">
                  <a:moveTo>
                    <a:pt x="185552" y="0"/>
                  </a:moveTo>
                  <a:lnTo>
                    <a:pt x="86663" y="0"/>
                  </a:lnTo>
                  <a:lnTo>
                    <a:pt x="86487" y="477"/>
                  </a:lnTo>
                  <a:lnTo>
                    <a:pt x="86415" y="673"/>
                  </a:lnTo>
                  <a:lnTo>
                    <a:pt x="86898" y="825"/>
                  </a:lnTo>
                  <a:lnTo>
                    <a:pt x="88905" y="3428"/>
                  </a:lnTo>
                  <a:lnTo>
                    <a:pt x="98263" y="31699"/>
                  </a:lnTo>
                  <a:lnTo>
                    <a:pt x="98372" y="32412"/>
                  </a:lnTo>
                  <a:lnTo>
                    <a:pt x="98724" y="38547"/>
                  </a:lnTo>
                  <a:lnTo>
                    <a:pt x="98849" y="40716"/>
                  </a:lnTo>
                  <a:lnTo>
                    <a:pt x="98906" y="46004"/>
                  </a:lnTo>
                  <a:lnTo>
                    <a:pt x="99011" y="90982"/>
                  </a:lnTo>
                  <a:lnTo>
                    <a:pt x="98506" y="91300"/>
                  </a:lnTo>
                  <a:lnTo>
                    <a:pt x="138820" y="91300"/>
                  </a:lnTo>
                  <a:lnTo>
                    <a:pt x="138155" y="90982"/>
                  </a:lnTo>
                  <a:lnTo>
                    <a:pt x="138155" y="13436"/>
                  </a:lnTo>
                  <a:lnTo>
                    <a:pt x="138514" y="12966"/>
                  </a:lnTo>
                  <a:lnTo>
                    <a:pt x="251392" y="12966"/>
                  </a:lnTo>
                  <a:lnTo>
                    <a:pt x="248256" y="11518"/>
                  </a:lnTo>
                  <a:lnTo>
                    <a:pt x="235818" y="7213"/>
                  </a:lnTo>
                  <a:lnTo>
                    <a:pt x="223442" y="4050"/>
                  </a:lnTo>
                  <a:lnTo>
                    <a:pt x="210933" y="1816"/>
                  </a:lnTo>
                  <a:lnTo>
                    <a:pt x="198299" y="477"/>
                  </a:lnTo>
                  <a:lnTo>
                    <a:pt x="185552" y="0"/>
                  </a:lnTo>
                  <a:close/>
                </a:path>
                <a:path w="360679" h="260985">
                  <a:moveTo>
                    <a:pt x="316512" y="90982"/>
                  </a:moveTo>
                  <a:lnTo>
                    <a:pt x="271937" y="90982"/>
                  </a:lnTo>
                  <a:lnTo>
                    <a:pt x="271619" y="91300"/>
                  </a:lnTo>
                  <a:lnTo>
                    <a:pt x="316847" y="91300"/>
                  </a:lnTo>
                  <a:lnTo>
                    <a:pt x="316512" y="90982"/>
                  </a:lnTo>
                  <a:close/>
                </a:path>
                <a:path w="360679" h="260985">
                  <a:moveTo>
                    <a:pt x="251392" y="12966"/>
                  </a:moveTo>
                  <a:lnTo>
                    <a:pt x="174227" y="12966"/>
                  </a:lnTo>
                  <a:lnTo>
                    <a:pt x="185564" y="13220"/>
                  </a:lnTo>
                  <a:lnTo>
                    <a:pt x="196483" y="14031"/>
                  </a:lnTo>
                  <a:lnTo>
                    <a:pt x="237012" y="28192"/>
                  </a:lnTo>
                  <a:lnTo>
                    <a:pt x="263003" y="60171"/>
                  </a:lnTo>
                  <a:lnTo>
                    <a:pt x="272104" y="90982"/>
                  </a:lnTo>
                  <a:lnTo>
                    <a:pt x="316356" y="90982"/>
                  </a:lnTo>
                  <a:lnTo>
                    <a:pt x="300920" y="54039"/>
                  </a:lnTo>
                  <a:lnTo>
                    <a:pt x="271240" y="23679"/>
                  </a:lnTo>
                  <a:lnTo>
                    <a:pt x="260082" y="16979"/>
                  </a:lnTo>
                  <a:lnTo>
                    <a:pt x="251392" y="12966"/>
                  </a:lnTo>
                  <a:close/>
                </a:path>
              </a:pathLst>
            </a:custGeom>
            <a:solidFill>
              <a:srgbClr val="BA9977"/>
            </a:solidFill>
          </p:spPr>
          <p:txBody>
            <a:bodyPr wrap="square" lIns="0" tIns="0" rIns="0" bIns="0" rtlCol="0"/>
            <a:lstStyle/>
            <a:p>
              <a:pPr algn="l" rtl="0"/>
              <a:endParaRPr/>
            </a:p>
          </p:txBody>
        </p:sp>
      </p:grpSp>
      <p:sp>
        <p:nvSpPr>
          <p:cNvPr id="38" name="object 38" descr="$PPTXTitle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/>
              <a:t>RESOURCE</a:t>
            </a:r>
            <a:r>
              <a:rPr spc="-15" dirty="0"/>
              <a:t> </a:t>
            </a:r>
            <a:r>
              <a:rPr spc="-10" dirty="0"/>
              <a:t>STRENGTH</a:t>
            </a:r>
          </a:p>
        </p:txBody>
      </p:sp>
      <p:grpSp>
        <p:nvGrpSpPr>
          <p:cNvPr id="39" name="object 39"/>
          <p:cNvGrpSpPr/>
          <p:nvPr/>
        </p:nvGrpSpPr>
        <p:grpSpPr>
          <a:xfrm>
            <a:off x="7924255" y="-4762"/>
            <a:ext cx="4265930" cy="6510020"/>
            <a:chOff x="7924255" y="-4762"/>
            <a:chExt cx="4265930" cy="6510020"/>
          </a:xfrm>
        </p:grpSpPr>
        <p:sp>
          <p:nvSpPr>
            <p:cNvPr id="40" name="object 40"/>
            <p:cNvSpPr/>
            <p:nvPr/>
          </p:nvSpPr>
          <p:spPr>
            <a:xfrm>
              <a:off x="7924255" y="-2"/>
              <a:ext cx="4265295" cy="4448810"/>
            </a:xfrm>
            <a:custGeom>
              <a:avLst/>
              <a:gdLst/>
              <a:ahLst/>
              <a:cxnLst/>
              <a:rect l="l" t="t" r="r" b="b"/>
              <a:pathLst>
                <a:path w="4265295" h="4448810">
                  <a:moveTo>
                    <a:pt x="4265002" y="0"/>
                  </a:moveTo>
                  <a:lnTo>
                    <a:pt x="0" y="0"/>
                  </a:lnTo>
                  <a:lnTo>
                    <a:pt x="86943" y="48528"/>
                  </a:lnTo>
                  <a:lnTo>
                    <a:pt x="173507" y="97953"/>
                  </a:lnTo>
                  <a:lnTo>
                    <a:pt x="259686" y="148274"/>
                  </a:lnTo>
                  <a:lnTo>
                    <a:pt x="345471" y="199490"/>
                  </a:lnTo>
                  <a:lnTo>
                    <a:pt x="430857" y="251602"/>
                  </a:lnTo>
                  <a:lnTo>
                    <a:pt x="515837" y="304610"/>
                  </a:lnTo>
                  <a:lnTo>
                    <a:pt x="600403" y="358512"/>
                  </a:lnTo>
                  <a:lnTo>
                    <a:pt x="684548" y="413310"/>
                  </a:lnTo>
                  <a:lnTo>
                    <a:pt x="768266" y="469003"/>
                  </a:lnTo>
                  <a:lnTo>
                    <a:pt x="851551" y="525590"/>
                  </a:lnTo>
                  <a:lnTo>
                    <a:pt x="934394" y="583073"/>
                  </a:lnTo>
                  <a:lnTo>
                    <a:pt x="1016789" y="641449"/>
                  </a:lnTo>
                  <a:lnTo>
                    <a:pt x="1098729" y="700721"/>
                  </a:lnTo>
                  <a:lnTo>
                    <a:pt x="1180208" y="760887"/>
                  </a:lnTo>
                  <a:lnTo>
                    <a:pt x="1261217" y="821947"/>
                  </a:lnTo>
                  <a:lnTo>
                    <a:pt x="1341752" y="883901"/>
                  </a:lnTo>
                  <a:lnTo>
                    <a:pt x="1421804" y="946749"/>
                  </a:lnTo>
                  <a:lnTo>
                    <a:pt x="1501366" y="1010491"/>
                  </a:lnTo>
                  <a:lnTo>
                    <a:pt x="1580432" y="1075127"/>
                  </a:lnTo>
                  <a:lnTo>
                    <a:pt x="1658995" y="1140656"/>
                  </a:lnTo>
                  <a:lnTo>
                    <a:pt x="1737048" y="1207079"/>
                  </a:lnTo>
                  <a:lnTo>
                    <a:pt x="1814584" y="1274395"/>
                  </a:lnTo>
                  <a:lnTo>
                    <a:pt x="1853156" y="1308388"/>
                  </a:lnTo>
                  <a:lnTo>
                    <a:pt x="1891596" y="1342604"/>
                  </a:lnTo>
                  <a:lnTo>
                    <a:pt x="1929904" y="1377044"/>
                  </a:lnTo>
                  <a:lnTo>
                    <a:pt x="1968078" y="1411707"/>
                  </a:lnTo>
                  <a:lnTo>
                    <a:pt x="2006117" y="1446593"/>
                  </a:lnTo>
                  <a:lnTo>
                    <a:pt x="2044021" y="1481702"/>
                  </a:lnTo>
                  <a:lnTo>
                    <a:pt x="2081789" y="1517035"/>
                  </a:lnTo>
                  <a:lnTo>
                    <a:pt x="2119421" y="1552590"/>
                  </a:lnTo>
                  <a:lnTo>
                    <a:pt x="2156914" y="1588369"/>
                  </a:lnTo>
                  <a:lnTo>
                    <a:pt x="2194268" y="1624371"/>
                  </a:lnTo>
                  <a:lnTo>
                    <a:pt x="2231483" y="1660596"/>
                  </a:lnTo>
                  <a:lnTo>
                    <a:pt x="2268558" y="1697045"/>
                  </a:lnTo>
                  <a:lnTo>
                    <a:pt x="2305491" y="1733716"/>
                  </a:lnTo>
                  <a:lnTo>
                    <a:pt x="2342282" y="1770610"/>
                  </a:lnTo>
                  <a:lnTo>
                    <a:pt x="2378930" y="1807728"/>
                  </a:lnTo>
                  <a:lnTo>
                    <a:pt x="2415434" y="1845068"/>
                  </a:lnTo>
                  <a:lnTo>
                    <a:pt x="2451793" y="1882632"/>
                  </a:lnTo>
                  <a:lnTo>
                    <a:pt x="2488007" y="1920419"/>
                  </a:lnTo>
                  <a:lnTo>
                    <a:pt x="2524074" y="1958428"/>
                  </a:lnTo>
                  <a:lnTo>
                    <a:pt x="2559846" y="1996502"/>
                  </a:lnTo>
                  <a:lnTo>
                    <a:pt x="2595388" y="2034709"/>
                  </a:lnTo>
                  <a:lnTo>
                    <a:pt x="2630701" y="2073047"/>
                  </a:lnTo>
                  <a:lnTo>
                    <a:pt x="2665784" y="2111516"/>
                  </a:lnTo>
                  <a:lnTo>
                    <a:pt x="2700638" y="2150116"/>
                  </a:lnTo>
                  <a:lnTo>
                    <a:pt x="2735261" y="2188844"/>
                  </a:lnTo>
                  <a:lnTo>
                    <a:pt x="2769656" y="2227701"/>
                  </a:lnTo>
                  <a:lnTo>
                    <a:pt x="2803820" y="2266686"/>
                  </a:lnTo>
                  <a:lnTo>
                    <a:pt x="2837756" y="2305797"/>
                  </a:lnTo>
                  <a:lnTo>
                    <a:pt x="2871462" y="2345034"/>
                  </a:lnTo>
                  <a:lnTo>
                    <a:pt x="2904938" y="2384396"/>
                  </a:lnTo>
                  <a:lnTo>
                    <a:pt x="2938185" y="2423882"/>
                  </a:lnTo>
                  <a:lnTo>
                    <a:pt x="2971203" y="2463491"/>
                  </a:lnTo>
                  <a:lnTo>
                    <a:pt x="3003991" y="2503223"/>
                  </a:lnTo>
                  <a:lnTo>
                    <a:pt x="3068881" y="2583050"/>
                  </a:lnTo>
                  <a:lnTo>
                    <a:pt x="3132853" y="2663356"/>
                  </a:lnTo>
                  <a:lnTo>
                    <a:pt x="3195909" y="2744135"/>
                  </a:lnTo>
                  <a:lnTo>
                    <a:pt x="3258049" y="2825379"/>
                  </a:lnTo>
                  <a:lnTo>
                    <a:pt x="3319272" y="2907082"/>
                  </a:lnTo>
                  <a:lnTo>
                    <a:pt x="3379580" y="2989237"/>
                  </a:lnTo>
                  <a:lnTo>
                    <a:pt x="3438973" y="3071838"/>
                  </a:lnTo>
                  <a:lnTo>
                    <a:pt x="3497451" y="3154876"/>
                  </a:lnTo>
                  <a:lnTo>
                    <a:pt x="3555014" y="3238346"/>
                  </a:lnTo>
                  <a:lnTo>
                    <a:pt x="3611662" y="3322241"/>
                  </a:lnTo>
                  <a:lnTo>
                    <a:pt x="3667396" y="3406554"/>
                  </a:lnTo>
                  <a:lnTo>
                    <a:pt x="3722217" y="3491277"/>
                  </a:lnTo>
                  <a:lnTo>
                    <a:pt x="3776123" y="3576405"/>
                  </a:lnTo>
                  <a:lnTo>
                    <a:pt x="3829117" y="3661929"/>
                  </a:lnTo>
                  <a:lnTo>
                    <a:pt x="3881197" y="3747845"/>
                  </a:lnTo>
                  <a:lnTo>
                    <a:pt x="3932364" y="3834144"/>
                  </a:lnTo>
                  <a:lnTo>
                    <a:pt x="3982619" y="3920819"/>
                  </a:lnTo>
                  <a:lnTo>
                    <a:pt x="4031962" y="4007865"/>
                  </a:lnTo>
                  <a:lnTo>
                    <a:pt x="4080393" y="4095274"/>
                  </a:lnTo>
                  <a:lnTo>
                    <a:pt x="4127912" y="4183039"/>
                  </a:lnTo>
                  <a:lnTo>
                    <a:pt x="4174520" y="4271153"/>
                  </a:lnTo>
                  <a:lnTo>
                    <a:pt x="4220216" y="4359610"/>
                  </a:lnTo>
                  <a:lnTo>
                    <a:pt x="4265002" y="4448403"/>
                  </a:lnTo>
                  <a:lnTo>
                    <a:pt x="4265002" y="0"/>
                  </a:lnTo>
                  <a:close/>
                </a:path>
              </a:pathLst>
            </a:custGeom>
            <a:solidFill>
              <a:srgbClr val="EDEDEE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1" name="object 41"/>
            <p:cNvSpPr/>
            <p:nvPr/>
          </p:nvSpPr>
          <p:spPr>
            <a:xfrm>
              <a:off x="10290924" y="12"/>
              <a:ext cx="1899285" cy="4449445"/>
            </a:xfrm>
            <a:custGeom>
              <a:avLst/>
              <a:gdLst/>
              <a:ahLst/>
              <a:cxnLst/>
              <a:rect l="l" t="t" r="r" b="b"/>
              <a:pathLst>
                <a:path w="1899284" h="4449445">
                  <a:moveTo>
                    <a:pt x="832599" y="1258608"/>
                  </a:moveTo>
                  <a:lnTo>
                    <a:pt x="415861" y="603681"/>
                  </a:lnTo>
                  <a:lnTo>
                    <a:pt x="226415" y="901407"/>
                  </a:lnTo>
                  <a:lnTo>
                    <a:pt x="255041" y="946492"/>
                  </a:lnTo>
                  <a:lnTo>
                    <a:pt x="374777" y="901395"/>
                  </a:lnTo>
                  <a:lnTo>
                    <a:pt x="372973" y="896581"/>
                  </a:lnTo>
                  <a:lnTo>
                    <a:pt x="371944" y="891374"/>
                  </a:lnTo>
                  <a:lnTo>
                    <a:pt x="371944" y="885926"/>
                  </a:lnTo>
                  <a:lnTo>
                    <a:pt x="375399" y="868832"/>
                  </a:lnTo>
                  <a:lnTo>
                    <a:pt x="384810" y="854862"/>
                  </a:lnTo>
                  <a:lnTo>
                    <a:pt x="398767" y="845451"/>
                  </a:lnTo>
                  <a:lnTo>
                    <a:pt x="415861" y="841997"/>
                  </a:lnTo>
                  <a:lnTo>
                    <a:pt x="432955" y="845451"/>
                  </a:lnTo>
                  <a:lnTo>
                    <a:pt x="446900" y="854862"/>
                  </a:lnTo>
                  <a:lnTo>
                    <a:pt x="456311" y="868832"/>
                  </a:lnTo>
                  <a:lnTo>
                    <a:pt x="459752" y="885926"/>
                  </a:lnTo>
                  <a:lnTo>
                    <a:pt x="456311" y="903020"/>
                  </a:lnTo>
                  <a:lnTo>
                    <a:pt x="446900" y="916978"/>
                  </a:lnTo>
                  <a:lnTo>
                    <a:pt x="432955" y="926388"/>
                  </a:lnTo>
                  <a:lnTo>
                    <a:pt x="415861" y="929830"/>
                  </a:lnTo>
                  <a:lnTo>
                    <a:pt x="406387" y="928801"/>
                  </a:lnTo>
                  <a:lnTo>
                    <a:pt x="397637" y="925868"/>
                  </a:lnTo>
                  <a:lnTo>
                    <a:pt x="389826" y="921245"/>
                  </a:lnTo>
                  <a:lnTo>
                    <a:pt x="383159" y="915162"/>
                  </a:lnTo>
                  <a:lnTo>
                    <a:pt x="0" y="1257808"/>
                  </a:lnTo>
                  <a:lnTo>
                    <a:pt x="41008" y="1233944"/>
                  </a:lnTo>
                  <a:lnTo>
                    <a:pt x="83527" y="1212532"/>
                  </a:lnTo>
                  <a:lnTo>
                    <a:pt x="127469" y="1193660"/>
                  </a:lnTo>
                  <a:lnTo>
                    <a:pt x="172745" y="1177417"/>
                  </a:lnTo>
                  <a:lnTo>
                    <a:pt x="219240" y="1163916"/>
                  </a:lnTo>
                  <a:lnTo>
                    <a:pt x="266877" y="1153248"/>
                  </a:lnTo>
                  <a:lnTo>
                    <a:pt x="315556" y="1145501"/>
                  </a:lnTo>
                  <a:lnTo>
                    <a:pt x="365188" y="1140790"/>
                  </a:lnTo>
                  <a:lnTo>
                    <a:pt x="415658" y="1139190"/>
                  </a:lnTo>
                  <a:lnTo>
                    <a:pt x="466305" y="1140790"/>
                  </a:lnTo>
                  <a:lnTo>
                    <a:pt x="516102" y="1145540"/>
                  </a:lnTo>
                  <a:lnTo>
                    <a:pt x="564946" y="1153337"/>
                  </a:lnTo>
                  <a:lnTo>
                    <a:pt x="612736" y="1164082"/>
                  </a:lnTo>
                  <a:lnTo>
                    <a:pt x="659384" y="1177683"/>
                  </a:lnTo>
                  <a:lnTo>
                    <a:pt x="704799" y="1194028"/>
                  </a:lnTo>
                  <a:lnTo>
                    <a:pt x="748868" y="1213027"/>
                  </a:lnTo>
                  <a:lnTo>
                    <a:pt x="791502" y="1234592"/>
                  </a:lnTo>
                  <a:lnTo>
                    <a:pt x="832599" y="1258608"/>
                  </a:lnTo>
                  <a:close/>
                </a:path>
                <a:path w="1899284" h="4449445">
                  <a:moveTo>
                    <a:pt x="1898688" y="760425"/>
                  </a:moveTo>
                  <a:lnTo>
                    <a:pt x="1161110" y="0"/>
                  </a:lnTo>
                  <a:lnTo>
                    <a:pt x="779449" y="0"/>
                  </a:lnTo>
                  <a:lnTo>
                    <a:pt x="800735" y="44246"/>
                  </a:lnTo>
                  <a:lnTo>
                    <a:pt x="821753" y="88646"/>
                  </a:lnTo>
                  <a:lnTo>
                    <a:pt x="842492" y="133197"/>
                  </a:lnTo>
                  <a:lnTo>
                    <a:pt x="862952" y="177914"/>
                  </a:lnTo>
                  <a:lnTo>
                    <a:pt x="883145" y="222783"/>
                  </a:lnTo>
                  <a:lnTo>
                    <a:pt x="903058" y="267817"/>
                  </a:lnTo>
                  <a:lnTo>
                    <a:pt x="922705" y="312991"/>
                  </a:lnTo>
                  <a:lnTo>
                    <a:pt x="942060" y="358317"/>
                  </a:lnTo>
                  <a:lnTo>
                    <a:pt x="961136" y="403796"/>
                  </a:lnTo>
                  <a:lnTo>
                    <a:pt x="979932" y="449440"/>
                  </a:lnTo>
                  <a:lnTo>
                    <a:pt x="998448" y="495211"/>
                  </a:lnTo>
                  <a:lnTo>
                    <a:pt x="1016685" y="541147"/>
                  </a:lnTo>
                  <a:lnTo>
                    <a:pt x="1034643" y="587222"/>
                  </a:lnTo>
                  <a:lnTo>
                    <a:pt x="1052296" y="633437"/>
                  </a:lnTo>
                  <a:lnTo>
                    <a:pt x="1069682" y="679805"/>
                  </a:lnTo>
                  <a:lnTo>
                    <a:pt x="1086777" y="726313"/>
                  </a:lnTo>
                  <a:lnTo>
                    <a:pt x="1103566" y="772972"/>
                  </a:lnTo>
                  <a:lnTo>
                    <a:pt x="1120089" y="819772"/>
                  </a:lnTo>
                  <a:lnTo>
                    <a:pt x="1136307" y="866698"/>
                  </a:lnTo>
                  <a:lnTo>
                    <a:pt x="1152232" y="913777"/>
                  </a:lnTo>
                  <a:lnTo>
                    <a:pt x="1167866" y="960996"/>
                  </a:lnTo>
                  <a:lnTo>
                    <a:pt x="1183208" y="1008354"/>
                  </a:lnTo>
                  <a:lnTo>
                    <a:pt x="1198257" y="1055839"/>
                  </a:lnTo>
                  <a:lnTo>
                    <a:pt x="1213002" y="1103464"/>
                  </a:lnTo>
                  <a:lnTo>
                    <a:pt x="1227455" y="1151229"/>
                  </a:lnTo>
                  <a:lnTo>
                    <a:pt x="1241602" y="1199121"/>
                  </a:lnTo>
                  <a:lnTo>
                    <a:pt x="1255458" y="1247152"/>
                  </a:lnTo>
                  <a:lnTo>
                    <a:pt x="1269009" y="1295311"/>
                  </a:lnTo>
                  <a:lnTo>
                    <a:pt x="1282255" y="1343596"/>
                  </a:lnTo>
                  <a:lnTo>
                    <a:pt x="1295209" y="1392021"/>
                  </a:lnTo>
                  <a:lnTo>
                    <a:pt x="1307846" y="1440573"/>
                  </a:lnTo>
                  <a:lnTo>
                    <a:pt x="1320177" y="1489252"/>
                  </a:lnTo>
                  <a:lnTo>
                    <a:pt x="1332204" y="1538046"/>
                  </a:lnTo>
                  <a:lnTo>
                    <a:pt x="1343926" y="1586979"/>
                  </a:lnTo>
                  <a:lnTo>
                    <a:pt x="1355331" y="1636039"/>
                  </a:lnTo>
                  <a:lnTo>
                    <a:pt x="1366431" y="1685213"/>
                  </a:lnTo>
                  <a:lnTo>
                    <a:pt x="1377226" y="1734515"/>
                  </a:lnTo>
                  <a:lnTo>
                    <a:pt x="1387690" y="1783930"/>
                  </a:lnTo>
                  <a:lnTo>
                    <a:pt x="1397850" y="1833473"/>
                  </a:lnTo>
                  <a:lnTo>
                    <a:pt x="1407706" y="1883143"/>
                  </a:lnTo>
                  <a:lnTo>
                    <a:pt x="1417231" y="1932914"/>
                  </a:lnTo>
                  <a:lnTo>
                    <a:pt x="1426451" y="1982812"/>
                  </a:lnTo>
                  <a:lnTo>
                    <a:pt x="1435341" y="2032838"/>
                  </a:lnTo>
                  <a:lnTo>
                    <a:pt x="1443913" y="2082965"/>
                  </a:lnTo>
                  <a:lnTo>
                    <a:pt x="1452168" y="2133206"/>
                  </a:lnTo>
                  <a:lnTo>
                    <a:pt x="1460106" y="2183561"/>
                  </a:lnTo>
                  <a:lnTo>
                    <a:pt x="1467713" y="2234031"/>
                  </a:lnTo>
                  <a:lnTo>
                    <a:pt x="1474990" y="2284615"/>
                  </a:lnTo>
                  <a:lnTo>
                    <a:pt x="1481950" y="2335314"/>
                  </a:lnTo>
                  <a:lnTo>
                    <a:pt x="1488592" y="2386114"/>
                  </a:lnTo>
                  <a:lnTo>
                    <a:pt x="1494891" y="2437015"/>
                  </a:lnTo>
                  <a:lnTo>
                    <a:pt x="1500873" y="2488044"/>
                  </a:lnTo>
                  <a:lnTo>
                    <a:pt x="1506524" y="2539161"/>
                  </a:lnTo>
                  <a:lnTo>
                    <a:pt x="1511833" y="2590393"/>
                  </a:lnTo>
                  <a:lnTo>
                    <a:pt x="1516824" y="2641727"/>
                  </a:lnTo>
                  <a:lnTo>
                    <a:pt x="1521472" y="2693162"/>
                  </a:lnTo>
                  <a:lnTo>
                    <a:pt x="1525790" y="2744698"/>
                  </a:lnTo>
                  <a:lnTo>
                    <a:pt x="1529765" y="2796336"/>
                  </a:lnTo>
                  <a:lnTo>
                    <a:pt x="1533410" y="2848076"/>
                  </a:lnTo>
                  <a:lnTo>
                    <a:pt x="1536725" y="2899918"/>
                  </a:lnTo>
                  <a:lnTo>
                    <a:pt x="1539684" y="2951861"/>
                  </a:lnTo>
                  <a:lnTo>
                    <a:pt x="1542313" y="3003893"/>
                  </a:lnTo>
                  <a:lnTo>
                    <a:pt x="1544599" y="3056026"/>
                  </a:lnTo>
                  <a:lnTo>
                    <a:pt x="1546567" y="3108922"/>
                  </a:lnTo>
                  <a:lnTo>
                    <a:pt x="1548168" y="3161766"/>
                  </a:lnTo>
                  <a:lnTo>
                    <a:pt x="1549412" y="3214573"/>
                  </a:lnTo>
                  <a:lnTo>
                    <a:pt x="1550289" y="3267316"/>
                  </a:lnTo>
                  <a:lnTo>
                    <a:pt x="1550809" y="3319996"/>
                  </a:lnTo>
                  <a:lnTo>
                    <a:pt x="1550974" y="3372612"/>
                  </a:lnTo>
                  <a:lnTo>
                    <a:pt x="1550797" y="3425164"/>
                  </a:lnTo>
                  <a:lnTo>
                    <a:pt x="1550250" y="3477641"/>
                  </a:lnTo>
                  <a:lnTo>
                    <a:pt x="1549374" y="3530028"/>
                  </a:lnTo>
                  <a:lnTo>
                    <a:pt x="1548142" y="3582327"/>
                  </a:lnTo>
                  <a:lnTo>
                    <a:pt x="1546555" y="3634536"/>
                  </a:lnTo>
                  <a:lnTo>
                    <a:pt x="1544637" y="3686645"/>
                  </a:lnTo>
                  <a:lnTo>
                    <a:pt x="1542376" y="3738651"/>
                  </a:lnTo>
                  <a:lnTo>
                    <a:pt x="1539773" y="3790543"/>
                  </a:lnTo>
                  <a:lnTo>
                    <a:pt x="1590611" y="3877208"/>
                  </a:lnTo>
                  <a:lnTo>
                    <a:pt x="1640535" y="3964267"/>
                  </a:lnTo>
                  <a:lnTo>
                    <a:pt x="1689531" y="4051681"/>
                  </a:lnTo>
                  <a:lnTo>
                    <a:pt x="1737614" y="4139450"/>
                  </a:lnTo>
                  <a:lnTo>
                    <a:pt x="1784781" y="4227588"/>
                  </a:lnTo>
                  <a:lnTo>
                    <a:pt x="1831035" y="4316057"/>
                  </a:lnTo>
                  <a:lnTo>
                    <a:pt x="1876361" y="4404880"/>
                  </a:lnTo>
                  <a:lnTo>
                    <a:pt x="1898688" y="4449419"/>
                  </a:lnTo>
                  <a:lnTo>
                    <a:pt x="1898688" y="760425"/>
                  </a:lnTo>
                  <a:close/>
                </a:path>
              </a:pathLst>
            </a:custGeom>
            <a:solidFill>
              <a:srgbClr val="232D6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2" name="object 42"/>
            <p:cNvSpPr/>
            <p:nvPr/>
          </p:nvSpPr>
          <p:spPr>
            <a:xfrm>
              <a:off x="11070464" y="0"/>
              <a:ext cx="771525" cy="6500495"/>
            </a:xfrm>
            <a:custGeom>
              <a:avLst/>
              <a:gdLst/>
              <a:ahLst/>
              <a:cxnLst/>
              <a:rect l="l" t="t" r="r" b="b"/>
              <a:pathLst>
                <a:path w="771525" h="6500495">
                  <a:moveTo>
                    <a:pt x="0" y="0"/>
                  </a:moveTo>
                  <a:lnTo>
                    <a:pt x="20040" y="41658"/>
                  </a:lnTo>
                  <a:lnTo>
                    <a:pt x="41055" y="86065"/>
                  </a:lnTo>
                  <a:lnTo>
                    <a:pt x="61799" y="130634"/>
                  </a:lnTo>
                  <a:lnTo>
                    <a:pt x="82271" y="175362"/>
                  </a:lnTo>
                  <a:lnTo>
                    <a:pt x="102469" y="220249"/>
                  </a:lnTo>
                  <a:lnTo>
                    <a:pt x="122393" y="265293"/>
                  </a:lnTo>
                  <a:lnTo>
                    <a:pt x="142040" y="310494"/>
                  </a:lnTo>
                  <a:lnTo>
                    <a:pt x="161411" y="355850"/>
                  </a:lnTo>
                  <a:lnTo>
                    <a:pt x="180503" y="401360"/>
                  </a:lnTo>
                  <a:lnTo>
                    <a:pt x="199316" y="447023"/>
                  </a:lnTo>
                  <a:lnTo>
                    <a:pt x="217849" y="492838"/>
                  </a:lnTo>
                  <a:lnTo>
                    <a:pt x="236099" y="538803"/>
                  </a:lnTo>
                  <a:lnTo>
                    <a:pt x="254067" y="584918"/>
                  </a:lnTo>
                  <a:lnTo>
                    <a:pt x="271750" y="631181"/>
                  </a:lnTo>
                  <a:lnTo>
                    <a:pt x="289148" y="677592"/>
                  </a:lnTo>
                  <a:lnTo>
                    <a:pt x="306259" y="724149"/>
                  </a:lnTo>
                  <a:lnTo>
                    <a:pt x="323082" y="770850"/>
                  </a:lnTo>
                  <a:lnTo>
                    <a:pt x="339616" y="817695"/>
                  </a:lnTo>
                  <a:lnTo>
                    <a:pt x="355860" y="864683"/>
                  </a:lnTo>
                  <a:lnTo>
                    <a:pt x="371813" y="911813"/>
                  </a:lnTo>
                  <a:lnTo>
                    <a:pt x="387473" y="959083"/>
                  </a:lnTo>
                  <a:lnTo>
                    <a:pt x="402839" y="1006492"/>
                  </a:lnTo>
                  <a:lnTo>
                    <a:pt x="417910" y="1054039"/>
                  </a:lnTo>
                  <a:lnTo>
                    <a:pt x="432685" y="1101723"/>
                  </a:lnTo>
                  <a:lnTo>
                    <a:pt x="447162" y="1149543"/>
                  </a:lnTo>
                  <a:lnTo>
                    <a:pt x="461341" y="1197498"/>
                  </a:lnTo>
                  <a:lnTo>
                    <a:pt x="475220" y="1245586"/>
                  </a:lnTo>
                  <a:lnTo>
                    <a:pt x="488798" y="1293806"/>
                  </a:lnTo>
                  <a:lnTo>
                    <a:pt x="502074" y="1342158"/>
                  </a:lnTo>
                  <a:lnTo>
                    <a:pt x="515046" y="1390640"/>
                  </a:lnTo>
                  <a:lnTo>
                    <a:pt x="527714" y="1439250"/>
                  </a:lnTo>
                  <a:lnTo>
                    <a:pt x="540076" y="1487989"/>
                  </a:lnTo>
                  <a:lnTo>
                    <a:pt x="552131" y="1536854"/>
                  </a:lnTo>
                  <a:lnTo>
                    <a:pt x="563877" y="1585845"/>
                  </a:lnTo>
                  <a:lnTo>
                    <a:pt x="575314" y="1634960"/>
                  </a:lnTo>
                  <a:lnTo>
                    <a:pt x="586441" y="1684198"/>
                  </a:lnTo>
                  <a:lnTo>
                    <a:pt x="597256" y="1733558"/>
                  </a:lnTo>
                  <a:lnTo>
                    <a:pt x="607758" y="1783039"/>
                  </a:lnTo>
                  <a:lnTo>
                    <a:pt x="617945" y="1832640"/>
                  </a:lnTo>
                  <a:lnTo>
                    <a:pt x="627818" y="1882360"/>
                  </a:lnTo>
                  <a:lnTo>
                    <a:pt x="637373" y="1932197"/>
                  </a:lnTo>
                  <a:lnTo>
                    <a:pt x="646611" y="1982151"/>
                  </a:lnTo>
                  <a:lnTo>
                    <a:pt x="655530" y="2032219"/>
                  </a:lnTo>
                  <a:lnTo>
                    <a:pt x="664129" y="2082402"/>
                  </a:lnTo>
                  <a:lnTo>
                    <a:pt x="672406" y="2132698"/>
                  </a:lnTo>
                  <a:lnTo>
                    <a:pt x="680361" y="2183105"/>
                  </a:lnTo>
                  <a:lnTo>
                    <a:pt x="687992" y="2233624"/>
                  </a:lnTo>
                  <a:lnTo>
                    <a:pt x="695297" y="2284251"/>
                  </a:lnTo>
                  <a:lnTo>
                    <a:pt x="702277" y="2334987"/>
                  </a:lnTo>
                  <a:lnTo>
                    <a:pt x="708929" y="2385831"/>
                  </a:lnTo>
                  <a:lnTo>
                    <a:pt x="715253" y="2436780"/>
                  </a:lnTo>
                  <a:lnTo>
                    <a:pt x="721247" y="2487834"/>
                  </a:lnTo>
                  <a:lnTo>
                    <a:pt x="726910" y="2538992"/>
                  </a:lnTo>
                  <a:lnTo>
                    <a:pt x="732241" y="2590253"/>
                  </a:lnTo>
                  <a:lnTo>
                    <a:pt x="737239" y="2641615"/>
                  </a:lnTo>
                  <a:lnTo>
                    <a:pt x="741901" y="2693078"/>
                  </a:lnTo>
                  <a:lnTo>
                    <a:pt x="746229" y="2744640"/>
                  </a:lnTo>
                  <a:lnTo>
                    <a:pt x="750219" y="2796299"/>
                  </a:lnTo>
                  <a:lnTo>
                    <a:pt x="753871" y="2848056"/>
                  </a:lnTo>
                  <a:lnTo>
                    <a:pt x="757183" y="2899909"/>
                  </a:lnTo>
                  <a:lnTo>
                    <a:pt x="760155" y="2951856"/>
                  </a:lnTo>
                  <a:lnTo>
                    <a:pt x="762786" y="3003897"/>
                  </a:lnTo>
                  <a:lnTo>
                    <a:pt x="765073" y="3056030"/>
                  </a:lnTo>
                  <a:lnTo>
                    <a:pt x="767023" y="3108461"/>
                  </a:lnTo>
                  <a:lnTo>
                    <a:pt x="768621" y="3160826"/>
                  </a:lnTo>
                  <a:lnTo>
                    <a:pt x="769867" y="3213124"/>
                  </a:lnTo>
                  <a:lnTo>
                    <a:pt x="770763" y="3265353"/>
                  </a:lnTo>
                  <a:lnTo>
                    <a:pt x="771309" y="3317513"/>
                  </a:lnTo>
                  <a:lnTo>
                    <a:pt x="771507" y="3369602"/>
                  </a:lnTo>
                  <a:lnTo>
                    <a:pt x="771358" y="3421619"/>
                  </a:lnTo>
                  <a:lnTo>
                    <a:pt x="770863" y="3473562"/>
                  </a:lnTo>
                  <a:lnTo>
                    <a:pt x="770023" y="3525431"/>
                  </a:lnTo>
                  <a:lnTo>
                    <a:pt x="768839" y="3577224"/>
                  </a:lnTo>
                  <a:lnTo>
                    <a:pt x="767312" y="3628941"/>
                  </a:lnTo>
                  <a:lnTo>
                    <a:pt x="765443" y="3680579"/>
                  </a:lnTo>
                  <a:lnTo>
                    <a:pt x="763234" y="3732138"/>
                  </a:lnTo>
                  <a:lnTo>
                    <a:pt x="760686" y="3783616"/>
                  </a:lnTo>
                  <a:lnTo>
                    <a:pt x="757799" y="3835012"/>
                  </a:lnTo>
                  <a:lnTo>
                    <a:pt x="754575" y="3886326"/>
                  </a:lnTo>
                  <a:lnTo>
                    <a:pt x="751015" y="3937555"/>
                  </a:lnTo>
                  <a:lnTo>
                    <a:pt x="747119" y="3988699"/>
                  </a:lnTo>
                  <a:lnTo>
                    <a:pt x="742890" y="4039756"/>
                  </a:lnTo>
                  <a:lnTo>
                    <a:pt x="738328" y="4090725"/>
                  </a:lnTo>
                  <a:lnTo>
                    <a:pt x="733434" y="4141605"/>
                  </a:lnTo>
                  <a:lnTo>
                    <a:pt x="728210" y="4192395"/>
                  </a:lnTo>
                  <a:lnTo>
                    <a:pt x="722656" y="4243093"/>
                  </a:lnTo>
                  <a:lnTo>
                    <a:pt x="716773" y="4293699"/>
                  </a:lnTo>
                  <a:lnTo>
                    <a:pt x="710563" y="4344211"/>
                  </a:lnTo>
                  <a:lnTo>
                    <a:pt x="704027" y="4394627"/>
                  </a:lnTo>
                  <a:lnTo>
                    <a:pt x="697166" y="4444948"/>
                  </a:lnTo>
                  <a:lnTo>
                    <a:pt x="689980" y="4495170"/>
                  </a:lnTo>
                  <a:lnTo>
                    <a:pt x="682472" y="4545294"/>
                  </a:lnTo>
                  <a:lnTo>
                    <a:pt x="674642" y="4595318"/>
                  </a:lnTo>
                  <a:lnTo>
                    <a:pt x="666491" y="4645240"/>
                  </a:lnTo>
                  <a:lnTo>
                    <a:pt x="658021" y="4695061"/>
                  </a:lnTo>
                  <a:lnTo>
                    <a:pt x="649232" y="4744777"/>
                  </a:lnTo>
                  <a:lnTo>
                    <a:pt x="640125" y="4794389"/>
                  </a:lnTo>
                  <a:lnTo>
                    <a:pt x="630702" y="4843894"/>
                  </a:lnTo>
                  <a:lnTo>
                    <a:pt x="620964" y="4893293"/>
                  </a:lnTo>
                  <a:lnTo>
                    <a:pt x="610912" y="4942583"/>
                  </a:lnTo>
                  <a:lnTo>
                    <a:pt x="600547" y="4991763"/>
                  </a:lnTo>
                  <a:lnTo>
                    <a:pt x="589869" y="5040832"/>
                  </a:lnTo>
                  <a:lnTo>
                    <a:pt x="578881" y="5089789"/>
                  </a:lnTo>
                  <a:lnTo>
                    <a:pt x="567584" y="5138633"/>
                  </a:lnTo>
                  <a:lnTo>
                    <a:pt x="555977" y="5187362"/>
                  </a:lnTo>
                  <a:lnTo>
                    <a:pt x="544063" y="5235975"/>
                  </a:lnTo>
                  <a:lnTo>
                    <a:pt x="531843" y="5284471"/>
                  </a:lnTo>
                  <a:lnTo>
                    <a:pt x="519317" y="5332849"/>
                  </a:lnTo>
                  <a:lnTo>
                    <a:pt x="506487" y="5381108"/>
                  </a:lnTo>
                  <a:lnTo>
                    <a:pt x="493354" y="5429246"/>
                  </a:lnTo>
                  <a:lnTo>
                    <a:pt x="479919" y="5477262"/>
                  </a:lnTo>
                  <a:lnTo>
                    <a:pt x="466183" y="5525156"/>
                  </a:lnTo>
                  <a:lnTo>
                    <a:pt x="452147" y="5572924"/>
                  </a:lnTo>
                  <a:lnTo>
                    <a:pt x="437812" y="5620568"/>
                  </a:lnTo>
                  <a:lnTo>
                    <a:pt x="423180" y="5668084"/>
                  </a:lnTo>
                  <a:lnTo>
                    <a:pt x="408251" y="5715473"/>
                  </a:lnTo>
                  <a:lnTo>
                    <a:pt x="393027" y="5762733"/>
                  </a:lnTo>
                  <a:lnTo>
                    <a:pt x="377508" y="5809862"/>
                  </a:lnTo>
                  <a:lnTo>
                    <a:pt x="361697" y="5856860"/>
                  </a:lnTo>
                  <a:lnTo>
                    <a:pt x="345593" y="5903725"/>
                  </a:lnTo>
                  <a:lnTo>
                    <a:pt x="329198" y="5950455"/>
                  </a:lnTo>
                  <a:lnTo>
                    <a:pt x="312513" y="5997051"/>
                  </a:lnTo>
                  <a:lnTo>
                    <a:pt x="295539" y="6043510"/>
                  </a:lnTo>
                  <a:lnTo>
                    <a:pt x="278278" y="6089832"/>
                  </a:lnTo>
                  <a:lnTo>
                    <a:pt x="260730" y="6136015"/>
                  </a:lnTo>
                  <a:lnTo>
                    <a:pt x="242896" y="6182058"/>
                  </a:lnTo>
                  <a:lnTo>
                    <a:pt x="224778" y="6227959"/>
                  </a:lnTo>
                  <a:lnTo>
                    <a:pt x="206377" y="6273718"/>
                  </a:lnTo>
                  <a:lnTo>
                    <a:pt x="187694" y="6319333"/>
                  </a:lnTo>
                  <a:lnTo>
                    <a:pt x="168729" y="6364804"/>
                  </a:lnTo>
                  <a:lnTo>
                    <a:pt x="149484" y="6410128"/>
                  </a:lnTo>
                  <a:lnTo>
                    <a:pt x="129961" y="6455305"/>
                  </a:lnTo>
                  <a:lnTo>
                    <a:pt x="110159" y="6500333"/>
                  </a:lnTo>
                </a:path>
              </a:pathLst>
            </a:custGeom>
            <a:ln w="9524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43" name="object 43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545"/>
              </a:lnSpc>
            </a:pPr>
            <a:r>
              <a:rPr dirty="0"/>
              <a:t>TROJAN</a:t>
            </a:r>
            <a:r>
              <a:rPr spc="-20" dirty="0"/>
              <a:t> </a:t>
            </a:r>
            <a:r>
              <a:rPr dirty="0"/>
              <a:t>CONSTRUCTION</a:t>
            </a:r>
            <a:r>
              <a:rPr spc="-20" dirty="0"/>
              <a:t> </a:t>
            </a:r>
            <a:r>
              <a:rPr dirty="0"/>
              <a:t>HOLDING</a:t>
            </a:r>
            <a:r>
              <a:rPr spc="145" dirty="0"/>
              <a:t> </a:t>
            </a:r>
            <a:r>
              <a:rPr sz="2175" b="0" baseline="-7662" dirty="0">
                <a:solidFill>
                  <a:srgbClr val="232D69"/>
                </a:solidFill>
                <a:latin typeface="Poppins Light"/>
                <a:cs typeface="Poppins Light"/>
              </a:rPr>
              <a:t>I</a:t>
            </a:r>
            <a:r>
              <a:rPr sz="2175" b="0" spc="52" baseline="-7662" dirty="0">
                <a:solidFill>
                  <a:srgbClr val="232D69"/>
                </a:solidFill>
                <a:latin typeface="Poppins Light"/>
                <a:cs typeface="Poppins Light"/>
              </a:rPr>
              <a:t> </a:t>
            </a:r>
            <a:fld id="{81D60167-4931-47E6-BA6A-407CBD079E47}" type="slidenum">
              <a:rPr sz="900" spc="-25" dirty="0">
                <a:solidFill>
                  <a:srgbClr val="232D69"/>
                </a:solidFill>
                <a:latin typeface="Poppins SemiBold"/>
                <a:cs typeface="Poppins SemiBold"/>
              </a:rPr>
              <a:t>6</a:t>
            </a:fld>
            <a:endParaRPr sz="900">
              <a:latin typeface="Poppins SemiBold"/>
              <a:cs typeface="Poppins SemiBold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8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8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359994" y="360006"/>
            <a:ext cx="11469598" cy="6137998"/>
          </a:xfrm>
          <a:prstGeom prst="rect">
            <a:avLst/>
          </a:prstGeom>
        </p:spPr>
      </p:pic>
      <p:sp>
        <p:nvSpPr>
          <p:cNvPr id="3" name="object 3" descr="$PPTXTitle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/>
              <a:t>COMBINED</a:t>
            </a:r>
            <a:r>
              <a:rPr spc="-60" dirty="0"/>
              <a:t> </a:t>
            </a:r>
            <a:r>
              <a:rPr dirty="0"/>
              <a:t>WORK</a:t>
            </a:r>
            <a:r>
              <a:rPr spc="-85" dirty="0"/>
              <a:t> </a:t>
            </a:r>
            <a:r>
              <a:rPr spc="-10" dirty="0"/>
              <a:t>PORTFOLIO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1067277" y="1747923"/>
            <a:ext cx="5269230" cy="609600"/>
          </a:xfrm>
          <a:prstGeom prst="rect">
            <a:avLst/>
          </a:prstGeom>
        </p:spPr>
        <p:txBody>
          <a:bodyPr vert="horz" wrap="square" lIns="0" tIns="43180" rIns="0" bIns="0" rtlCol="0">
            <a:spAutoFit/>
          </a:bodyPr>
          <a:lstStyle/>
          <a:p>
            <a:pPr marL="12700" marR="5080">
              <a:lnSpc>
                <a:spcPts val="2200"/>
              </a:lnSpc>
              <a:spcBef>
                <a:spcPts val="340"/>
              </a:spcBef>
            </a:pPr>
            <a:r>
              <a:rPr sz="2000" dirty="0">
                <a:solidFill>
                  <a:srgbClr val="BA9977"/>
                </a:solidFill>
                <a:latin typeface="Poppins Medium"/>
                <a:cs typeface="Poppins Medium"/>
              </a:rPr>
              <a:t>17</a:t>
            </a:r>
            <a:r>
              <a:rPr sz="2000" spc="-20" dirty="0">
                <a:solidFill>
                  <a:srgbClr val="BA9977"/>
                </a:solidFill>
                <a:latin typeface="Poppins Medium"/>
                <a:cs typeface="Poppins Medium"/>
              </a:rPr>
              <a:t> </a:t>
            </a:r>
            <a:r>
              <a:rPr sz="2000" dirty="0">
                <a:solidFill>
                  <a:srgbClr val="BA9977"/>
                </a:solidFill>
                <a:latin typeface="Poppins Medium"/>
                <a:cs typeface="Poppins Medium"/>
              </a:rPr>
              <a:t>YEARS</a:t>
            </a:r>
            <a:r>
              <a:rPr sz="2000" spc="-20" dirty="0">
                <a:solidFill>
                  <a:srgbClr val="BA9977"/>
                </a:solidFill>
                <a:latin typeface="Poppins Medium"/>
                <a:cs typeface="Poppins Medium"/>
              </a:rPr>
              <a:t> </a:t>
            </a:r>
            <a:r>
              <a:rPr sz="2000" dirty="0">
                <a:solidFill>
                  <a:srgbClr val="BA9977"/>
                </a:solidFill>
                <a:latin typeface="Poppins Medium"/>
                <a:cs typeface="Poppins Medium"/>
              </a:rPr>
              <a:t>OF</a:t>
            </a:r>
            <a:r>
              <a:rPr sz="2000" spc="-20" dirty="0">
                <a:solidFill>
                  <a:srgbClr val="BA9977"/>
                </a:solidFill>
                <a:latin typeface="Poppins Medium"/>
                <a:cs typeface="Poppins Medium"/>
              </a:rPr>
              <a:t> </a:t>
            </a:r>
            <a:r>
              <a:rPr sz="2000" dirty="0">
                <a:solidFill>
                  <a:srgbClr val="BA9977"/>
                </a:solidFill>
                <a:latin typeface="Poppins Medium"/>
                <a:cs typeface="Poppins Medium"/>
              </a:rPr>
              <a:t>OPERATIONS</a:t>
            </a:r>
            <a:r>
              <a:rPr sz="2000" spc="-20" dirty="0">
                <a:solidFill>
                  <a:srgbClr val="BA9977"/>
                </a:solidFill>
                <a:latin typeface="Poppins Medium"/>
                <a:cs typeface="Poppins Medium"/>
              </a:rPr>
              <a:t> WITH </a:t>
            </a:r>
            <a:r>
              <a:rPr sz="2000" dirty="0">
                <a:solidFill>
                  <a:srgbClr val="BA9977"/>
                </a:solidFill>
                <a:latin typeface="Poppins Medium"/>
                <a:cs typeface="Poppins Medium"/>
              </a:rPr>
              <a:t>COMPLETED</a:t>
            </a:r>
            <a:r>
              <a:rPr sz="2000" spc="-10" dirty="0">
                <a:solidFill>
                  <a:srgbClr val="BA9977"/>
                </a:solidFill>
                <a:latin typeface="Poppins Medium"/>
                <a:cs typeface="Poppins Medium"/>
              </a:rPr>
              <a:t> </a:t>
            </a:r>
            <a:r>
              <a:rPr sz="2000" dirty="0">
                <a:solidFill>
                  <a:srgbClr val="BA9977"/>
                </a:solidFill>
                <a:latin typeface="Poppins Medium"/>
                <a:cs typeface="Poppins Medium"/>
              </a:rPr>
              <a:t>PROJECTS</a:t>
            </a:r>
            <a:r>
              <a:rPr sz="2000" spc="-5" dirty="0">
                <a:solidFill>
                  <a:srgbClr val="BA9977"/>
                </a:solidFill>
                <a:latin typeface="Poppins Medium"/>
                <a:cs typeface="Poppins Medium"/>
              </a:rPr>
              <a:t> </a:t>
            </a:r>
            <a:r>
              <a:rPr sz="2000" dirty="0">
                <a:solidFill>
                  <a:srgbClr val="BA9977"/>
                </a:solidFill>
                <a:latin typeface="Poppins Medium"/>
                <a:cs typeface="Poppins Medium"/>
              </a:rPr>
              <a:t>WORTH</a:t>
            </a:r>
            <a:r>
              <a:rPr sz="2000" spc="-5" dirty="0">
                <a:solidFill>
                  <a:srgbClr val="BA9977"/>
                </a:solidFill>
                <a:latin typeface="Poppins Medium"/>
                <a:cs typeface="Poppins Medium"/>
              </a:rPr>
              <a:t> </a:t>
            </a:r>
            <a:r>
              <a:rPr sz="2000" dirty="0">
                <a:solidFill>
                  <a:srgbClr val="BA9977"/>
                </a:solidFill>
                <a:latin typeface="Poppins Medium"/>
                <a:cs typeface="Poppins Medium"/>
              </a:rPr>
              <a:t>40</a:t>
            </a:r>
            <a:r>
              <a:rPr sz="2000" spc="-10" dirty="0">
                <a:solidFill>
                  <a:srgbClr val="BA9977"/>
                </a:solidFill>
                <a:latin typeface="Poppins Medium"/>
                <a:cs typeface="Poppins Medium"/>
              </a:rPr>
              <a:t> BILLION.</a:t>
            </a:r>
            <a:endParaRPr sz="2000">
              <a:latin typeface="Poppins Medium"/>
              <a:cs typeface="Poppins Medium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1067277" y="2911593"/>
            <a:ext cx="2740660" cy="574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</a:pPr>
            <a:r>
              <a:rPr sz="1800" dirty="0">
                <a:solidFill>
                  <a:srgbClr val="FFFFFF"/>
                </a:solidFill>
                <a:latin typeface="Poppins Medium"/>
                <a:cs typeface="Poppins Medium"/>
              </a:rPr>
              <a:t>More</a:t>
            </a:r>
            <a:r>
              <a:rPr sz="1800" spc="-15" dirty="0">
                <a:solidFill>
                  <a:srgbClr val="FFFFFF"/>
                </a:solidFill>
                <a:latin typeface="Poppins Medium"/>
                <a:cs typeface="Poppins Medium"/>
              </a:rPr>
              <a:t> </a:t>
            </a:r>
            <a:r>
              <a:rPr sz="1800" dirty="0">
                <a:solidFill>
                  <a:srgbClr val="FFFFFF"/>
                </a:solidFill>
                <a:latin typeface="Poppins Medium"/>
                <a:cs typeface="Poppins Medium"/>
              </a:rPr>
              <a:t>than</a:t>
            </a:r>
            <a:r>
              <a:rPr sz="1800" spc="-15" dirty="0">
                <a:solidFill>
                  <a:srgbClr val="FFFFFF"/>
                </a:solidFill>
                <a:latin typeface="Poppins Medium"/>
                <a:cs typeface="Poppins Medium"/>
              </a:rPr>
              <a:t> </a:t>
            </a:r>
            <a:r>
              <a:rPr sz="1800" dirty="0">
                <a:solidFill>
                  <a:srgbClr val="FFFFFF"/>
                </a:solidFill>
                <a:latin typeface="Poppins Medium"/>
                <a:cs typeface="Poppins Medium"/>
              </a:rPr>
              <a:t>250</a:t>
            </a:r>
            <a:r>
              <a:rPr sz="1800" spc="-10" dirty="0">
                <a:solidFill>
                  <a:srgbClr val="FFFFFF"/>
                </a:solidFill>
                <a:latin typeface="Poppins Medium"/>
                <a:cs typeface="Poppins Medium"/>
              </a:rPr>
              <a:t> </a:t>
            </a:r>
            <a:r>
              <a:rPr sz="1800" dirty="0">
                <a:solidFill>
                  <a:srgbClr val="FFFFFF"/>
                </a:solidFill>
                <a:latin typeface="Poppins Medium"/>
                <a:cs typeface="Poppins Medium"/>
              </a:rPr>
              <a:t>small</a:t>
            </a:r>
            <a:r>
              <a:rPr sz="1800" spc="-15" dirty="0">
                <a:solidFill>
                  <a:srgbClr val="FFFFFF"/>
                </a:solidFill>
                <a:latin typeface="Poppins Medium"/>
                <a:cs typeface="Poppins Medium"/>
              </a:rPr>
              <a:t> </a:t>
            </a:r>
            <a:r>
              <a:rPr sz="1800" spc="-25" dirty="0">
                <a:solidFill>
                  <a:srgbClr val="FFFFFF"/>
                </a:solidFill>
                <a:latin typeface="Poppins Medium"/>
                <a:cs typeface="Poppins Medium"/>
              </a:rPr>
              <a:t>to </a:t>
            </a:r>
            <a:r>
              <a:rPr sz="1800" dirty="0">
                <a:solidFill>
                  <a:srgbClr val="FFFFFF"/>
                </a:solidFill>
                <a:latin typeface="Poppins Medium"/>
                <a:cs typeface="Poppins Medium"/>
              </a:rPr>
              <a:t>large</a:t>
            </a:r>
            <a:r>
              <a:rPr sz="1800" spc="-65" dirty="0">
                <a:solidFill>
                  <a:srgbClr val="FFFFFF"/>
                </a:solidFill>
                <a:latin typeface="Poppins Medium"/>
                <a:cs typeface="Poppins Medium"/>
              </a:rPr>
              <a:t> </a:t>
            </a:r>
            <a:r>
              <a:rPr sz="1800" dirty="0">
                <a:solidFill>
                  <a:srgbClr val="FFFFFF"/>
                </a:solidFill>
                <a:latin typeface="Poppins Medium"/>
                <a:cs typeface="Poppins Medium"/>
              </a:rPr>
              <a:t>projects</a:t>
            </a:r>
            <a:r>
              <a:rPr sz="1800" spc="-60" dirty="0">
                <a:solidFill>
                  <a:srgbClr val="FFFFFF"/>
                </a:solidFill>
                <a:latin typeface="Poppins Medium"/>
                <a:cs typeface="Poppins Medium"/>
              </a:rPr>
              <a:t> </a:t>
            </a:r>
            <a:r>
              <a:rPr sz="1800" spc="-10" dirty="0">
                <a:solidFill>
                  <a:srgbClr val="FFFFFF"/>
                </a:solidFill>
                <a:latin typeface="Poppins Medium"/>
                <a:cs typeface="Poppins Medium"/>
              </a:rPr>
              <a:t>executed</a:t>
            </a:r>
            <a:endParaRPr sz="1800">
              <a:latin typeface="Poppins Medium"/>
              <a:cs typeface="Poppins Medium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4227901" y="2886218"/>
            <a:ext cx="3214370" cy="624840"/>
          </a:xfrm>
          <a:prstGeom prst="rect">
            <a:avLst/>
          </a:prstGeom>
        </p:spPr>
        <p:txBody>
          <a:bodyPr vert="horz" wrap="square" lIns="0" tIns="381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300"/>
              </a:spcBef>
            </a:pPr>
            <a:r>
              <a:rPr sz="1800" dirty="0">
                <a:solidFill>
                  <a:srgbClr val="FFFFFF"/>
                </a:solidFill>
                <a:latin typeface="Poppins Medium"/>
                <a:cs typeface="Poppins Medium"/>
              </a:rPr>
              <a:t>Achieved 1.25 </a:t>
            </a:r>
            <a:r>
              <a:rPr sz="1800" spc="-10" dirty="0">
                <a:solidFill>
                  <a:srgbClr val="FFFFFF"/>
                </a:solidFill>
                <a:latin typeface="Poppins Medium"/>
                <a:cs typeface="Poppins Medium"/>
              </a:rPr>
              <a:t>billion</a:t>
            </a:r>
            <a:endParaRPr sz="1800">
              <a:latin typeface="Poppins Medium"/>
              <a:cs typeface="Poppins Medium"/>
            </a:endParaRPr>
          </a:p>
          <a:p>
            <a:pPr marL="12700">
              <a:lnSpc>
                <a:spcPct val="100000"/>
              </a:lnSpc>
              <a:spcBef>
                <a:spcPts val="200"/>
              </a:spcBef>
            </a:pPr>
            <a:r>
              <a:rPr sz="1800" dirty="0">
                <a:solidFill>
                  <a:srgbClr val="FFFFFF"/>
                </a:solidFill>
                <a:latin typeface="Poppins Medium"/>
                <a:cs typeface="Poppins Medium"/>
              </a:rPr>
              <a:t>total</a:t>
            </a:r>
            <a:r>
              <a:rPr sz="1800" spc="-40" dirty="0">
                <a:solidFill>
                  <a:srgbClr val="FFFFFF"/>
                </a:solidFill>
                <a:latin typeface="Poppins Medium"/>
                <a:cs typeface="Poppins Medium"/>
              </a:rPr>
              <a:t> </a:t>
            </a:r>
            <a:r>
              <a:rPr sz="1800" dirty="0">
                <a:solidFill>
                  <a:srgbClr val="FFFFFF"/>
                </a:solidFill>
                <a:latin typeface="Poppins Medium"/>
                <a:cs typeface="Poppins Medium"/>
              </a:rPr>
              <a:t>man-hours</a:t>
            </a:r>
            <a:r>
              <a:rPr sz="1800" spc="-35" dirty="0">
                <a:solidFill>
                  <a:srgbClr val="FFFFFF"/>
                </a:solidFill>
                <a:latin typeface="Poppins Medium"/>
                <a:cs typeface="Poppins Medium"/>
              </a:rPr>
              <a:t> </a:t>
            </a:r>
            <a:r>
              <a:rPr sz="1800" dirty="0">
                <a:solidFill>
                  <a:srgbClr val="FFFFFF"/>
                </a:solidFill>
                <a:latin typeface="Poppins Medium"/>
                <a:cs typeface="Poppins Medium"/>
              </a:rPr>
              <a:t>without</a:t>
            </a:r>
            <a:r>
              <a:rPr sz="1800" spc="-35" dirty="0">
                <a:solidFill>
                  <a:srgbClr val="FFFFFF"/>
                </a:solidFill>
                <a:latin typeface="Poppins Medium"/>
                <a:cs typeface="Poppins Medium"/>
              </a:rPr>
              <a:t> </a:t>
            </a:r>
            <a:r>
              <a:rPr sz="1800" spc="-25" dirty="0">
                <a:solidFill>
                  <a:srgbClr val="FFFFFF"/>
                </a:solidFill>
                <a:latin typeface="Poppins Medium"/>
                <a:cs typeface="Poppins Medium"/>
              </a:rPr>
              <a:t>LTI</a:t>
            </a:r>
            <a:endParaRPr sz="1800">
              <a:latin typeface="Poppins Medium"/>
              <a:cs typeface="Poppins Medium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1067277" y="3872170"/>
            <a:ext cx="1855470" cy="574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indent="237490">
              <a:lnSpc>
                <a:spcPct val="100000"/>
              </a:lnSpc>
              <a:spcBef>
                <a:spcPts val="100"/>
              </a:spcBef>
            </a:pPr>
            <a:r>
              <a:rPr sz="1800" dirty="0">
                <a:solidFill>
                  <a:srgbClr val="FFFFFF"/>
                </a:solidFill>
                <a:latin typeface="Poppins Medium"/>
                <a:cs typeface="Poppins Medium"/>
              </a:rPr>
              <a:t>50 </a:t>
            </a:r>
            <a:r>
              <a:rPr sz="1800" spc="-10" dirty="0">
                <a:solidFill>
                  <a:srgbClr val="FFFFFF"/>
                </a:solidFill>
                <a:latin typeface="Poppins Medium"/>
                <a:cs typeface="Poppins Medium"/>
              </a:rPr>
              <a:t>Billion+ </a:t>
            </a:r>
            <a:r>
              <a:rPr sz="1800" dirty="0">
                <a:solidFill>
                  <a:srgbClr val="FFFFFF"/>
                </a:solidFill>
                <a:latin typeface="Poppins Medium"/>
                <a:cs typeface="Poppins Medium"/>
              </a:rPr>
              <a:t>current </a:t>
            </a:r>
            <a:r>
              <a:rPr sz="1800" spc="-10" dirty="0">
                <a:solidFill>
                  <a:srgbClr val="FFFFFF"/>
                </a:solidFill>
                <a:latin typeface="Poppins Medium"/>
                <a:cs typeface="Poppins Medium"/>
              </a:rPr>
              <a:t>backlog</a:t>
            </a:r>
            <a:endParaRPr sz="1800">
              <a:latin typeface="Poppins Medium"/>
              <a:cs typeface="Poppins Medium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4227901" y="4793885"/>
            <a:ext cx="1899285" cy="574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250190" marR="5080" indent="-238125">
              <a:lnSpc>
                <a:spcPct val="100000"/>
              </a:lnSpc>
              <a:spcBef>
                <a:spcPts val="100"/>
              </a:spcBef>
            </a:pPr>
            <a:r>
              <a:rPr sz="1800" dirty="0">
                <a:solidFill>
                  <a:srgbClr val="FFFFFF"/>
                </a:solidFill>
                <a:latin typeface="Poppins Medium"/>
                <a:cs typeface="Poppins Medium"/>
              </a:rPr>
              <a:t>Current </a:t>
            </a:r>
            <a:r>
              <a:rPr sz="1800" spc="-10" dirty="0">
                <a:solidFill>
                  <a:srgbClr val="FFFFFF"/>
                </a:solidFill>
                <a:latin typeface="Poppins Medium"/>
                <a:cs typeface="Poppins Medium"/>
              </a:rPr>
              <a:t>revenue </a:t>
            </a:r>
            <a:r>
              <a:rPr sz="1800" dirty="0">
                <a:solidFill>
                  <a:srgbClr val="FFFFFF"/>
                </a:solidFill>
                <a:latin typeface="Poppins Medium"/>
                <a:cs typeface="Poppins Medium"/>
              </a:rPr>
              <a:t>14</a:t>
            </a:r>
            <a:r>
              <a:rPr sz="1800" spc="-20" dirty="0">
                <a:solidFill>
                  <a:srgbClr val="FFFFFF"/>
                </a:solidFill>
                <a:latin typeface="Poppins Medium"/>
                <a:cs typeface="Poppins Medium"/>
              </a:rPr>
              <a:t> </a:t>
            </a:r>
            <a:r>
              <a:rPr sz="1800" dirty="0">
                <a:solidFill>
                  <a:srgbClr val="FFFFFF"/>
                </a:solidFill>
                <a:latin typeface="Poppins Medium"/>
                <a:cs typeface="Poppins Medium"/>
              </a:rPr>
              <a:t>BN</a:t>
            </a:r>
            <a:r>
              <a:rPr sz="1800" spc="-15" dirty="0">
                <a:solidFill>
                  <a:srgbClr val="FFFFFF"/>
                </a:solidFill>
                <a:latin typeface="Poppins Medium"/>
                <a:cs typeface="Poppins Medium"/>
              </a:rPr>
              <a:t> </a:t>
            </a:r>
            <a:r>
              <a:rPr sz="1800" dirty="0">
                <a:solidFill>
                  <a:srgbClr val="FFFFFF"/>
                </a:solidFill>
                <a:latin typeface="Poppins Medium"/>
                <a:cs typeface="Poppins Medium"/>
              </a:rPr>
              <a:t>by</a:t>
            </a:r>
            <a:r>
              <a:rPr sz="1800" spc="-15" dirty="0">
                <a:solidFill>
                  <a:srgbClr val="FFFFFF"/>
                </a:solidFill>
                <a:latin typeface="Poppins Medium"/>
                <a:cs typeface="Poppins Medium"/>
              </a:rPr>
              <a:t> </a:t>
            </a:r>
            <a:r>
              <a:rPr sz="1800" spc="-20" dirty="0">
                <a:solidFill>
                  <a:srgbClr val="FFFFFF"/>
                </a:solidFill>
                <a:latin typeface="Poppins Medium"/>
                <a:cs typeface="Poppins Medium"/>
              </a:rPr>
              <a:t>2025</a:t>
            </a:r>
            <a:endParaRPr sz="1800">
              <a:latin typeface="Poppins Medium"/>
              <a:cs typeface="Poppins Medium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4227897" y="3851819"/>
            <a:ext cx="3486785" cy="601345"/>
          </a:xfrm>
          <a:prstGeom prst="rect">
            <a:avLst/>
          </a:prstGeom>
        </p:spPr>
        <p:txBody>
          <a:bodyPr vert="horz" wrap="square" lIns="0" tIns="3937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310"/>
              </a:spcBef>
            </a:pPr>
            <a:r>
              <a:rPr sz="1600" dirty="0">
                <a:solidFill>
                  <a:srgbClr val="FFFFFF"/>
                </a:solidFill>
                <a:latin typeface="Poppins Medium"/>
                <a:cs typeface="Poppins Medium"/>
              </a:rPr>
              <a:t>(Compound</a:t>
            </a:r>
            <a:r>
              <a:rPr sz="1600" spc="-55" dirty="0">
                <a:solidFill>
                  <a:srgbClr val="FFFFFF"/>
                </a:solidFill>
                <a:latin typeface="Poppins Medium"/>
                <a:cs typeface="Poppins Medium"/>
              </a:rPr>
              <a:t> </a:t>
            </a:r>
            <a:r>
              <a:rPr sz="1600" dirty="0">
                <a:solidFill>
                  <a:srgbClr val="FFFFFF"/>
                </a:solidFill>
                <a:latin typeface="Poppins Medium"/>
                <a:cs typeface="Poppins Medium"/>
              </a:rPr>
              <a:t>Annual</a:t>
            </a:r>
            <a:r>
              <a:rPr sz="1600" spc="-55" dirty="0">
                <a:solidFill>
                  <a:srgbClr val="FFFFFF"/>
                </a:solidFill>
                <a:latin typeface="Poppins Medium"/>
                <a:cs typeface="Poppins Medium"/>
              </a:rPr>
              <a:t> </a:t>
            </a:r>
            <a:r>
              <a:rPr sz="1600" dirty="0">
                <a:solidFill>
                  <a:srgbClr val="FFFFFF"/>
                </a:solidFill>
                <a:latin typeface="Poppins Medium"/>
                <a:cs typeface="Poppins Medium"/>
              </a:rPr>
              <a:t>Growth</a:t>
            </a:r>
            <a:r>
              <a:rPr sz="1600" spc="-50" dirty="0">
                <a:solidFill>
                  <a:srgbClr val="FFFFFF"/>
                </a:solidFill>
                <a:latin typeface="Poppins Medium"/>
                <a:cs typeface="Poppins Medium"/>
              </a:rPr>
              <a:t> </a:t>
            </a:r>
            <a:r>
              <a:rPr sz="1600" spc="-10" dirty="0">
                <a:solidFill>
                  <a:srgbClr val="FFFFFF"/>
                </a:solidFill>
                <a:latin typeface="Poppins Medium"/>
                <a:cs typeface="Poppins Medium"/>
              </a:rPr>
              <a:t>Rate)</a:t>
            </a:r>
            <a:endParaRPr sz="1600">
              <a:latin typeface="Poppins Medium"/>
              <a:cs typeface="Poppins Medium"/>
            </a:endParaRPr>
          </a:p>
          <a:p>
            <a:pPr marL="12700">
              <a:lnSpc>
                <a:spcPct val="100000"/>
              </a:lnSpc>
              <a:spcBef>
                <a:spcPts val="240"/>
              </a:spcBef>
            </a:pPr>
            <a:r>
              <a:rPr sz="1800" dirty="0">
                <a:solidFill>
                  <a:srgbClr val="FFFFFF"/>
                </a:solidFill>
                <a:latin typeface="Poppins Medium"/>
                <a:cs typeface="Poppins Medium"/>
              </a:rPr>
              <a:t>CAGR </a:t>
            </a:r>
            <a:r>
              <a:rPr sz="1800" spc="-10" dirty="0">
                <a:solidFill>
                  <a:srgbClr val="FFFFFF"/>
                </a:solidFill>
                <a:latin typeface="Poppins Medium"/>
                <a:cs typeface="Poppins Medium"/>
              </a:rPr>
              <a:t>20.5%</a:t>
            </a:r>
            <a:endParaRPr sz="1800">
              <a:latin typeface="Poppins Medium"/>
              <a:cs typeface="Poppins Medium"/>
            </a:endParaRPr>
          </a:p>
        </p:txBody>
      </p:sp>
      <p:grpSp>
        <p:nvGrpSpPr>
          <p:cNvPr id="10" name="object 10"/>
          <p:cNvGrpSpPr/>
          <p:nvPr/>
        </p:nvGrpSpPr>
        <p:grpSpPr>
          <a:xfrm>
            <a:off x="1079822" y="-2"/>
            <a:ext cx="11110387" cy="6500497"/>
            <a:chOff x="1079822" y="-2"/>
            <a:chExt cx="11110387" cy="6500497"/>
          </a:xfrm>
        </p:grpSpPr>
        <p:pic>
          <p:nvPicPr>
            <p:cNvPr id="11" name="object 11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1079822" y="3915887"/>
              <a:ext cx="192544" cy="166700"/>
            </a:xfrm>
            <a:prstGeom prst="rect">
              <a:avLst/>
            </a:prstGeom>
          </p:spPr>
        </p:pic>
        <p:pic>
          <p:nvPicPr>
            <p:cNvPr id="12" name="object 12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4257922" y="5115676"/>
              <a:ext cx="192544" cy="166687"/>
            </a:xfrm>
            <a:prstGeom prst="rect">
              <a:avLst/>
            </a:prstGeom>
          </p:spPr>
        </p:pic>
        <p:sp>
          <p:nvSpPr>
            <p:cNvPr id="13" name="object 13"/>
            <p:cNvSpPr/>
            <p:nvPr/>
          </p:nvSpPr>
          <p:spPr>
            <a:xfrm>
              <a:off x="7924255" y="-2"/>
              <a:ext cx="4265295" cy="4448810"/>
            </a:xfrm>
            <a:custGeom>
              <a:avLst/>
              <a:gdLst/>
              <a:ahLst/>
              <a:cxnLst/>
              <a:rect l="l" t="t" r="r" b="b"/>
              <a:pathLst>
                <a:path w="4265295" h="4448810">
                  <a:moveTo>
                    <a:pt x="4265002" y="0"/>
                  </a:moveTo>
                  <a:lnTo>
                    <a:pt x="0" y="0"/>
                  </a:lnTo>
                  <a:lnTo>
                    <a:pt x="86943" y="48528"/>
                  </a:lnTo>
                  <a:lnTo>
                    <a:pt x="173507" y="97953"/>
                  </a:lnTo>
                  <a:lnTo>
                    <a:pt x="259686" y="148274"/>
                  </a:lnTo>
                  <a:lnTo>
                    <a:pt x="345471" y="199490"/>
                  </a:lnTo>
                  <a:lnTo>
                    <a:pt x="430857" y="251602"/>
                  </a:lnTo>
                  <a:lnTo>
                    <a:pt x="515837" y="304610"/>
                  </a:lnTo>
                  <a:lnTo>
                    <a:pt x="600403" y="358512"/>
                  </a:lnTo>
                  <a:lnTo>
                    <a:pt x="684548" y="413310"/>
                  </a:lnTo>
                  <a:lnTo>
                    <a:pt x="768266" y="469003"/>
                  </a:lnTo>
                  <a:lnTo>
                    <a:pt x="851551" y="525590"/>
                  </a:lnTo>
                  <a:lnTo>
                    <a:pt x="934394" y="583073"/>
                  </a:lnTo>
                  <a:lnTo>
                    <a:pt x="1016789" y="641449"/>
                  </a:lnTo>
                  <a:lnTo>
                    <a:pt x="1098729" y="700721"/>
                  </a:lnTo>
                  <a:lnTo>
                    <a:pt x="1180208" y="760887"/>
                  </a:lnTo>
                  <a:lnTo>
                    <a:pt x="1261217" y="821947"/>
                  </a:lnTo>
                  <a:lnTo>
                    <a:pt x="1341752" y="883901"/>
                  </a:lnTo>
                  <a:lnTo>
                    <a:pt x="1421804" y="946749"/>
                  </a:lnTo>
                  <a:lnTo>
                    <a:pt x="1501366" y="1010491"/>
                  </a:lnTo>
                  <a:lnTo>
                    <a:pt x="1580432" y="1075127"/>
                  </a:lnTo>
                  <a:lnTo>
                    <a:pt x="1658995" y="1140656"/>
                  </a:lnTo>
                  <a:lnTo>
                    <a:pt x="1737048" y="1207079"/>
                  </a:lnTo>
                  <a:lnTo>
                    <a:pt x="1814584" y="1274395"/>
                  </a:lnTo>
                  <a:lnTo>
                    <a:pt x="1853156" y="1308388"/>
                  </a:lnTo>
                  <a:lnTo>
                    <a:pt x="1891596" y="1342604"/>
                  </a:lnTo>
                  <a:lnTo>
                    <a:pt x="1929904" y="1377044"/>
                  </a:lnTo>
                  <a:lnTo>
                    <a:pt x="1968078" y="1411707"/>
                  </a:lnTo>
                  <a:lnTo>
                    <a:pt x="2006117" y="1446593"/>
                  </a:lnTo>
                  <a:lnTo>
                    <a:pt x="2044021" y="1481702"/>
                  </a:lnTo>
                  <a:lnTo>
                    <a:pt x="2081789" y="1517035"/>
                  </a:lnTo>
                  <a:lnTo>
                    <a:pt x="2119421" y="1552590"/>
                  </a:lnTo>
                  <a:lnTo>
                    <a:pt x="2156914" y="1588369"/>
                  </a:lnTo>
                  <a:lnTo>
                    <a:pt x="2194268" y="1624371"/>
                  </a:lnTo>
                  <a:lnTo>
                    <a:pt x="2231483" y="1660596"/>
                  </a:lnTo>
                  <a:lnTo>
                    <a:pt x="2268558" y="1697045"/>
                  </a:lnTo>
                  <a:lnTo>
                    <a:pt x="2305491" y="1733716"/>
                  </a:lnTo>
                  <a:lnTo>
                    <a:pt x="2342282" y="1770610"/>
                  </a:lnTo>
                  <a:lnTo>
                    <a:pt x="2378930" y="1807728"/>
                  </a:lnTo>
                  <a:lnTo>
                    <a:pt x="2415434" y="1845068"/>
                  </a:lnTo>
                  <a:lnTo>
                    <a:pt x="2451793" y="1882632"/>
                  </a:lnTo>
                  <a:lnTo>
                    <a:pt x="2488007" y="1920419"/>
                  </a:lnTo>
                  <a:lnTo>
                    <a:pt x="2524074" y="1958428"/>
                  </a:lnTo>
                  <a:lnTo>
                    <a:pt x="2559846" y="1996502"/>
                  </a:lnTo>
                  <a:lnTo>
                    <a:pt x="2595388" y="2034709"/>
                  </a:lnTo>
                  <a:lnTo>
                    <a:pt x="2630701" y="2073047"/>
                  </a:lnTo>
                  <a:lnTo>
                    <a:pt x="2665784" y="2111516"/>
                  </a:lnTo>
                  <a:lnTo>
                    <a:pt x="2700638" y="2150116"/>
                  </a:lnTo>
                  <a:lnTo>
                    <a:pt x="2735261" y="2188844"/>
                  </a:lnTo>
                  <a:lnTo>
                    <a:pt x="2769656" y="2227701"/>
                  </a:lnTo>
                  <a:lnTo>
                    <a:pt x="2803820" y="2266686"/>
                  </a:lnTo>
                  <a:lnTo>
                    <a:pt x="2837756" y="2305797"/>
                  </a:lnTo>
                  <a:lnTo>
                    <a:pt x="2871462" y="2345034"/>
                  </a:lnTo>
                  <a:lnTo>
                    <a:pt x="2904938" y="2384396"/>
                  </a:lnTo>
                  <a:lnTo>
                    <a:pt x="2938185" y="2423882"/>
                  </a:lnTo>
                  <a:lnTo>
                    <a:pt x="2971203" y="2463491"/>
                  </a:lnTo>
                  <a:lnTo>
                    <a:pt x="3003991" y="2503223"/>
                  </a:lnTo>
                  <a:lnTo>
                    <a:pt x="3068881" y="2583050"/>
                  </a:lnTo>
                  <a:lnTo>
                    <a:pt x="3132853" y="2663356"/>
                  </a:lnTo>
                  <a:lnTo>
                    <a:pt x="3195909" y="2744135"/>
                  </a:lnTo>
                  <a:lnTo>
                    <a:pt x="3258049" y="2825379"/>
                  </a:lnTo>
                  <a:lnTo>
                    <a:pt x="3319272" y="2907082"/>
                  </a:lnTo>
                  <a:lnTo>
                    <a:pt x="3379580" y="2989237"/>
                  </a:lnTo>
                  <a:lnTo>
                    <a:pt x="3438973" y="3071838"/>
                  </a:lnTo>
                  <a:lnTo>
                    <a:pt x="3497451" y="3154876"/>
                  </a:lnTo>
                  <a:lnTo>
                    <a:pt x="3555014" y="3238346"/>
                  </a:lnTo>
                  <a:lnTo>
                    <a:pt x="3611662" y="3322241"/>
                  </a:lnTo>
                  <a:lnTo>
                    <a:pt x="3667396" y="3406554"/>
                  </a:lnTo>
                  <a:lnTo>
                    <a:pt x="3722217" y="3491277"/>
                  </a:lnTo>
                  <a:lnTo>
                    <a:pt x="3776123" y="3576405"/>
                  </a:lnTo>
                  <a:lnTo>
                    <a:pt x="3829117" y="3661929"/>
                  </a:lnTo>
                  <a:lnTo>
                    <a:pt x="3881197" y="3747845"/>
                  </a:lnTo>
                  <a:lnTo>
                    <a:pt x="3932364" y="3834144"/>
                  </a:lnTo>
                  <a:lnTo>
                    <a:pt x="3982619" y="3920819"/>
                  </a:lnTo>
                  <a:lnTo>
                    <a:pt x="4031962" y="4007865"/>
                  </a:lnTo>
                  <a:lnTo>
                    <a:pt x="4080393" y="4095274"/>
                  </a:lnTo>
                  <a:lnTo>
                    <a:pt x="4127912" y="4183039"/>
                  </a:lnTo>
                  <a:lnTo>
                    <a:pt x="4174520" y="4271153"/>
                  </a:lnTo>
                  <a:lnTo>
                    <a:pt x="4220216" y="4359610"/>
                  </a:lnTo>
                  <a:lnTo>
                    <a:pt x="4265002" y="4448403"/>
                  </a:lnTo>
                  <a:lnTo>
                    <a:pt x="4265002" y="0"/>
                  </a:lnTo>
                  <a:close/>
                </a:path>
              </a:pathLst>
            </a:custGeom>
            <a:solidFill>
              <a:srgbClr val="EDEDEE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" name="object 14"/>
            <p:cNvSpPr/>
            <p:nvPr/>
          </p:nvSpPr>
          <p:spPr>
            <a:xfrm>
              <a:off x="10290924" y="12"/>
              <a:ext cx="1899285" cy="4449445"/>
            </a:xfrm>
            <a:custGeom>
              <a:avLst/>
              <a:gdLst/>
              <a:ahLst/>
              <a:cxnLst/>
              <a:rect l="l" t="t" r="r" b="b"/>
              <a:pathLst>
                <a:path w="1899284" h="4449445">
                  <a:moveTo>
                    <a:pt x="832599" y="1258608"/>
                  </a:moveTo>
                  <a:lnTo>
                    <a:pt x="415861" y="603681"/>
                  </a:lnTo>
                  <a:lnTo>
                    <a:pt x="226415" y="901407"/>
                  </a:lnTo>
                  <a:lnTo>
                    <a:pt x="255041" y="946492"/>
                  </a:lnTo>
                  <a:lnTo>
                    <a:pt x="374777" y="901395"/>
                  </a:lnTo>
                  <a:lnTo>
                    <a:pt x="372973" y="896581"/>
                  </a:lnTo>
                  <a:lnTo>
                    <a:pt x="371944" y="891374"/>
                  </a:lnTo>
                  <a:lnTo>
                    <a:pt x="371944" y="885926"/>
                  </a:lnTo>
                  <a:lnTo>
                    <a:pt x="375399" y="868832"/>
                  </a:lnTo>
                  <a:lnTo>
                    <a:pt x="384810" y="854862"/>
                  </a:lnTo>
                  <a:lnTo>
                    <a:pt x="398767" y="845451"/>
                  </a:lnTo>
                  <a:lnTo>
                    <a:pt x="415861" y="841997"/>
                  </a:lnTo>
                  <a:lnTo>
                    <a:pt x="432955" y="845451"/>
                  </a:lnTo>
                  <a:lnTo>
                    <a:pt x="446900" y="854862"/>
                  </a:lnTo>
                  <a:lnTo>
                    <a:pt x="456311" y="868832"/>
                  </a:lnTo>
                  <a:lnTo>
                    <a:pt x="459752" y="885926"/>
                  </a:lnTo>
                  <a:lnTo>
                    <a:pt x="456311" y="903020"/>
                  </a:lnTo>
                  <a:lnTo>
                    <a:pt x="446900" y="916978"/>
                  </a:lnTo>
                  <a:lnTo>
                    <a:pt x="432955" y="926388"/>
                  </a:lnTo>
                  <a:lnTo>
                    <a:pt x="415861" y="929830"/>
                  </a:lnTo>
                  <a:lnTo>
                    <a:pt x="406387" y="928801"/>
                  </a:lnTo>
                  <a:lnTo>
                    <a:pt x="397637" y="925868"/>
                  </a:lnTo>
                  <a:lnTo>
                    <a:pt x="389826" y="921245"/>
                  </a:lnTo>
                  <a:lnTo>
                    <a:pt x="383159" y="915162"/>
                  </a:lnTo>
                  <a:lnTo>
                    <a:pt x="0" y="1257808"/>
                  </a:lnTo>
                  <a:lnTo>
                    <a:pt x="41008" y="1233944"/>
                  </a:lnTo>
                  <a:lnTo>
                    <a:pt x="83527" y="1212532"/>
                  </a:lnTo>
                  <a:lnTo>
                    <a:pt x="127469" y="1193660"/>
                  </a:lnTo>
                  <a:lnTo>
                    <a:pt x="172745" y="1177417"/>
                  </a:lnTo>
                  <a:lnTo>
                    <a:pt x="219240" y="1163916"/>
                  </a:lnTo>
                  <a:lnTo>
                    <a:pt x="266877" y="1153248"/>
                  </a:lnTo>
                  <a:lnTo>
                    <a:pt x="315556" y="1145501"/>
                  </a:lnTo>
                  <a:lnTo>
                    <a:pt x="365188" y="1140790"/>
                  </a:lnTo>
                  <a:lnTo>
                    <a:pt x="415658" y="1139190"/>
                  </a:lnTo>
                  <a:lnTo>
                    <a:pt x="466305" y="1140790"/>
                  </a:lnTo>
                  <a:lnTo>
                    <a:pt x="516102" y="1145540"/>
                  </a:lnTo>
                  <a:lnTo>
                    <a:pt x="564946" y="1153337"/>
                  </a:lnTo>
                  <a:lnTo>
                    <a:pt x="612736" y="1164082"/>
                  </a:lnTo>
                  <a:lnTo>
                    <a:pt x="659384" y="1177683"/>
                  </a:lnTo>
                  <a:lnTo>
                    <a:pt x="704799" y="1194028"/>
                  </a:lnTo>
                  <a:lnTo>
                    <a:pt x="748868" y="1213027"/>
                  </a:lnTo>
                  <a:lnTo>
                    <a:pt x="791502" y="1234592"/>
                  </a:lnTo>
                  <a:lnTo>
                    <a:pt x="832599" y="1258608"/>
                  </a:lnTo>
                  <a:close/>
                </a:path>
                <a:path w="1899284" h="4449445">
                  <a:moveTo>
                    <a:pt x="1898688" y="760425"/>
                  </a:moveTo>
                  <a:lnTo>
                    <a:pt x="1161110" y="0"/>
                  </a:lnTo>
                  <a:lnTo>
                    <a:pt x="779449" y="0"/>
                  </a:lnTo>
                  <a:lnTo>
                    <a:pt x="800735" y="44246"/>
                  </a:lnTo>
                  <a:lnTo>
                    <a:pt x="821753" y="88646"/>
                  </a:lnTo>
                  <a:lnTo>
                    <a:pt x="842492" y="133197"/>
                  </a:lnTo>
                  <a:lnTo>
                    <a:pt x="862952" y="177914"/>
                  </a:lnTo>
                  <a:lnTo>
                    <a:pt x="883145" y="222783"/>
                  </a:lnTo>
                  <a:lnTo>
                    <a:pt x="903058" y="267817"/>
                  </a:lnTo>
                  <a:lnTo>
                    <a:pt x="922705" y="312991"/>
                  </a:lnTo>
                  <a:lnTo>
                    <a:pt x="942060" y="358317"/>
                  </a:lnTo>
                  <a:lnTo>
                    <a:pt x="961136" y="403796"/>
                  </a:lnTo>
                  <a:lnTo>
                    <a:pt x="979932" y="449440"/>
                  </a:lnTo>
                  <a:lnTo>
                    <a:pt x="998448" y="495211"/>
                  </a:lnTo>
                  <a:lnTo>
                    <a:pt x="1016685" y="541147"/>
                  </a:lnTo>
                  <a:lnTo>
                    <a:pt x="1034643" y="587222"/>
                  </a:lnTo>
                  <a:lnTo>
                    <a:pt x="1052296" y="633437"/>
                  </a:lnTo>
                  <a:lnTo>
                    <a:pt x="1069682" y="679805"/>
                  </a:lnTo>
                  <a:lnTo>
                    <a:pt x="1086777" y="726313"/>
                  </a:lnTo>
                  <a:lnTo>
                    <a:pt x="1103566" y="772972"/>
                  </a:lnTo>
                  <a:lnTo>
                    <a:pt x="1120089" y="819772"/>
                  </a:lnTo>
                  <a:lnTo>
                    <a:pt x="1136307" y="866698"/>
                  </a:lnTo>
                  <a:lnTo>
                    <a:pt x="1152232" y="913777"/>
                  </a:lnTo>
                  <a:lnTo>
                    <a:pt x="1167866" y="960996"/>
                  </a:lnTo>
                  <a:lnTo>
                    <a:pt x="1183208" y="1008354"/>
                  </a:lnTo>
                  <a:lnTo>
                    <a:pt x="1198257" y="1055839"/>
                  </a:lnTo>
                  <a:lnTo>
                    <a:pt x="1213002" y="1103464"/>
                  </a:lnTo>
                  <a:lnTo>
                    <a:pt x="1227455" y="1151229"/>
                  </a:lnTo>
                  <a:lnTo>
                    <a:pt x="1241602" y="1199121"/>
                  </a:lnTo>
                  <a:lnTo>
                    <a:pt x="1255458" y="1247152"/>
                  </a:lnTo>
                  <a:lnTo>
                    <a:pt x="1269009" y="1295311"/>
                  </a:lnTo>
                  <a:lnTo>
                    <a:pt x="1282255" y="1343596"/>
                  </a:lnTo>
                  <a:lnTo>
                    <a:pt x="1295209" y="1392021"/>
                  </a:lnTo>
                  <a:lnTo>
                    <a:pt x="1307846" y="1440573"/>
                  </a:lnTo>
                  <a:lnTo>
                    <a:pt x="1320177" y="1489252"/>
                  </a:lnTo>
                  <a:lnTo>
                    <a:pt x="1332204" y="1538046"/>
                  </a:lnTo>
                  <a:lnTo>
                    <a:pt x="1343926" y="1586979"/>
                  </a:lnTo>
                  <a:lnTo>
                    <a:pt x="1355331" y="1636039"/>
                  </a:lnTo>
                  <a:lnTo>
                    <a:pt x="1366431" y="1685213"/>
                  </a:lnTo>
                  <a:lnTo>
                    <a:pt x="1377226" y="1734515"/>
                  </a:lnTo>
                  <a:lnTo>
                    <a:pt x="1387690" y="1783930"/>
                  </a:lnTo>
                  <a:lnTo>
                    <a:pt x="1397850" y="1833473"/>
                  </a:lnTo>
                  <a:lnTo>
                    <a:pt x="1407706" y="1883143"/>
                  </a:lnTo>
                  <a:lnTo>
                    <a:pt x="1417231" y="1932914"/>
                  </a:lnTo>
                  <a:lnTo>
                    <a:pt x="1426451" y="1982812"/>
                  </a:lnTo>
                  <a:lnTo>
                    <a:pt x="1435341" y="2032838"/>
                  </a:lnTo>
                  <a:lnTo>
                    <a:pt x="1443913" y="2082965"/>
                  </a:lnTo>
                  <a:lnTo>
                    <a:pt x="1452168" y="2133206"/>
                  </a:lnTo>
                  <a:lnTo>
                    <a:pt x="1460106" y="2183561"/>
                  </a:lnTo>
                  <a:lnTo>
                    <a:pt x="1467713" y="2234031"/>
                  </a:lnTo>
                  <a:lnTo>
                    <a:pt x="1474990" y="2284615"/>
                  </a:lnTo>
                  <a:lnTo>
                    <a:pt x="1481950" y="2335314"/>
                  </a:lnTo>
                  <a:lnTo>
                    <a:pt x="1488592" y="2386114"/>
                  </a:lnTo>
                  <a:lnTo>
                    <a:pt x="1494891" y="2437015"/>
                  </a:lnTo>
                  <a:lnTo>
                    <a:pt x="1500873" y="2488044"/>
                  </a:lnTo>
                  <a:lnTo>
                    <a:pt x="1506524" y="2539161"/>
                  </a:lnTo>
                  <a:lnTo>
                    <a:pt x="1511833" y="2590393"/>
                  </a:lnTo>
                  <a:lnTo>
                    <a:pt x="1516824" y="2641727"/>
                  </a:lnTo>
                  <a:lnTo>
                    <a:pt x="1521472" y="2693162"/>
                  </a:lnTo>
                  <a:lnTo>
                    <a:pt x="1525790" y="2744698"/>
                  </a:lnTo>
                  <a:lnTo>
                    <a:pt x="1529765" y="2796336"/>
                  </a:lnTo>
                  <a:lnTo>
                    <a:pt x="1533410" y="2848076"/>
                  </a:lnTo>
                  <a:lnTo>
                    <a:pt x="1536725" y="2899918"/>
                  </a:lnTo>
                  <a:lnTo>
                    <a:pt x="1539684" y="2951861"/>
                  </a:lnTo>
                  <a:lnTo>
                    <a:pt x="1542313" y="3003893"/>
                  </a:lnTo>
                  <a:lnTo>
                    <a:pt x="1544599" y="3056026"/>
                  </a:lnTo>
                  <a:lnTo>
                    <a:pt x="1546567" y="3108922"/>
                  </a:lnTo>
                  <a:lnTo>
                    <a:pt x="1548168" y="3161766"/>
                  </a:lnTo>
                  <a:lnTo>
                    <a:pt x="1549412" y="3214573"/>
                  </a:lnTo>
                  <a:lnTo>
                    <a:pt x="1550289" y="3267316"/>
                  </a:lnTo>
                  <a:lnTo>
                    <a:pt x="1550809" y="3319996"/>
                  </a:lnTo>
                  <a:lnTo>
                    <a:pt x="1550974" y="3372612"/>
                  </a:lnTo>
                  <a:lnTo>
                    <a:pt x="1550797" y="3425164"/>
                  </a:lnTo>
                  <a:lnTo>
                    <a:pt x="1550250" y="3477641"/>
                  </a:lnTo>
                  <a:lnTo>
                    <a:pt x="1549374" y="3530028"/>
                  </a:lnTo>
                  <a:lnTo>
                    <a:pt x="1548142" y="3582327"/>
                  </a:lnTo>
                  <a:lnTo>
                    <a:pt x="1546555" y="3634536"/>
                  </a:lnTo>
                  <a:lnTo>
                    <a:pt x="1544637" y="3686645"/>
                  </a:lnTo>
                  <a:lnTo>
                    <a:pt x="1542376" y="3738651"/>
                  </a:lnTo>
                  <a:lnTo>
                    <a:pt x="1539773" y="3790543"/>
                  </a:lnTo>
                  <a:lnTo>
                    <a:pt x="1590611" y="3877208"/>
                  </a:lnTo>
                  <a:lnTo>
                    <a:pt x="1640535" y="3964267"/>
                  </a:lnTo>
                  <a:lnTo>
                    <a:pt x="1689531" y="4051681"/>
                  </a:lnTo>
                  <a:lnTo>
                    <a:pt x="1737614" y="4139450"/>
                  </a:lnTo>
                  <a:lnTo>
                    <a:pt x="1784781" y="4227588"/>
                  </a:lnTo>
                  <a:lnTo>
                    <a:pt x="1831035" y="4316057"/>
                  </a:lnTo>
                  <a:lnTo>
                    <a:pt x="1876361" y="4404880"/>
                  </a:lnTo>
                  <a:lnTo>
                    <a:pt x="1898688" y="4449419"/>
                  </a:lnTo>
                  <a:lnTo>
                    <a:pt x="1898688" y="760425"/>
                  </a:lnTo>
                  <a:close/>
                </a:path>
              </a:pathLst>
            </a:custGeom>
            <a:solidFill>
              <a:srgbClr val="232D6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" name="object 15"/>
            <p:cNvSpPr/>
            <p:nvPr/>
          </p:nvSpPr>
          <p:spPr>
            <a:xfrm>
              <a:off x="11070465" y="0"/>
              <a:ext cx="771525" cy="6500495"/>
            </a:xfrm>
            <a:custGeom>
              <a:avLst/>
              <a:gdLst/>
              <a:ahLst/>
              <a:cxnLst/>
              <a:rect l="l" t="t" r="r" b="b"/>
              <a:pathLst>
                <a:path w="771525" h="6500495">
                  <a:moveTo>
                    <a:pt x="0" y="0"/>
                  </a:moveTo>
                  <a:lnTo>
                    <a:pt x="20040" y="41658"/>
                  </a:lnTo>
                  <a:lnTo>
                    <a:pt x="41055" y="86065"/>
                  </a:lnTo>
                  <a:lnTo>
                    <a:pt x="61799" y="130634"/>
                  </a:lnTo>
                  <a:lnTo>
                    <a:pt x="82271" y="175362"/>
                  </a:lnTo>
                  <a:lnTo>
                    <a:pt x="102469" y="220249"/>
                  </a:lnTo>
                  <a:lnTo>
                    <a:pt x="122393" y="265293"/>
                  </a:lnTo>
                  <a:lnTo>
                    <a:pt x="142040" y="310494"/>
                  </a:lnTo>
                  <a:lnTo>
                    <a:pt x="161411" y="355850"/>
                  </a:lnTo>
                  <a:lnTo>
                    <a:pt x="180503" y="401360"/>
                  </a:lnTo>
                  <a:lnTo>
                    <a:pt x="199316" y="447023"/>
                  </a:lnTo>
                  <a:lnTo>
                    <a:pt x="217849" y="492838"/>
                  </a:lnTo>
                  <a:lnTo>
                    <a:pt x="236099" y="538803"/>
                  </a:lnTo>
                  <a:lnTo>
                    <a:pt x="254067" y="584918"/>
                  </a:lnTo>
                  <a:lnTo>
                    <a:pt x="271750" y="631181"/>
                  </a:lnTo>
                  <a:lnTo>
                    <a:pt x="289148" y="677592"/>
                  </a:lnTo>
                  <a:lnTo>
                    <a:pt x="306259" y="724149"/>
                  </a:lnTo>
                  <a:lnTo>
                    <a:pt x="323082" y="770850"/>
                  </a:lnTo>
                  <a:lnTo>
                    <a:pt x="339616" y="817695"/>
                  </a:lnTo>
                  <a:lnTo>
                    <a:pt x="355860" y="864683"/>
                  </a:lnTo>
                  <a:lnTo>
                    <a:pt x="371813" y="911813"/>
                  </a:lnTo>
                  <a:lnTo>
                    <a:pt x="387473" y="959083"/>
                  </a:lnTo>
                  <a:lnTo>
                    <a:pt x="402839" y="1006492"/>
                  </a:lnTo>
                  <a:lnTo>
                    <a:pt x="417910" y="1054039"/>
                  </a:lnTo>
                  <a:lnTo>
                    <a:pt x="432685" y="1101723"/>
                  </a:lnTo>
                  <a:lnTo>
                    <a:pt x="447162" y="1149543"/>
                  </a:lnTo>
                  <a:lnTo>
                    <a:pt x="461341" y="1197498"/>
                  </a:lnTo>
                  <a:lnTo>
                    <a:pt x="475220" y="1245586"/>
                  </a:lnTo>
                  <a:lnTo>
                    <a:pt x="488798" y="1293806"/>
                  </a:lnTo>
                  <a:lnTo>
                    <a:pt x="502074" y="1342158"/>
                  </a:lnTo>
                  <a:lnTo>
                    <a:pt x="515046" y="1390640"/>
                  </a:lnTo>
                  <a:lnTo>
                    <a:pt x="527714" y="1439250"/>
                  </a:lnTo>
                  <a:lnTo>
                    <a:pt x="540076" y="1487989"/>
                  </a:lnTo>
                  <a:lnTo>
                    <a:pt x="552131" y="1536854"/>
                  </a:lnTo>
                  <a:lnTo>
                    <a:pt x="563877" y="1585845"/>
                  </a:lnTo>
                  <a:lnTo>
                    <a:pt x="575314" y="1634960"/>
                  </a:lnTo>
                  <a:lnTo>
                    <a:pt x="586441" y="1684198"/>
                  </a:lnTo>
                  <a:lnTo>
                    <a:pt x="597256" y="1733558"/>
                  </a:lnTo>
                  <a:lnTo>
                    <a:pt x="607758" y="1783039"/>
                  </a:lnTo>
                  <a:lnTo>
                    <a:pt x="617945" y="1832640"/>
                  </a:lnTo>
                  <a:lnTo>
                    <a:pt x="627818" y="1882360"/>
                  </a:lnTo>
                  <a:lnTo>
                    <a:pt x="637373" y="1932197"/>
                  </a:lnTo>
                  <a:lnTo>
                    <a:pt x="646611" y="1982151"/>
                  </a:lnTo>
                  <a:lnTo>
                    <a:pt x="655530" y="2032219"/>
                  </a:lnTo>
                  <a:lnTo>
                    <a:pt x="664129" y="2082402"/>
                  </a:lnTo>
                  <a:lnTo>
                    <a:pt x="672406" y="2132698"/>
                  </a:lnTo>
                  <a:lnTo>
                    <a:pt x="680361" y="2183105"/>
                  </a:lnTo>
                  <a:lnTo>
                    <a:pt x="687992" y="2233624"/>
                  </a:lnTo>
                  <a:lnTo>
                    <a:pt x="695297" y="2284251"/>
                  </a:lnTo>
                  <a:lnTo>
                    <a:pt x="702277" y="2334987"/>
                  </a:lnTo>
                  <a:lnTo>
                    <a:pt x="708929" y="2385831"/>
                  </a:lnTo>
                  <a:lnTo>
                    <a:pt x="715253" y="2436780"/>
                  </a:lnTo>
                  <a:lnTo>
                    <a:pt x="721247" y="2487834"/>
                  </a:lnTo>
                  <a:lnTo>
                    <a:pt x="726910" y="2538992"/>
                  </a:lnTo>
                  <a:lnTo>
                    <a:pt x="732241" y="2590253"/>
                  </a:lnTo>
                  <a:lnTo>
                    <a:pt x="737239" y="2641615"/>
                  </a:lnTo>
                  <a:lnTo>
                    <a:pt x="741901" y="2693078"/>
                  </a:lnTo>
                  <a:lnTo>
                    <a:pt x="746229" y="2744640"/>
                  </a:lnTo>
                  <a:lnTo>
                    <a:pt x="750219" y="2796299"/>
                  </a:lnTo>
                  <a:lnTo>
                    <a:pt x="753871" y="2848056"/>
                  </a:lnTo>
                  <a:lnTo>
                    <a:pt x="757183" y="2899909"/>
                  </a:lnTo>
                  <a:lnTo>
                    <a:pt x="760155" y="2951856"/>
                  </a:lnTo>
                  <a:lnTo>
                    <a:pt x="762786" y="3003897"/>
                  </a:lnTo>
                  <a:lnTo>
                    <a:pt x="765073" y="3056030"/>
                  </a:lnTo>
                  <a:lnTo>
                    <a:pt x="767023" y="3108461"/>
                  </a:lnTo>
                  <a:lnTo>
                    <a:pt x="768621" y="3160826"/>
                  </a:lnTo>
                  <a:lnTo>
                    <a:pt x="769867" y="3213124"/>
                  </a:lnTo>
                  <a:lnTo>
                    <a:pt x="770763" y="3265353"/>
                  </a:lnTo>
                  <a:lnTo>
                    <a:pt x="771309" y="3317513"/>
                  </a:lnTo>
                  <a:lnTo>
                    <a:pt x="771507" y="3369602"/>
                  </a:lnTo>
                  <a:lnTo>
                    <a:pt x="771358" y="3421619"/>
                  </a:lnTo>
                  <a:lnTo>
                    <a:pt x="770863" y="3473562"/>
                  </a:lnTo>
                  <a:lnTo>
                    <a:pt x="770023" y="3525431"/>
                  </a:lnTo>
                  <a:lnTo>
                    <a:pt x="768839" y="3577224"/>
                  </a:lnTo>
                  <a:lnTo>
                    <a:pt x="767312" y="3628941"/>
                  </a:lnTo>
                  <a:lnTo>
                    <a:pt x="765443" y="3680579"/>
                  </a:lnTo>
                  <a:lnTo>
                    <a:pt x="763234" y="3732138"/>
                  </a:lnTo>
                  <a:lnTo>
                    <a:pt x="760686" y="3783616"/>
                  </a:lnTo>
                  <a:lnTo>
                    <a:pt x="757799" y="3835012"/>
                  </a:lnTo>
                  <a:lnTo>
                    <a:pt x="754575" y="3886326"/>
                  </a:lnTo>
                  <a:lnTo>
                    <a:pt x="751015" y="3937555"/>
                  </a:lnTo>
                  <a:lnTo>
                    <a:pt x="747119" y="3988699"/>
                  </a:lnTo>
                  <a:lnTo>
                    <a:pt x="742890" y="4039756"/>
                  </a:lnTo>
                  <a:lnTo>
                    <a:pt x="738328" y="4090725"/>
                  </a:lnTo>
                  <a:lnTo>
                    <a:pt x="733434" y="4141605"/>
                  </a:lnTo>
                  <a:lnTo>
                    <a:pt x="728210" y="4192395"/>
                  </a:lnTo>
                  <a:lnTo>
                    <a:pt x="722656" y="4243093"/>
                  </a:lnTo>
                  <a:lnTo>
                    <a:pt x="716773" y="4293699"/>
                  </a:lnTo>
                  <a:lnTo>
                    <a:pt x="710563" y="4344211"/>
                  </a:lnTo>
                  <a:lnTo>
                    <a:pt x="704027" y="4394627"/>
                  </a:lnTo>
                  <a:lnTo>
                    <a:pt x="697166" y="4444948"/>
                  </a:lnTo>
                  <a:lnTo>
                    <a:pt x="689980" y="4495170"/>
                  </a:lnTo>
                  <a:lnTo>
                    <a:pt x="682472" y="4545294"/>
                  </a:lnTo>
                  <a:lnTo>
                    <a:pt x="674642" y="4595318"/>
                  </a:lnTo>
                  <a:lnTo>
                    <a:pt x="666491" y="4645240"/>
                  </a:lnTo>
                  <a:lnTo>
                    <a:pt x="658021" y="4695061"/>
                  </a:lnTo>
                  <a:lnTo>
                    <a:pt x="649232" y="4744777"/>
                  </a:lnTo>
                  <a:lnTo>
                    <a:pt x="640125" y="4794389"/>
                  </a:lnTo>
                  <a:lnTo>
                    <a:pt x="630702" y="4843894"/>
                  </a:lnTo>
                  <a:lnTo>
                    <a:pt x="620964" y="4893293"/>
                  </a:lnTo>
                  <a:lnTo>
                    <a:pt x="610912" y="4942583"/>
                  </a:lnTo>
                  <a:lnTo>
                    <a:pt x="600547" y="4991763"/>
                  </a:lnTo>
                  <a:lnTo>
                    <a:pt x="589869" y="5040832"/>
                  </a:lnTo>
                  <a:lnTo>
                    <a:pt x="578881" y="5089789"/>
                  </a:lnTo>
                  <a:lnTo>
                    <a:pt x="567584" y="5138633"/>
                  </a:lnTo>
                  <a:lnTo>
                    <a:pt x="555977" y="5187362"/>
                  </a:lnTo>
                  <a:lnTo>
                    <a:pt x="544063" y="5235975"/>
                  </a:lnTo>
                  <a:lnTo>
                    <a:pt x="531843" y="5284471"/>
                  </a:lnTo>
                  <a:lnTo>
                    <a:pt x="519317" y="5332849"/>
                  </a:lnTo>
                  <a:lnTo>
                    <a:pt x="506487" y="5381108"/>
                  </a:lnTo>
                  <a:lnTo>
                    <a:pt x="493354" y="5429246"/>
                  </a:lnTo>
                  <a:lnTo>
                    <a:pt x="479919" y="5477262"/>
                  </a:lnTo>
                  <a:lnTo>
                    <a:pt x="466183" y="5525156"/>
                  </a:lnTo>
                  <a:lnTo>
                    <a:pt x="452147" y="5572924"/>
                  </a:lnTo>
                  <a:lnTo>
                    <a:pt x="437812" y="5620568"/>
                  </a:lnTo>
                  <a:lnTo>
                    <a:pt x="423180" y="5668084"/>
                  </a:lnTo>
                  <a:lnTo>
                    <a:pt x="408251" y="5715473"/>
                  </a:lnTo>
                  <a:lnTo>
                    <a:pt x="393027" y="5762733"/>
                  </a:lnTo>
                  <a:lnTo>
                    <a:pt x="377508" y="5809862"/>
                  </a:lnTo>
                  <a:lnTo>
                    <a:pt x="361697" y="5856860"/>
                  </a:lnTo>
                  <a:lnTo>
                    <a:pt x="345593" y="5903725"/>
                  </a:lnTo>
                  <a:lnTo>
                    <a:pt x="329198" y="5950455"/>
                  </a:lnTo>
                  <a:lnTo>
                    <a:pt x="312513" y="5997051"/>
                  </a:lnTo>
                  <a:lnTo>
                    <a:pt x="295539" y="6043510"/>
                  </a:lnTo>
                  <a:lnTo>
                    <a:pt x="278278" y="6089832"/>
                  </a:lnTo>
                  <a:lnTo>
                    <a:pt x="260730" y="6136015"/>
                  </a:lnTo>
                  <a:lnTo>
                    <a:pt x="242896" y="6182058"/>
                  </a:lnTo>
                  <a:lnTo>
                    <a:pt x="224778" y="6227959"/>
                  </a:lnTo>
                  <a:lnTo>
                    <a:pt x="206377" y="6273718"/>
                  </a:lnTo>
                  <a:lnTo>
                    <a:pt x="187694" y="6319333"/>
                  </a:lnTo>
                  <a:lnTo>
                    <a:pt x="168729" y="6364804"/>
                  </a:lnTo>
                  <a:lnTo>
                    <a:pt x="149484" y="6410128"/>
                  </a:lnTo>
                  <a:lnTo>
                    <a:pt x="129961" y="6455305"/>
                  </a:lnTo>
                  <a:lnTo>
                    <a:pt x="110159" y="6500333"/>
                  </a:lnTo>
                </a:path>
              </a:pathLst>
            </a:custGeom>
            <a:ln w="9524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6" name="object 16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545"/>
              </a:lnSpc>
            </a:pPr>
            <a:r>
              <a:rPr dirty="0"/>
              <a:t>TROJAN</a:t>
            </a:r>
            <a:r>
              <a:rPr spc="-20" dirty="0"/>
              <a:t> </a:t>
            </a:r>
            <a:r>
              <a:rPr dirty="0"/>
              <a:t>CONSTRUCTION</a:t>
            </a:r>
            <a:r>
              <a:rPr spc="-20" dirty="0"/>
              <a:t> </a:t>
            </a:r>
            <a:r>
              <a:rPr dirty="0"/>
              <a:t>HOLDING</a:t>
            </a:r>
            <a:r>
              <a:rPr spc="145" dirty="0"/>
              <a:t> </a:t>
            </a:r>
            <a:r>
              <a:rPr sz="2175" b="0" baseline="-7662" dirty="0">
                <a:solidFill>
                  <a:srgbClr val="232D69"/>
                </a:solidFill>
                <a:latin typeface="Poppins Light"/>
                <a:cs typeface="Poppins Light"/>
              </a:rPr>
              <a:t>I</a:t>
            </a:r>
            <a:r>
              <a:rPr sz="2175" b="0" spc="52" baseline="-7662" dirty="0">
                <a:solidFill>
                  <a:srgbClr val="232D69"/>
                </a:solidFill>
                <a:latin typeface="Poppins Light"/>
                <a:cs typeface="Poppins Light"/>
              </a:rPr>
              <a:t> </a:t>
            </a:r>
            <a:fld id="{81D60167-4931-47E6-BA6A-407CBD079E47}" type="slidenum">
              <a:rPr sz="900" spc="-25" dirty="0">
                <a:solidFill>
                  <a:srgbClr val="232D69"/>
                </a:solidFill>
                <a:latin typeface="Poppins SemiBold"/>
                <a:cs typeface="Poppins SemiBold"/>
              </a:rPr>
              <a:t>7</a:t>
            </a:fld>
            <a:endParaRPr sz="900">
              <a:latin typeface="Poppins SemiBold"/>
              <a:cs typeface="Poppins SemiBold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8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$PPTXTitle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>
                <a:solidFill>
                  <a:srgbClr val="232D69"/>
                </a:solidFill>
              </a:rPr>
              <a:t>OUR</a:t>
            </a:r>
            <a:r>
              <a:rPr spc="-20" dirty="0">
                <a:solidFill>
                  <a:srgbClr val="232D69"/>
                </a:solidFill>
              </a:rPr>
              <a:t> </a:t>
            </a:r>
            <a:r>
              <a:rPr dirty="0">
                <a:solidFill>
                  <a:srgbClr val="232D69"/>
                </a:solidFill>
              </a:rPr>
              <a:t>PRESENCE</a:t>
            </a:r>
            <a:r>
              <a:rPr spc="-15" dirty="0">
                <a:solidFill>
                  <a:srgbClr val="232D69"/>
                </a:solidFill>
              </a:rPr>
              <a:t> </a:t>
            </a:r>
            <a:r>
              <a:rPr sz="1800" dirty="0">
                <a:solidFill>
                  <a:srgbClr val="939598"/>
                </a:solidFill>
              </a:rPr>
              <a:t>A</a:t>
            </a:r>
            <a:r>
              <a:rPr sz="1800" spc="-70" dirty="0">
                <a:solidFill>
                  <a:srgbClr val="939598"/>
                </a:solidFill>
              </a:rPr>
              <a:t> </a:t>
            </a:r>
            <a:r>
              <a:rPr sz="1800" dirty="0">
                <a:solidFill>
                  <a:srgbClr val="939598"/>
                </a:solidFill>
              </a:rPr>
              <a:t>GLOBAL</a:t>
            </a:r>
            <a:r>
              <a:rPr sz="1800" spc="-60" dirty="0">
                <a:solidFill>
                  <a:srgbClr val="939598"/>
                </a:solidFill>
              </a:rPr>
              <a:t> </a:t>
            </a:r>
            <a:r>
              <a:rPr sz="1800" spc="-10" dirty="0">
                <a:solidFill>
                  <a:srgbClr val="939598"/>
                </a:solidFill>
              </a:rPr>
              <a:t>FOOTPRINT</a:t>
            </a:r>
            <a:endParaRPr sz="1800" dirty="0"/>
          </a:p>
        </p:txBody>
      </p:sp>
      <p:sp>
        <p:nvSpPr>
          <p:cNvPr id="3" name="object 3"/>
          <p:cNvSpPr txBox="1"/>
          <p:nvPr/>
        </p:nvSpPr>
        <p:spPr>
          <a:xfrm>
            <a:off x="1335446" y="5456287"/>
            <a:ext cx="635635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spc="-10" dirty="0">
                <a:solidFill>
                  <a:srgbClr val="232D69"/>
                </a:solidFill>
                <a:latin typeface="Poppins Medium"/>
                <a:cs typeface="Poppins Medium"/>
              </a:rPr>
              <a:t>Projects</a:t>
            </a:r>
            <a:endParaRPr sz="1200">
              <a:latin typeface="Poppins Medium"/>
              <a:cs typeface="Poppins Medium"/>
            </a:endParaRPr>
          </a:p>
        </p:txBody>
      </p:sp>
      <p:pic>
        <p:nvPicPr>
          <p:cNvPr id="4" name="object 4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080005" y="5485994"/>
            <a:ext cx="175310" cy="175323"/>
          </a:xfrm>
          <a:prstGeom prst="rect">
            <a:avLst/>
          </a:prstGeom>
        </p:spPr>
      </p:pic>
      <p:grpSp>
        <p:nvGrpSpPr>
          <p:cNvPr id="5" name="object 5"/>
          <p:cNvGrpSpPr/>
          <p:nvPr/>
        </p:nvGrpSpPr>
        <p:grpSpPr>
          <a:xfrm>
            <a:off x="2203629" y="1751982"/>
            <a:ext cx="7219315" cy="4262755"/>
            <a:chOff x="2203629" y="1751982"/>
            <a:chExt cx="7219315" cy="4262755"/>
          </a:xfrm>
        </p:grpSpPr>
        <p:pic>
          <p:nvPicPr>
            <p:cNvPr id="6" name="object 6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2203629" y="1751982"/>
              <a:ext cx="7219083" cy="4262154"/>
            </a:xfrm>
            <a:prstGeom prst="rect">
              <a:avLst/>
            </a:prstGeom>
          </p:spPr>
        </p:pic>
        <p:pic>
          <p:nvPicPr>
            <p:cNvPr id="7" name="object 7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8908950" y="5394010"/>
              <a:ext cx="243960" cy="339115"/>
            </a:xfrm>
            <a:prstGeom prst="rect">
              <a:avLst/>
            </a:prstGeom>
          </p:spPr>
        </p:pic>
        <p:sp>
          <p:nvSpPr>
            <p:cNvPr id="8" name="object 8"/>
            <p:cNvSpPr/>
            <p:nvPr/>
          </p:nvSpPr>
          <p:spPr>
            <a:xfrm>
              <a:off x="9131930" y="4917032"/>
              <a:ext cx="48895" cy="49530"/>
            </a:xfrm>
            <a:custGeom>
              <a:avLst/>
              <a:gdLst/>
              <a:ahLst/>
              <a:cxnLst/>
              <a:rect l="l" t="t" r="r" b="b"/>
              <a:pathLst>
                <a:path w="48895" h="49529">
                  <a:moveTo>
                    <a:pt x="44112" y="0"/>
                  </a:moveTo>
                  <a:lnTo>
                    <a:pt x="35205" y="4246"/>
                  </a:lnTo>
                  <a:lnTo>
                    <a:pt x="27683" y="10793"/>
                  </a:lnTo>
                  <a:lnTo>
                    <a:pt x="27611" y="13042"/>
                  </a:lnTo>
                  <a:lnTo>
                    <a:pt x="27530" y="15595"/>
                  </a:lnTo>
                  <a:lnTo>
                    <a:pt x="32858" y="15595"/>
                  </a:lnTo>
                  <a:lnTo>
                    <a:pt x="39806" y="13042"/>
                  </a:lnTo>
                  <a:lnTo>
                    <a:pt x="45837" y="8392"/>
                  </a:lnTo>
                  <a:lnTo>
                    <a:pt x="48412" y="2192"/>
                  </a:lnTo>
                  <a:lnTo>
                    <a:pt x="44112" y="0"/>
                  </a:lnTo>
                  <a:close/>
                </a:path>
                <a:path w="48895" h="49529">
                  <a:moveTo>
                    <a:pt x="18727" y="29855"/>
                  </a:moveTo>
                  <a:lnTo>
                    <a:pt x="9191" y="31362"/>
                  </a:lnTo>
                  <a:lnTo>
                    <a:pt x="832" y="37191"/>
                  </a:lnTo>
                  <a:lnTo>
                    <a:pt x="0" y="43734"/>
                  </a:lnTo>
                  <a:lnTo>
                    <a:pt x="6727" y="48341"/>
                  </a:lnTo>
                  <a:lnTo>
                    <a:pt x="14206" y="48998"/>
                  </a:lnTo>
                  <a:lnTo>
                    <a:pt x="20354" y="45159"/>
                  </a:lnTo>
                  <a:lnTo>
                    <a:pt x="23088" y="36279"/>
                  </a:lnTo>
                  <a:lnTo>
                    <a:pt x="18727" y="29855"/>
                  </a:lnTo>
                  <a:close/>
                </a:path>
              </a:pathLst>
            </a:custGeom>
            <a:solidFill>
              <a:srgbClr val="D1D3D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" name="object 9"/>
            <p:cNvSpPr/>
            <p:nvPr/>
          </p:nvSpPr>
          <p:spPr>
            <a:xfrm>
              <a:off x="9131930" y="4917032"/>
              <a:ext cx="48895" cy="49530"/>
            </a:xfrm>
            <a:custGeom>
              <a:avLst/>
              <a:gdLst/>
              <a:ahLst/>
              <a:cxnLst/>
              <a:rect l="l" t="t" r="r" b="b"/>
              <a:pathLst>
                <a:path w="48895" h="49529">
                  <a:moveTo>
                    <a:pt x="27533" y="15501"/>
                  </a:moveTo>
                  <a:lnTo>
                    <a:pt x="32858" y="15595"/>
                  </a:lnTo>
                  <a:lnTo>
                    <a:pt x="39806" y="13042"/>
                  </a:lnTo>
                  <a:lnTo>
                    <a:pt x="45837" y="8392"/>
                  </a:lnTo>
                  <a:lnTo>
                    <a:pt x="48412" y="2192"/>
                  </a:lnTo>
                  <a:lnTo>
                    <a:pt x="44112" y="0"/>
                  </a:lnTo>
                  <a:lnTo>
                    <a:pt x="35205" y="4246"/>
                  </a:lnTo>
                  <a:lnTo>
                    <a:pt x="27683" y="10793"/>
                  </a:lnTo>
                  <a:lnTo>
                    <a:pt x="27533" y="15501"/>
                  </a:lnTo>
                  <a:close/>
                </a:path>
                <a:path w="48895" h="49529">
                  <a:moveTo>
                    <a:pt x="0" y="43734"/>
                  </a:moveTo>
                  <a:lnTo>
                    <a:pt x="6727" y="48341"/>
                  </a:lnTo>
                  <a:lnTo>
                    <a:pt x="14206" y="48998"/>
                  </a:lnTo>
                  <a:lnTo>
                    <a:pt x="20354" y="45159"/>
                  </a:lnTo>
                  <a:lnTo>
                    <a:pt x="23088" y="36279"/>
                  </a:lnTo>
                  <a:lnTo>
                    <a:pt x="18727" y="29855"/>
                  </a:lnTo>
                  <a:lnTo>
                    <a:pt x="9191" y="31362"/>
                  </a:lnTo>
                  <a:lnTo>
                    <a:pt x="832" y="37191"/>
                  </a:lnTo>
                  <a:lnTo>
                    <a:pt x="0" y="43734"/>
                  </a:lnTo>
                  <a:close/>
                </a:path>
              </a:pathLst>
            </a:custGeom>
            <a:ln w="3810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0" name="object 10"/>
          <p:cNvSpPr txBox="1"/>
          <p:nvPr/>
        </p:nvSpPr>
        <p:spPr>
          <a:xfrm>
            <a:off x="9234351" y="3691234"/>
            <a:ext cx="1625600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dirty="0">
                <a:solidFill>
                  <a:srgbClr val="232D69"/>
                </a:solidFill>
                <a:latin typeface="Poppins"/>
                <a:cs typeface="Poppins"/>
              </a:rPr>
              <a:t>United</a:t>
            </a:r>
            <a:r>
              <a:rPr sz="1200" spc="-35" dirty="0">
                <a:solidFill>
                  <a:srgbClr val="232D69"/>
                </a:solidFill>
                <a:latin typeface="Poppins"/>
                <a:cs typeface="Poppins"/>
              </a:rPr>
              <a:t> </a:t>
            </a:r>
            <a:r>
              <a:rPr sz="1200" dirty="0">
                <a:solidFill>
                  <a:srgbClr val="232D69"/>
                </a:solidFill>
                <a:latin typeface="Poppins"/>
                <a:cs typeface="Poppins"/>
              </a:rPr>
              <a:t>Arab</a:t>
            </a:r>
            <a:r>
              <a:rPr sz="1200" spc="-35" dirty="0">
                <a:solidFill>
                  <a:srgbClr val="232D69"/>
                </a:solidFill>
                <a:latin typeface="Poppins"/>
                <a:cs typeface="Poppins"/>
              </a:rPr>
              <a:t> </a:t>
            </a:r>
            <a:r>
              <a:rPr sz="1200" spc="-10" dirty="0">
                <a:solidFill>
                  <a:srgbClr val="232D69"/>
                </a:solidFill>
                <a:latin typeface="Poppins"/>
                <a:cs typeface="Poppins"/>
              </a:rPr>
              <a:t>Emirates</a:t>
            </a:r>
            <a:endParaRPr sz="1200">
              <a:latin typeface="Poppins"/>
              <a:cs typeface="Poppins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1851486" y="4105915"/>
            <a:ext cx="451484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spc="-10" dirty="0">
                <a:solidFill>
                  <a:srgbClr val="232D69"/>
                </a:solidFill>
                <a:latin typeface="Poppins"/>
                <a:cs typeface="Poppins"/>
              </a:rPr>
              <a:t>Egypt</a:t>
            </a:r>
            <a:endParaRPr sz="1200">
              <a:latin typeface="Poppins"/>
              <a:cs typeface="Poppins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7335904" y="5697123"/>
            <a:ext cx="1003300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dirty="0">
                <a:solidFill>
                  <a:srgbClr val="232D69"/>
                </a:solidFill>
                <a:latin typeface="Poppins"/>
                <a:cs typeface="Poppins"/>
              </a:rPr>
              <a:t>Saudi </a:t>
            </a:r>
            <a:r>
              <a:rPr sz="1200" spc="-10" dirty="0">
                <a:solidFill>
                  <a:srgbClr val="232D69"/>
                </a:solidFill>
                <a:latin typeface="Poppins"/>
                <a:cs typeface="Poppins"/>
              </a:rPr>
              <a:t>Arabia</a:t>
            </a:r>
            <a:endParaRPr sz="1200">
              <a:latin typeface="Poppins"/>
              <a:cs typeface="Poppins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4297658" y="3313587"/>
            <a:ext cx="689610" cy="399415"/>
          </a:xfrm>
          <a:prstGeom prst="rect">
            <a:avLst/>
          </a:prstGeom>
        </p:spPr>
        <p:txBody>
          <a:bodyPr vert="horz" wrap="square" lIns="0" tIns="5080" rIns="0" bIns="0" rtlCol="0">
            <a:spAutoFit/>
          </a:bodyPr>
          <a:lstStyle/>
          <a:p>
            <a:pPr marL="12700" marR="5080" indent="5080">
              <a:lnSpc>
                <a:spcPct val="104200"/>
              </a:lnSpc>
              <a:spcBef>
                <a:spcPts val="40"/>
              </a:spcBef>
            </a:pPr>
            <a:r>
              <a:rPr sz="1200" spc="-10" dirty="0">
                <a:solidFill>
                  <a:srgbClr val="232D69"/>
                </a:solidFill>
                <a:latin typeface="Poppins"/>
                <a:cs typeface="Poppins"/>
              </a:rPr>
              <a:t>Lebanon Jordan</a:t>
            </a:r>
            <a:endParaRPr sz="1200">
              <a:latin typeface="Poppins"/>
              <a:cs typeface="Poppins"/>
            </a:endParaRPr>
          </a:p>
        </p:txBody>
      </p:sp>
      <p:sp>
        <p:nvSpPr>
          <p:cNvPr id="14" name="object 14"/>
          <p:cNvSpPr/>
          <p:nvPr/>
        </p:nvSpPr>
        <p:spPr>
          <a:xfrm>
            <a:off x="6762432" y="3927099"/>
            <a:ext cx="4084954" cy="0"/>
          </a:xfrm>
          <a:custGeom>
            <a:avLst/>
            <a:gdLst/>
            <a:ahLst/>
            <a:cxnLst/>
            <a:rect l="l" t="t" r="r" b="b"/>
            <a:pathLst>
              <a:path w="4084954">
                <a:moveTo>
                  <a:pt x="4084510" y="0"/>
                </a:moveTo>
                <a:lnTo>
                  <a:pt x="0" y="0"/>
                </a:lnTo>
              </a:path>
            </a:pathLst>
          </a:custGeom>
          <a:ln w="12700">
            <a:solidFill>
              <a:srgbClr val="939598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" name="object 15"/>
          <p:cNvSpPr txBox="1"/>
          <p:nvPr/>
        </p:nvSpPr>
        <p:spPr>
          <a:xfrm>
            <a:off x="8783308" y="4193045"/>
            <a:ext cx="952500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spc="-10" dirty="0">
                <a:solidFill>
                  <a:srgbClr val="232D69"/>
                </a:solidFill>
                <a:latin typeface="Poppins"/>
                <a:cs typeface="Poppins"/>
              </a:rPr>
              <a:t>Afghanistan</a:t>
            </a:r>
            <a:endParaRPr sz="1200">
              <a:latin typeface="Poppins"/>
              <a:cs typeface="Poppins"/>
            </a:endParaRPr>
          </a:p>
        </p:txBody>
      </p:sp>
      <p:sp>
        <p:nvSpPr>
          <p:cNvPr id="16" name="object 16"/>
          <p:cNvSpPr/>
          <p:nvPr/>
        </p:nvSpPr>
        <p:spPr>
          <a:xfrm>
            <a:off x="6925922" y="3805527"/>
            <a:ext cx="2797175" cy="622935"/>
          </a:xfrm>
          <a:custGeom>
            <a:avLst/>
            <a:gdLst/>
            <a:ahLst/>
            <a:cxnLst/>
            <a:rect l="l" t="t" r="r" b="b"/>
            <a:pathLst>
              <a:path w="2797175" h="622935">
                <a:moveTo>
                  <a:pt x="2797136" y="622655"/>
                </a:moveTo>
                <a:lnTo>
                  <a:pt x="181571" y="622655"/>
                </a:lnTo>
                <a:lnTo>
                  <a:pt x="133302" y="616169"/>
                </a:lnTo>
                <a:lnTo>
                  <a:pt x="89929" y="597865"/>
                </a:lnTo>
                <a:lnTo>
                  <a:pt x="53181" y="569474"/>
                </a:lnTo>
                <a:lnTo>
                  <a:pt x="24789" y="532726"/>
                </a:lnTo>
                <a:lnTo>
                  <a:pt x="6485" y="489352"/>
                </a:lnTo>
                <a:lnTo>
                  <a:pt x="0" y="441083"/>
                </a:lnTo>
                <a:lnTo>
                  <a:pt x="0" y="0"/>
                </a:lnTo>
              </a:path>
            </a:pathLst>
          </a:custGeom>
          <a:ln w="12699">
            <a:solidFill>
              <a:srgbClr val="939598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object 17"/>
          <p:cNvSpPr txBox="1"/>
          <p:nvPr/>
        </p:nvSpPr>
        <p:spPr>
          <a:xfrm>
            <a:off x="9400579" y="4889747"/>
            <a:ext cx="829310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spc="-10" dirty="0">
                <a:solidFill>
                  <a:srgbClr val="232D69"/>
                </a:solidFill>
                <a:latin typeface="Poppins"/>
                <a:cs typeface="Poppins"/>
              </a:rPr>
              <a:t>Seychelles</a:t>
            </a:r>
            <a:endParaRPr sz="1200">
              <a:latin typeface="Poppins"/>
              <a:cs typeface="Poppins"/>
            </a:endParaRPr>
          </a:p>
        </p:txBody>
      </p:sp>
      <p:sp>
        <p:nvSpPr>
          <p:cNvPr id="18" name="object 18"/>
          <p:cNvSpPr/>
          <p:nvPr/>
        </p:nvSpPr>
        <p:spPr>
          <a:xfrm>
            <a:off x="6762436" y="4758030"/>
            <a:ext cx="3454400" cy="367665"/>
          </a:xfrm>
          <a:custGeom>
            <a:avLst/>
            <a:gdLst/>
            <a:ahLst/>
            <a:cxnLst/>
            <a:rect l="l" t="t" r="r" b="b"/>
            <a:pathLst>
              <a:path w="3454400" h="367664">
                <a:moveTo>
                  <a:pt x="3454146" y="367601"/>
                </a:moveTo>
                <a:lnTo>
                  <a:pt x="181571" y="367601"/>
                </a:lnTo>
                <a:lnTo>
                  <a:pt x="133302" y="361115"/>
                </a:lnTo>
                <a:lnTo>
                  <a:pt x="89929" y="342811"/>
                </a:lnTo>
                <a:lnTo>
                  <a:pt x="53181" y="314420"/>
                </a:lnTo>
                <a:lnTo>
                  <a:pt x="24789" y="277672"/>
                </a:lnTo>
                <a:lnTo>
                  <a:pt x="6485" y="234298"/>
                </a:lnTo>
                <a:lnTo>
                  <a:pt x="0" y="186029"/>
                </a:lnTo>
                <a:lnTo>
                  <a:pt x="0" y="0"/>
                </a:lnTo>
              </a:path>
            </a:pathLst>
          </a:custGeom>
          <a:ln w="12700">
            <a:solidFill>
              <a:srgbClr val="939598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" name="object 19"/>
          <p:cNvSpPr txBox="1"/>
          <p:nvPr/>
        </p:nvSpPr>
        <p:spPr>
          <a:xfrm>
            <a:off x="8710761" y="1696777"/>
            <a:ext cx="515620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spc="-10" dirty="0">
                <a:solidFill>
                  <a:srgbClr val="232D69"/>
                </a:solidFill>
                <a:latin typeface="Poppins"/>
                <a:cs typeface="Poppins"/>
              </a:rPr>
              <a:t>Russia</a:t>
            </a:r>
            <a:endParaRPr sz="1200">
              <a:latin typeface="Poppins"/>
              <a:cs typeface="Poppins"/>
            </a:endParaRPr>
          </a:p>
        </p:txBody>
      </p:sp>
      <p:grpSp>
        <p:nvGrpSpPr>
          <p:cNvPr id="20" name="object 20"/>
          <p:cNvGrpSpPr/>
          <p:nvPr/>
        </p:nvGrpSpPr>
        <p:grpSpPr>
          <a:xfrm>
            <a:off x="4312850" y="1924203"/>
            <a:ext cx="4907280" cy="2100580"/>
            <a:chOff x="4312850" y="1924203"/>
            <a:chExt cx="4907280" cy="2100580"/>
          </a:xfrm>
        </p:grpSpPr>
        <p:sp>
          <p:nvSpPr>
            <p:cNvPr id="21" name="object 21"/>
            <p:cNvSpPr/>
            <p:nvPr/>
          </p:nvSpPr>
          <p:spPr>
            <a:xfrm>
              <a:off x="8089275" y="1930553"/>
              <a:ext cx="1124585" cy="0"/>
            </a:xfrm>
            <a:custGeom>
              <a:avLst/>
              <a:gdLst/>
              <a:ahLst/>
              <a:cxnLst/>
              <a:rect l="l" t="t" r="r" b="b"/>
              <a:pathLst>
                <a:path w="1124584">
                  <a:moveTo>
                    <a:pt x="1124000" y="0"/>
                  </a:moveTo>
                  <a:lnTo>
                    <a:pt x="0" y="0"/>
                  </a:lnTo>
                </a:path>
              </a:pathLst>
            </a:custGeom>
            <a:ln w="12700">
              <a:solidFill>
                <a:srgbClr val="939598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2" name="object 22"/>
            <p:cNvSpPr/>
            <p:nvPr/>
          </p:nvSpPr>
          <p:spPr>
            <a:xfrm>
              <a:off x="6001607" y="3682072"/>
              <a:ext cx="335915" cy="335915"/>
            </a:xfrm>
            <a:custGeom>
              <a:avLst/>
              <a:gdLst/>
              <a:ahLst/>
              <a:cxnLst/>
              <a:rect l="l" t="t" r="r" b="b"/>
              <a:pathLst>
                <a:path w="335914" h="335914">
                  <a:moveTo>
                    <a:pt x="335902" y="167957"/>
                  </a:moveTo>
                  <a:lnTo>
                    <a:pt x="329902" y="212607"/>
                  </a:lnTo>
                  <a:lnTo>
                    <a:pt x="312971" y="252729"/>
                  </a:lnTo>
                  <a:lnTo>
                    <a:pt x="286708" y="286721"/>
                  </a:lnTo>
                  <a:lnTo>
                    <a:pt x="252716" y="312983"/>
                  </a:lnTo>
                  <a:lnTo>
                    <a:pt x="212594" y="329915"/>
                  </a:lnTo>
                  <a:lnTo>
                    <a:pt x="167944" y="335914"/>
                  </a:lnTo>
                  <a:lnTo>
                    <a:pt x="123300" y="329915"/>
                  </a:lnTo>
                  <a:lnTo>
                    <a:pt x="83182" y="312983"/>
                  </a:lnTo>
                  <a:lnTo>
                    <a:pt x="49191" y="286721"/>
                  </a:lnTo>
                  <a:lnTo>
                    <a:pt x="22930" y="252729"/>
                  </a:lnTo>
                  <a:lnTo>
                    <a:pt x="5999" y="212607"/>
                  </a:lnTo>
                  <a:lnTo>
                    <a:pt x="0" y="167957"/>
                  </a:lnTo>
                  <a:lnTo>
                    <a:pt x="5999" y="123307"/>
                  </a:lnTo>
                  <a:lnTo>
                    <a:pt x="22930" y="83185"/>
                  </a:lnTo>
                  <a:lnTo>
                    <a:pt x="49191" y="49193"/>
                  </a:lnTo>
                  <a:lnTo>
                    <a:pt x="83182" y="22931"/>
                  </a:lnTo>
                  <a:lnTo>
                    <a:pt x="123300" y="5999"/>
                  </a:lnTo>
                  <a:lnTo>
                    <a:pt x="167944" y="0"/>
                  </a:lnTo>
                  <a:lnTo>
                    <a:pt x="212594" y="5999"/>
                  </a:lnTo>
                  <a:lnTo>
                    <a:pt x="252716" y="22931"/>
                  </a:lnTo>
                  <a:lnTo>
                    <a:pt x="286708" y="49193"/>
                  </a:lnTo>
                  <a:lnTo>
                    <a:pt x="312971" y="83185"/>
                  </a:lnTo>
                  <a:lnTo>
                    <a:pt x="329902" y="123307"/>
                  </a:lnTo>
                  <a:lnTo>
                    <a:pt x="335902" y="167957"/>
                  </a:lnTo>
                  <a:close/>
                </a:path>
              </a:pathLst>
            </a:custGeom>
            <a:ln w="12700">
              <a:solidFill>
                <a:srgbClr val="939598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3" name="object 23"/>
            <p:cNvSpPr/>
            <p:nvPr/>
          </p:nvSpPr>
          <p:spPr>
            <a:xfrm>
              <a:off x="5287755" y="3538967"/>
              <a:ext cx="335915" cy="335915"/>
            </a:xfrm>
            <a:custGeom>
              <a:avLst/>
              <a:gdLst/>
              <a:ahLst/>
              <a:cxnLst/>
              <a:rect l="l" t="t" r="r" b="b"/>
              <a:pathLst>
                <a:path w="335914" h="335914">
                  <a:moveTo>
                    <a:pt x="335902" y="167957"/>
                  </a:moveTo>
                  <a:lnTo>
                    <a:pt x="329902" y="212607"/>
                  </a:lnTo>
                  <a:lnTo>
                    <a:pt x="312971" y="252729"/>
                  </a:lnTo>
                  <a:lnTo>
                    <a:pt x="286708" y="286721"/>
                  </a:lnTo>
                  <a:lnTo>
                    <a:pt x="252716" y="312983"/>
                  </a:lnTo>
                  <a:lnTo>
                    <a:pt x="212594" y="329915"/>
                  </a:lnTo>
                  <a:lnTo>
                    <a:pt x="167944" y="335914"/>
                  </a:lnTo>
                  <a:lnTo>
                    <a:pt x="123300" y="329915"/>
                  </a:lnTo>
                  <a:lnTo>
                    <a:pt x="83182" y="312983"/>
                  </a:lnTo>
                  <a:lnTo>
                    <a:pt x="49191" y="286721"/>
                  </a:lnTo>
                  <a:lnTo>
                    <a:pt x="22930" y="252729"/>
                  </a:lnTo>
                  <a:lnTo>
                    <a:pt x="5999" y="212607"/>
                  </a:lnTo>
                  <a:lnTo>
                    <a:pt x="0" y="167957"/>
                  </a:lnTo>
                  <a:lnTo>
                    <a:pt x="5999" y="123307"/>
                  </a:lnTo>
                  <a:lnTo>
                    <a:pt x="22930" y="83185"/>
                  </a:lnTo>
                  <a:lnTo>
                    <a:pt x="49191" y="49193"/>
                  </a:lnTo>
                  <a:lnTo>
                    <a:pt x="83182" y="22931"/>
                  </a:lnTo>
                  <a:lnTo>
                    <a:pt x="123300" y="5999"/>
                  </a:lnTo>
                  <a:lnTo>
                    <a:pt x="167944" y="0"/>
                  </a:lnTo>
                  <a:lnTo>
                    <a:pt x="212594" y="5999"/>
                  </a:lnTo>
                  <a:lnTo>
                    <a:pt x="252716" y="22931"/>
                  </a:lnTo>
                  <a:lnTo>
                    <a:pt x="286708" y="49193"/>
                  </a:lnTo>
                  <a:lnTo>
                    <a:pt x="312971" y="83185"/>
                  </a:lnTo>
                  <a:lnTo>
                    <a:pt x="329902" y="123307"/>
                  </a:lnTo>
                  <a:lnTo>
                    <a:pt x="335902" y="167957"/>
                  </a:lnTo>
                  <a:close/>
                </a:path>
              </a:pathLst>
            </a:custGeom>
            <a:ln w="12700">
              <a:solidFill>
                <a:srgbClr val="939598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24" name="object 24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6223942" y="3630816"/>
              <a:ext cx="177711" cy="177723"/>
            </a:xfrm>
            <a:prstGeom prst="rect">
              <a:avLst/>
            </a:prstGeom>
          </p:spPr>
        </p:pic>
        <p:sp>
          <p:nvSpPr>
            <p:cNvPr id="25" name="object 25"/>
            <p:cNvSpPr/>
            <p:nvPr/>
          </p:nvSpPr>
          <p:spPr>
            <a:xfrm>
              <a:off x="4319200" y="3726505"/>
              <a:ext cx="1910714" cy="0"/>
            </a:xfrm>
            <a:custGeom>
              <a:avLst/>
              <a:gdLst/>
              <a:ahLst/>
              <a:cxnLst/>
              <a:rect l="l" t="t" r="r" b="b"/>
              <a:pathLst>
                <a:path w="1910714">
                  <a:moveTo>
                    <a:pt x="0" y="0"/>
                  </a:moveTo>
                  <a:lnTo>
                    <a:pt x="1910626" y="0"/>
                  </a:lnTo>
                </a:path>
              </a:pathLst>
            </a:custGeom>
            <a:ln w="12700">
              <a:solidFill>
                <a:srgbClr val="939598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26" name="object 26"/>
          <p:cNvSpPr txBox="1"/>
          <p:nvPr/>
        </p:nvSpPr>
        <p:spPr>
          <a:xfrm>
            <a:off x="1476189" y="3052910"/>
            <a:ext cx="326390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spc="-20" dirty="0">
                <a:solidFill>
                  <a:srgbClr val="232D69"/>
                </a:solidFill>
                <a:latin typeface="Poppins"/>
                <a:cs typeface="Poppins"/>
              </a:rPr>
              <a:t>Iraq</a:t>
            </a:r>
            <a:endParaRPr sz="1200">
              <a:latin typeface="Poppins"/>
              <a:cs typeface="Poppins"/>
            </a:endParaRPr>
          </a:p>
        </p:txBody>
      </p:sp>
      <p:sp>
        <p:nvSpPr>
          <p:cNvPr id="27" name="object 27"/>
          <p:cNvSpPr/>
          <p:nvPr/>
        </p:nvSpPr>
        <p:spPr>
          <a:xfrm>
            <a:off x="1488887" y="3288099"/>
            <a:ext cx="4984115" cy="271780"/>
          </a:xfrm>
          <a:custGeom>
            <a:avLst/>
            <a:gdLst/>
            <a:ahLst/>
            <a:cxnLst/>
            <a:rect l="l" t="t" r="r" b="b"/>
            <a:pathLst>
              <a:path w="4984115" h="271779">
                <a:moveTo>
                  <a:pt x="0" y="0"/>
                </a:moveTo>
                <a:lnTo>
                  <a:pt x="4801958" y="0"/>
                </a:lnTo>
                <a:lnTo>
                  <a:pt x="4850227" y="6485"/>
                </a:lnTo>
                <a:lnTo>
                  <a:pt x="4893601" y="24789"/>
                </a:lnTo>
                <a:lnTo>
                  <a:pt x="4930349" y="53181"/>
                </a:lnTo>
                <a:lnTo>
                  <a:pt x="4958740" y="89929"/>
                </a:lnTo>
                <a:lnTo>
                  <a:pt x="4977044" y="133302"/>
                </a:lnTo>
                <a:lnTo>
                  <a:pt x="4983530" y="181571"/>
                </a:lnTo>
                <a:lnTo>
                  <a:pt x="4983530" y="271462"/>
                </a:lnTo>
              </a:path>
            </a:pathLst>
          </a:custGeom>
          <a:ln w="12700">
            <a:solidFill>
              <a:srgbClr val="939598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8" name="object 28"/>
          <p:cNvSpPr txBox="1"/>
          <p:nvPr/>
        </p:nvSpPr>
        <p:spPr>
          <a:xfrm>
            <a:off x="2166950" y="1942566"/>
            <a:ext cx="588010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spc="-10" dirty="0">
                <a:solidFill>
                  <a:srgbClr val="232D69"/>
                </a:solidFill>
                <a:latin typeface="Poppins"/>
                <a:cs typeface="Poppins"/>
              </a:rPr>
              <a:t>Belarus</a:t>
            </a:r>
            <a:endParaRPr sz="1200">
              <a:latin typeface="Poppins"/>
              <a:cs typeface="Poppins"/>
            </a:endParaRPr>
          </a:p>
        </p:txBody>
      </p:sp>
      <p:grpSp>
        <p:nvGrpSpPr>
          <p:cNvPr id="29" name="object 29"/>
          <p:cNvGrpSpPr/>
          <p:nvPr/>
        </p:nvGrpSpPr>
        <p:grpSpPr>
          <a:xfrm>
            <a:off x="1857795" y="2171390"/>
            <a:ext cx="6474460" cy="3767454"/>
            <a:chOff x="1857795" y="2171390"/>
            <a:chExt cx="6474460" cy="3767454"/>
          </a:xfrm>
        </p:grpSpPr>
        <p:sp>
          <p:nvSpPr>
            <p:cNvPr id="30" name="object 30"/>
            <p:cNvSpPr/>
            <p:nvPr/>
          </p:nvSpPr>
          <p:spPr>
            <a:xfrm>
              <a:off x="2189958" y="2177740"/>
              <a:ext cx="3977640" cy="769620"/>
            </a:xfrm>
            <a:custGeom>
              <a:avLst/>
              <a:gdLst/>
              <a:ahLst/>
              <a:cxnLst/>
              <a:rect l="l" t="t" r="r" b="b"/>
              <a:pathLst>
                <a:path w="3977640" h="769619">
                  <a:moveTo>
                    <a:pt x="0" y="0"/>
                  </a:moveTo>
                  <a:lnTo>
                    <a:pt x="3795674" y="0"/>
                  </a:lnTo>
                  <a:lnTo>
                    <a:pt x="3843943" y="6485"/>
                  </a:lnTo>
                  <a:lnTo>
                    <a:pt x="3887317" y="24789"/>
                  </a:lnTo>
                  <a:lnTo>
                    <a:pt x="3924065" y="53181"/>
                  </a:lnTo>
                  <a:lnTo>
                    <a:pt x="3952456" y="89929"/>
                  </a:lnTo>
                  <a:lnTo>
                    <a:pt x="3970760" y="133302"/>
                  </a:lnTo>
                  <a:lnTo>
                    <a:pt x="3977246" y="181571"/>
                  </a:lnTo>
                  <a:lnTo>
                    <a:pt x="3977246" y="769023"/>
                  </a:lnTo>
                </a:path>
              </a:pathLst>
            </a:custGeom>
            <a:ln w="12700">
              <a:solidFill>
                <a:srgbClr val="939598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1" name="object 31"/>
            <p:cNvSpPr/>
            <p:nvPr/>
          </p:nvSpPr>
          <p:spPr>
            <a:xfrm>
              <a:off x="1864145" y="4014721"/>
              <a:ext cx="4303395" cy="326390"/>
            </a:xfrm>
            <a:custGeom>
              <a:avLst/>
              <a:gdLst/>
              <a:ahLst/>
              <a:cxnLst/>
              <a:rect l="l" t="t" r="r" b="b"/>
              <a:pathLst>
                <a:path w="4303395" h="326389">
                  <a:moveTo>
                    <a:pt x="0" y="326110"/>
                  </a:moveTo>
                  <a:lnTo>
                    <a:pt x="4121480" y="326110"/>
                  </a:lnTo>
                  <a:lnTo>
                    <a:pt x="4169749" y="319624"/>
                  </a:lnTo>
                  <a:lnTo>
                    <a:pt x="4213122" y="301320"/>
                  </a:lnTo>
                  <a:lnTo>
                    <a:pt x="4249870" y="272929"/>
                  </a:lnTo>
                  <a:lnTo>
                    <a:pt x="4278262" y="236181"/>
                  </a:lnTo>
                  <a:lnTo>
                    <a:pt x="4296566" y="192807"/>
                  </a:lnTo>
                  <a:lnTo>
                    <a:pt x="4303052" y="144538"/>
                  </a:lnTo>
                  <a:lnTo>
                    <a:pt x="4303052" y="0"/>
                  </a:lnTo>
                </a:path>
              </a:pathLst>
            </a:custGeom>
            <a:ln w="12700">
              <a:solidFill>
                <a:srgbClr val="939598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2" name="object 32"/>
            <p:cNvSpPr/>
            <p:nvPr/>
          </p:nvSpPr>
          <p:spPr>
            <a:xfrm>
              <a:off x="6531765" y="4123177"/>
              <a:ext cx="1794510" cy="1809114"/>
            </a:xfrm>
            <a:custGeom>
              <a:avLst/>
              <a:gdLst/>
              <a:ahLst/>
              <a:cxnLst/>
              <a:rect l="l" t="t" r="r" b="b"/>
              <a:pathLst>
                <a:path w="1794509" h="1809114">
                  <a:moveTo>
                    <a:pt x="1794103" y="1809000"/>
                  </a:moveTo>
                  <a:lnTo>
                    <a:pt x="181571" y="1809000"/>
                  </a:lnTo>
                  <a:lnTo>
                    <a:pt x="133302" y="1802514"/>
                  </a:lnTo>
                  <a:lnTo>
                    <a:pt x="89929" y="1784210"/>
                  </a:lnTo>
                  <a:lnTo>
                    <a:pt x="53181" y="1755819"/>
                  </a:lnTo>
                  <a:lnTo>
                    <a:pt x="24789" y="1719071"/>
                  </a:lnTo>
                  <a:lnTo>
                    <a:pt x="6485" y="1675697"/>
                  </a:lnTo>
                  <a:lnTo>
                    <a:pt x="0" y="1627428"/>
                  </a:lnTo>
                  <a:lnTo>
                    <a:pt x="0" y="0"/>
                  </a:lnTo>
                </a:path>
              </a:pathLst>
            </a:custGeom>
            <a:ln w="12700">
              <a:solidFill>
                <a:srgbClr val="939598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33" name="object 33"/>
          <p:cNvSpPr txBox="1"/>
          <p:nvPr/>
        </p:nvSpPr>
        <p:spPr>
          <a:xfrm>
            <a:off x="3095067" y="5448895"/>
            <a:ext cx="691515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spc="-10" dirty="0">
                <a:solidFill>
                  <a:srgbClr val="232D69"/>
                </a:solidFill>
                <a:latin typeface="Poppins"/>
                <a:cs typeface="Poppins"/>
              </a:rPr>
              <a:t>Morocco</a:t>
            </a:r>
            <a:endParaRPr sz="1200">
              <a:latin typeface="Poppins"/>
              <a:cs typeface="Poppins"/>
            </a:endParaRPr>
          </a:p>
        </p:txBody>
      </p:sp>
      <p:grpSp>
        <p:nvGrpSpPr>
          <p:cNvPr id="34" name="object 34"/>
          <p:cNvGrpSpPr/>
          <p:nvPr/>
        </p:nvGrpSpPr>
        <p:grpSpPr>
          <a:xfrm>
            <a:off x="3101417" y="1749599"/>
            <a:ext cx="5425440" cy="3940810"/>
            <a:chOff x="3101417" y="1749599"/>
            <a:chExt cx="5425440" cy="3940810"/>
          </a:xfrm>
        </p:grpSpPr>
        <p:sp>
          <p:nvSpPr>
            <p:cNvPr id="35" name="object 35"/>
            <p:cNvSpPr/>
            <p:nvPr/>
          </p:nvSpPr>
          <p:spPr>
            <a:xfrm>
              <a:off x="3107767" y="3874875"/>
              <a:ext cx="2348230" cy="1809114"/>
            </a:xfrm>
            <a:custGeom>
              <a:avLst/>
              <a:gdLst/>
              <a:ahLst/>
              <a:cxnLst/>
              <a:rect l="l" t="t" r="r" b="b"/>
              <a:pathLst>
                <a:path w="2348229" h="1809114">
                  <a:moveTo>
                    <a:pt x="0" y="1809000"/>
                  </a:moveTo>
                  <a:lnTo>
                    <a:pt x="2166366" y="1809000"/>
                  </a:lnTo>
                  <a:lnTo>
                    <a:pt x="2214634" y="1802514"/>
                  </a:lnTo>
                  <a:lnTo>
                    <a:pt x="2258008" y="1784210"/>
                  </a:lnTo>
                  <a:lnTo>
                    <a:pt x="2294756" y="1755819"/>
                  </a:lnTo>
                  <a:lnTo>
                    <a:pt x="2323147" y="1719071"/>
                  </a:lnTo>
                  <a:lnTo>
                    <a:pt x="2341451" y="1675697"/>
                  </a:lnTo>
                  <a:lnTo>
                    <a:pt x="2347937" y="1627428"/>
                  </a:lnTo>
                  <a:lnTo>
                    <a:pt x="2347937" y="0"/>
                  </a:lnTo>
                </a:path>
              </a:pathLst>
            </a:custGeom>
            <a:ln w="12700">
              <a:solidFill>
                <a:srgbClr val="939598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6" name="object 36"/>
            <p:cNvSpPr/>
            <p:nvPr/>
          </p:nvSpPr>
          <p:spPr>
            <a:xfrm>
              <a:off x="6282305" y="3752448"/>
              <a:ext cx="380365" cy="380365"/>
            </a:xfrm>
            <a:custGeom>
              <a:avLst/>
              <a:gdLst/>
              <a:ahLst/>
              <a:cxnLst/>
              <a:rect l="l" t="t" r="r" b="b"/>
              <a:pathLst>
                <a:path w="380365" h="380364">
                  <a:moveTo>
                    <a:pt x="380212" y="190106"/>
                  </a:moveTo>
                  <a:lnTo>
                    <a:pt x="375191" y="233695"/>
                  </a:lnTo>
                  <a:lnTo>
                    <a:pt x="360889" y="273709"/>
                  </a:lnTo>
                  <a:lnTo>
                    <a:pt x="338447" y="309007"/>
                  </a:lnTo>
                  <a:lnTo>
                    <a:pt x="309007" y="338447"/>
                  </a:lnTo>
                  <a:lnTo>
                    <a:pt x="273709" y="360889"/>
                  </a:lnTo>
                  <a:lnTo>
                    <a:pt x="233695" y="375191"/>
                  </a:lnTo>
                  <a:lnTo>
                    <a:pt x="190106" y="380212"/>
                  </a:lnTo>
                  <a:lnTo>
                    <a:pt x="146517" y="375191"/>
                  </a:lnTo>
                  <a:lnTo>
                    <a:pt x="106503" y="360889"/>
                  </a:lnTo>
                  <a:lnTo>
                    <a:pt x="71205" y="338447"/>
                  </a:lnTo>
                  <a:lnTo>
                    <a:pt x="41764" y="309007"/>
                  </a:lnTo>
                  <a:lnTo>
                    <a:pt x="19322" y="273709"/>
                  </a:lnTo>
                  <a:lnTo>
                    <a:pt x="5020" y="233695"/>
                  </a:lnTo>
                  <a:lnTo>
                    <a:pt x="0" y="190106"/>
                  </a:lnTo>
                  <a:lnTo>
                    <a:pt x="5020" y="146517"/>
                  </a:lnTo>
                  <a:lnTo>
                    <a:pt x="19322" y="106503"/>
                  </a:lnTo>
                  <a:lnTo>
                    <a:pt x="41764" y="71205"/>
                  </a:lnTo>
                  <a:lnTo>
                    <a:pt x="71205" y="41764"/>
                  </a:lnTo>
                  <a:lnTo>
                    <a:pt x="106503" y="19322"/>
                  </a:lnTo>
                  <a:lnTo>
                    <a:pt x="146517" y="5020"/>
                  </a:lnTo>
                  <a:lnTo>
                    <a:pt x="190106" y="0"/>
                  </a:lnTo>
                  <a:lnTo>
                    <a:pt x="233695" y="5020"/>
                  </a:lnTo>
                  <a:lnTo>
                    <a:pt x="273709" y="19322"/>
                  </a:lnTo>
                  <a:lnTo>
                    <a:pt x="309007" y="41764"/>
                  </a:lnTo>
                  <a:lnTo>
                    <a:pt x="338447" y="71205"/>
                  </a:lnTo>
                  <a:lnTo>
                    <a:pt x="360889" y="106503"/>
                  </a:lnTo>
                  <a:lnTo>
                    <a:pt x="375191" y="146517"/>
                  </a:lnTo>
                  <a:lnTo>
                    <a:pt x="380212" y="190106"/>
                  </a:lnTo>
                  <a:close/>
                </a:path>
              </a:pathLst>
            </a:custGeom>
            <a:ln w="12700">
              <a:solidFill>
                <a:srgbClr val="939598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7" name="object 37"/>
            <p:cNvSpPr/>
            <p:nvPr/>
          </p:nvSpPr>
          <p:spPr>
            <a:xfrm>
              <a:off x="6347020" y="3559553"/>
              <a:ext cx="250825" cy="250825"/>
            </a:xfrm>
            <a:custGeom>
              <a:avLst/>
              <a:gdLst/>
              <a:ahLst/>
              <a:cxnLst/>
              <a:rect l="l" t="t" r="r" b="b"/>
              <a:pathLst>
                <a:path w="250825" h="250825">
                  <a:moveTo>
                    <a:pt x="250786" y="125399"/>
                  </a:moveTo>
                  <a:lnTo>
                    <a:pt x="240931" y="174209"/>
                  </a:lnTo>
                  <a:lnTo>
                    <a:pt x="214056" y="214069"/>
                  </a:lnTo>
                  <a:lnTo>
                    <a:pt x="174196" y="240944"/>
                  </a:lnTo>
                  <a:lnTo>
                    <a:pt x="125387" y="250799"/>
                  </a:lnTo>
                  <a:lnTo>
                    <a:pt x="76579" y="240944"/>
                  </a:lnTo>
                  <a:lnTo>
                    <a:pt x="36723" y="214069"/>
                  </a:lnTo>
                  <a:lnTo>
                    <a:pt x="9853" y="174209"/>
                  </a:lnTo>
                  <a:lnTo>
                    <a:pt x="0" y="125399"/>
                  </a:lnTo>
                  <a:lnTo>
                    <a:pt x="9853" y="76589"/>
                  </a:lnTo>
                  <a:lnTo>
                    <a:pt x="36723" y="36729"/>
                  </a:lnTo>
                  <a:lnTo>
                    <a:pt x="76579" y="9855"/>
                  </a:lnTo>
                  <a:lnTo>
                    <a:pt x="125387" y="0"/>
                  </a:lnTo>
                  <a:lnTo>
                    <a:pt x="174196" y="9855"/>
                  </a:lnTo>
                  <a:lnTo>
                    <a:pt x="214056" y="36729"/>
                  </a:lnTo>
                  <a:lnTo>
                    <a:pt x="240931" y="76589"/>
                  </a:lnTo>
                  <a:lnTo>
                    <a:pt x="250786" y="125399"/>
                  </a:lnTo>
                  <a:close/>
                </a:path>
              </a:pathLst>
            </a:custGeom>
            <a:ln w="12700">
              <a:solidFill>
                <a:srgbClr val="939598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8" name="object 38"/>
            <p:cNvSpPr/>
            <p:nvPr/>
          </p:nvSpPr>
          <p:spPr>
            <a:xfrm>
              <a:off x="6028265" y="2946754"/>
              <a:ext cx="250825" cy="250825"/>
            </a:xfrm>
            <a:custGeom>
              <a:avLst/>
              <a:gdLst/>
              <a:ahLst/>
              <a:cxnLst/>
              <a:rect l="l" t="t" r="r" b="b"/>
              <a:pathLst>
                <a:path w="250825" h="250825">
                  <a:moveTo>
                    <a:pt x="250786" y="125399"/>
                  </a:moveTo>
                  <a:lnTo>
                    <a:pt x="240931" y="174209"/>
                  </a:lnTo>
                  <a:lnTo>
                    <a:pt x="214056" y="214069"/>
                  </a:lnTo>
                  <a:lnTo>
                    <a:pt x="174196" y="240944"/>
                  </a:lnTo>
                  <a:lnTo>
                    <a:pt x="125387" y="250799"/>
                  </a:lnTo>
                  <a:lnTo>
                    <a:pt x="76579" y="240944"/>
                  </a:lnTo>
                  <a:lnTo>
                    <a:pt x="36723" y="214069"/>
                  </a:lnTo>
                  <a:lnTo>
                    <a:pt x="9853" y="174209"/>
                  </a:lnTo>
                  <a:lnTo>
                    <a:pt x="0" y="125399"/>
                  </a:lnTo>
                  <a:lnTo>
                    <a:pt x="9853" y="76589"/>
                  </a:lnTo>
                  <a:lnTo>
                    <a:pt x="36723" y="36729"/>
                  </a:lnTo>
                  <a:lnTo>
                    <a:pt x="76579" y="9855"/>
                  </a:lnTo>
                  <a:lnTo>
                    <a:pt x="125387" y="0"/>
                  </a:lnTo>
                  <a:lnTo>
                    <a:pt x="174196" y="9855"/>
                  </a:lnTo>
                  <a:lnTo>
                    <a:pt x="214056" y="36729"/>
                  </a:lnTo>
                  <a:lnTo>
                    <a:pt x="240931" y="76589"/>
                  </a:lnTo>
                  <a:lnTo>
                    <a:pt x="250786" y="125399"/>
                  </a:lnTo>
                  <a:close/>
                </a:path>
              </a:pathLst>
            </a:custGeom>
            <a:ln w="12700">
              <a:solidFill>
                <a:srgbClr val="939598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9" name="object 39"/>
            <p:cNvSpPr/>
            <p:nvPr/>
          </p:nvSpPr>
          <p:spPr>
            <a:xfrm>
              <a:off x="6766811" y="3487310"/>
              <a:ext cx="318770" cy="318770"/>
            </a:xfrm>
            <a:custGeom>
              <a:avLst/>
              <a:gdLst/>
              <a:ahLst/>
              <a:cxnLst/>
              <a:rect l="l" t="t" r="r" b="b"/>
              <a:pathLst>
                <a:path w="318770" h="318770">
                  <a:moveTo>
                    <a:pt x="318223" y="159105"/>
                  </a:moveTo>
                  <a:lnTo>
                    <a:pt x="310112" y="209395"/>
                  </a:lnTo>
                  <a:lnTo>
                    <a:pt x="287525" y="253071"/>
                  </a:lnTo>
                  <a:lnTo>
                    <a:pt x="253083" y="287512"/>
                  </a:lnTo>
                  <a:lnTo>
                    <a:pt x="209407" y="310099"/>
                  </a:lnTo>
                  <a:lnTo>
                    <a:pt x="159118" y="318211"/>
                  </a:lnTo>
                  <a:lnTo>
                    <a:pt x="108822" y="310099"/>
                  </a:lnTo>
                  <a:lnTo>
                    <a:pt x="65142" y="287512"/>
                  </a:lnTo>
                  <a:lnTo>
                    <a:pt x="30699" y="253071"/>
                  </a:lnTo>
                  <a:lnTo>
                    <a:pt x="8111" y="209395"/>
                  </a:lnTo>
                  <a:lnTo>
                    <a:pt x="0" y="159105"/>
                  </a:lnTo>
                  <a:lnTo>
                    <a:pt x="8111" y="108816"/>
                  </a:lnTo>
                  <a:lnTo>
                    <a:pt x="30699" y="65140"/>
                  </a:lnTo>
                  <a:lnTo>
                    <a:pt x="65142" y="30698"/>
                  </a:lnTo>
                  <a:lnTo>
                    <a:pt x="108822" y="8111"/>
                  </a:lnTo>
                  <a:lnTo>
                    <a:pt x="159118" y="0"/>
                  </a:lnTo>
                  <a:lnTo>
                    <a:pt x="209407" y="8111"/>
                  </a:lnTo>
                  <a:lnTo>
                    <a:pt x="253083" y="30698"/>
                  </a:lnTo>
                  <a:lnTo>
                    <a:pt x="287525" y="65140"/>
                  </a:lnTo>
                  <a:lnTo>
                    <a:pt x="310112" y="108816"/>
                  </a:lnTo>
                  <a:lnTo>
                    <a:pt x="318223" y="159105"/>
                  </a:lnTo>
                  <a:close/>
                </a:path>
              </a:pathLst>
            </a:custGeom>
            <a:ln w="12700">
              <a:solidFill>
                <a:srgbClr val="939598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40" name="object 40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6563180" y="3816760"/>
              <a:ext cx="204304" cy="204317"/>
            </a:xfrm>
            <a:prstGeom prst="rect">
              <a:avLst/>
            </a:prstGeom>
          </p:spPr>
        </p:pic>
        <p:pic>
          <p:nvPicPr>
            <p:cNvPr id="41" name="object 41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6660282" y="4560060"/>
              <a:ext cx="204304" cy="204317"/>
            </a:xfrm>
            <a:prstGeom prst="rect">
              <a:avLst/>
            </a:prstGeom>
          </p:spPr>
        </p:pic>
        <p:sp>
          <p:nvSpPr>
            <p:cNvPr id="42" name="object 42"/>
            <p:cNvSpPr/>
            <p:nvPr/>
          </p:nvSpPr>
          <p:spPr>
            <a:xfrm>
              <a:off x="6532530" y="1755949"/>
              <a:ext cx="1988185" cy="1988185"/>
            </a:xfrm>
            <a:custGeom>
              <a:avLst/>
              <a:gdLst/>
              <a:ahLst/>
              <a:cxnLst/>
              <a:rect l="l" t="t" r="r" b="b"/>
              <a:pathLst>
                <a:path w="1988184" h="1988185">
                  <a:moveTo>
                    <a:pt x="1987842" y="993914"/>
                  </a:moveTo>
                  <a:lnTo>
                    <a:pt x="1986695" y="1042071"/>
                  </a:lnTo>
                  <a:lnTo>
                    <a:pt x="1983292" y="1089636"/>
                  </a:lnTo>
                  <a:lnTo>
                    <a:pt x="1977682" y="1136558"/>
                  </a:lnTo>
                  <a:lnTo>
                    <a:pt x="1969920" y="1182783"/>
                  </a:lnTo>
                  <a:lnTo>
                    <a:pt x="1960056" y="1228261"/>
                  </a:lnTo>
                  <a:lnTo>
                    <a:pt x="1948142" y="1272940"/>
                  </a:lnTo>
                  <a:lnTo>
                    <a:pt x="1934231" y="1316766"/>
                  </a:lnTo>
                  <a:lnTo>
                    <a:pt x="1918375" y="1359688"/>
                  </a:lnTo>
                  <a:lnTo>
                    <a:pt x="1900626" y="1401655"/>
                  </a:lnTo>
                  <a:lnTo>
                    <a:pt x="1881036" y="1442613"/>
                  </a:lnTo>
                  <a:lnTo>
                    <a:pt x="1859657" y="1482511"/>
                  </a:lnTo>
                  <a:lnTo>
                    <a:pt x="1836541" y="1521297"/>
                  </a:lnTo>
                  <a:lnTo>
                    <a:pt x="1811740" y="1558918"/>
                  </a:lnTo>
                  <a:lnTo>
                    <a:pt x="1785306" y="1595324"/>
                  </a:lnTo>
                  <a:lnTo>
                    <a:pt x="1757292" y="1630461"/>
                  </a:lnTo>
                  <a:lnTo>
                    <a:pt x="1727749" y="1664277"/>
                  </a:lnTo>
                  <a:lnTo>
                    <a:pt x="1696729" y="1696721"/>
                  </a:lnTo>
                  <a:lnTo>
                    <a:pt x="1664285" y="1727741"/>
                  </a:lnTo>
                  <a:lnTo>
                    <a:pt x="1630468" y="1757283"/>
                  </a:lnTo>
                  <a:lnTo>
                    <a:pt x="1595331" y="1785297"/>
                  </a:lnTo>
                  <a:lnTo>
                    <a:pt x="1558926" y="1811731"/>
                  </a:lnTo>
                  <a:lnTo>
                    <a:pt x="1521304" y="1836531"/>
                  </a:lnTo>
                  <a:lnTo>
                    <a:pt x="1482518" y="1859647"/>
                  </a:lnTo>
                  <a:lnTo>
                    <a:pt x="1442620" y="1881026"/>
                  </a:lnTo>
                  <a:lnTo>
                    <a:pt x="1401662" y="1900616"/>
                  </a:lnTo>
                  <a:lnTo>
                    <a:pt x="1359696" y="1918364"/>
                  </a:lnTo>
                  <a:lnTo>
                    <a:pt x="1316774" y="1934220"/>
                  </a:lnTo>
                  <a:lnTo>
                    <a:pt x="1272948" y="1948130"/>
                  </a:lnTo>
                  <a:lnTo>
                    <a:pt x="1228270" y="1960044"/>
                  </a:lnTo>
                  <a:lnTo>
                    <a:pt x="1182793" y="1969907"/>
                  </a:lnTo>
                  <a:lnTo>
                    <a:pt x="1136568" y="1977670"/>
                  </a:lnTo>
                  <a:lnTo>
                    <a:pt x="1089647" y="1983279"/>
                  </a:lnTo>
                  <a:lnTo>
                    <a:pt x="1042083" y="1986683"/>
                  </a:lnTo>
                  <a:lnTo>
                    <a:pt x="993927" y="1987829"/>
                  </a:lnTo>
                  <a:lnTo>
                    <a:pt x="945770" y="1986683"/>
                  </a:lnTo>
                  <a:lnTo>
                    <a:pt x="898205" y="1983279"/>
                  </a:lnTo>
                  <a:lnTo>
                    <a:pt x="851283" y="1977670"/>
                  </a:lnTo>
                  <a:lnTo>
                    <a:pt x="805057" y="1969907"/>
                  </a:lnTo>
                  <a:lnTo>
                    <a:pt x="759579" y="1960044"/>
                  </a:lnTo>
                  <a:lnTo>
                    <a:pt x="714900" y="1948130"/>
                  </a:lnTo>
                  <a:lnTo>
                    <a:pt x="671074" y="1934220"/>
                  </a:lnTo>
                  <a:lnTo>
                    <a:pt x="628151" y="1918364"/>
                  </a:lnTo>
                  <a:lnTo>
                    <a:pt x="586184" y="1900616"/>
                  </a:lnTo>
                  <a:lnTo>
                    <a:pt x="545226" y="1881026"/>
                  </a:lnTo>
                  <a:lnTo>
                    <a:pt x="505327" y="1859647"/>
                  </a:lnTo>
                  <a:lnTo>
                    <a:pt x="466541" y="1836531"/>
                  </a:lnTo>
                  <a:lnTo>
                    <a:pt x="428919" y="1811731"/>
                  </a:lnTo>
                  <a:lnTo>
                    <a:pt x="392513" y="1785297"/>
                  </a:lnTo>
                  <a:lnTo>
                    <a:pt x="357375" y="1757283"/>
                  </a:lnTo>
                  <a:lnTo>
                    <a:pt x="323558" y="1727741"/>
                  </a:lnTo>
                  <a:lnTo>
                    <a:pt x="291114" y="1696721"/>
                  </a:lnTo>
                  <a:lnTo>
                    <a:pt x="260094" y="1664277"/>
                  </a:lnTo>
                  <a:lnTo>
                    <a:pt x="230550" y="1630461"/>
                  </a:lnTo>
                  <a:lnTo>
                    <a:pt x="202536" y="1595324"/>
                  </a:lnTo>
                  <a:lnTo>
                    <a:pt x="176102" y="1558918"/>
                  </a:lnTo>
                  <a:lnTo>
                    <a:pt x="151301" y="1521297"/>
                  </a:lnTo>
                  <a:lnTo>
                    <a:pt x="128184" y="1482511"/>
                  </a:lnTo>
                  <a:lnTo>
                    <a:pt x="106805" y="1442613"/>
                  </a:lnTo>
                  <a:lnTo>
                    <a:pt x="87215" y="1401655"/>
                  </a:lnTo>
                  <a:lnTo>
                    <a:pt x="69466" y="1359688"/>
                  </a:lnTo>
                  <a:lnTo>
                    <a:pt x="53610" y="1316766"/>
                  </a:lnTo>
                  <a:lnTo>
                    <a:pt x="39699" y="1272940"/>
                  </a:lnTo>
                  <a:lnTo>
                    <a:pt x="27786" y="1228261"/>
                  </a:lnTo>
                  <a:lnTo>
                    <a:pt x="17921" y="1182783"/>
                  </a:lnTo>
                  <a:lnTo>
                    <a:pt x="10159" y="1136558"/>
                  </a:lnTo>
                  <a:lnTo>
                    <a:pt x="4549" y="1089636"/>
                  </a:lnTo>
                  <a:lnTo>
                    <a:pt x="1146" y="1042071"/>
                  </a:lnTo>
                  <a:lnTo>
                    <a:pt x="0" y="993914"/>
                  </a:lnTo>
                  <a:lnTo>
                    <a:pt x="1146" y="945757"/>
                  </a:lnTo>
                  <a:lnTo>
                    <a:pt x="4549" y="898192"/>
                  </a:lnTo>
                  <a:lnTo>
                    <a:pt x="10159" y="851271"/>
                  </a:lnTo>
                  <a:lnTo>
                    <a:pt x="17921" y="805045"/>
                  </a:lnTo>
                  <a:lnTo>
                    <a:pt x="27786" y="759567"/>
                  </a:lnTo>
                  <a:lnTo>
                    <a:pt x="39699" y="714889"/>
                  </a:lnTo>
                  <a:lnTo>
                    <a:pt x="53610" y="671063"/>
                  </a:lnTo>
                  <a:lnTo>
                    <a:pt x="69466" y="628140"/>
                  </a:lnTo>
                  <a:lnTo>
                    <a:pt x="87215" y="586174"/>
                  </a:lnTo>
                  <a:lnTo>
                    <a:pt x="106805" y="545216"/>
                  </a:lnTo>
                  <a:lnTo>
                    <a:pt x="128184" y="505318"/>
                  </a:lnTo>
                  <a:lnTo>
                    <a:pt x="151301" y="466532"/>
                  </a:lnTo>
                  <a:lnTo>
                    <a:pt x="176102" y="428910"/>
                  </a:lnTo>
                  <a:lnTo>
                    <a:pt x="202536" y="392505"/>
                  </a:lnTo>
                  <a:lnTo>
                    <a:pt x="230550" y="357368"/>
                  </a:lnTo>
                  <a:lnTo>
                    <a:pt x="260094" y="323551"/>
                  </a:lnTo>
                  <a:lnTo>
                    <a:pt x="291114" y="291107"/>
                  </a:lnTo>
                  <a:lnTo>
                    <a:pt x="323558" y="260088"/>
                  </a:lnTo>
                  <a:lnTo>
                    <a:pt x="357375" y="230545"/>
                  </a:lnTo>
                  <a:lnTo>
                    <a:pt x="392513" y="202531"/>
                  </a:lnTo>
                  <a:lnTo>
                    <a:pt x="428919" y="176098"/>
                  </a:lnTo>
                  <a:lnTo>
                    <a:pt x="466541" y="151297"/>
                  </a:lnTo>
                  <a:lnTo>
                    <a:pt x="505327" y="128181"/>
                  </a:lnTo>
                  <a:lnTo>
                    <a:pt x="545226" y="106803"/>
                  </a:lnTo>
                  <a:lnTo>
                    <a:pt x="586184" y="87213"/>
                  </a:lnTo>
                  <a:lnTo>
                    <a:pt x="628151" y="69464"/>
                  </a:lnTo>
                  <a:lnTo>
                    <a:pt x="671074" y="53609"/>
                  </a:lnTo>
                  <a:lnTo>
                    <a:pt x="714900" y="39698"/>
                  </a:lnTo>
                  <a:lnTo>
                    <a:pt x="759579" y="27785"/>
                  </a:lnTo>
                  <a:lnTo>
                    <a:pt x="805057" y="17921"/>
                  </a:lnTo>
                  <a:lnTo>
                    <a:pt x="851283" y="10158"/>
                  </a:lnTo>
                  <a:lnTo>
                    <a:pt x="898205" y="4549"/>
                  </a:lnTo>
                  <a:lnTo>
                    <a:pt x="945770" y="1146"/>
                  </a:lnTo>
                  <a:lnTo>
                    <a:pt x="993927" y="0"/>
                  </a:lnTo>
                  <a:lnTo>
                    <a:pt x="1042083" y="1146"/>
                  </a:lnTo>
                  <a:lnTo>
                    <a:pt x="1089647" y="4549"/>
                  </a:lnTo>
                  <a:lnTo>
                    <a:pt x="1136568" y="10158"/>
                  </a:lnTo>
                  <a:lnTo>
                    <a:pt x="1182793" y="17921"/>
                  </a:lnTo>
                  <a:lnTo>
                    <a:pt x="1228270" y="27785"/>
                  </a:lnTo>
                  <a:lnTo>
                    <a:pt x="1272948" y="39698"/>
                  </a:lnTo>
                  <a:lnTo>
                    <a:pt x="1316774" y="53609"/>
                  </a:lnTo>
                  <a:lnTo>
                    <a:pt x="1359696" y="69464"/>
                  </a:lnTo>
                  <a:lnTo>
                    <a:pt x="1401662" y="87213"/>
                  </a:lnTo>
                  <a:lnTo>
                    <a:pt x="1442620" y="106803"/>
                  </a:lnTo>
                  <a:lnTo>
                    <a:pt x="1482518" y="128181"/>
                  </a:lnTo>
                  <a:lnTo>
                    <a:pt x="1521304" y="151297"/>
                  </a:lnTo>
                  <a:lnTo>
                    <a:pt x="1558926" y="176098"/>
                  </a:lnTo>
                  <a:lnTo>
                    <a:pt x="1595331" y="202531"/>
                  </a:lnTo>
                  <a:lnTo>
                    <a:pt x="1630468" y="230545"/>
                  </a:lnTo>
                  <a:lnTo>
                    <a:pt x="1664285" y="260088"/>
                  </a:lnTo>
                  <a:lnTo>
                    <a:pt x="1696729" y="291107"/>
                  </a:lnTo>
                  <a:lnTo>
                    <a:pt x="1727749" y="323551"/>
                  </a:lnTo>
                  <a:lnTo>
                    <a:pt x="1757292" y="357368"/>
                  </a:lnTo>
                  <a:lnTo>
                    <a:pt x="1785306" y="392505"/>
                  </a:lnTo>
                  <a:lnTo>
                    <a:pt x="1811740" y="428910"/>
                  </a:lnTo>
                  <a:lnTo>
                    <a:pt x="1836541" y="466532"/>
                  </a:lnTo>
                  <a:lnTo>
                    <a:pt x="1859657" y="505318"/>
                  </a:lnTo>
                  <a:lnTo>
                    <a:pt x="1881036" y="545216"/>
                  </a:lnTo>
                  <a:lnTo>
                    <a:pt x="1900626" y="586174"/>
                  </a:lnTo>
                  <a:lnTo>
                    <a:pt x="1918375" y="628140"/>
                  </a:lnTo>
                  <a:lnTo>
                    <a:pt x="1934231" y="671063"/>
                  </a:lnTo>
                  <a:lnTo>
                    <a:pt x="1948142" y="714889"/>
                  </a:lnTo>
                  <a:lnTo>
                    <a:pt x="1960056" y="759567"/>
                  </a:lnTo>
                  <a:lnTo>
                    <a:pt x="1969920" y="805045"/>
                  </a:lnTo>
                  <a:lnTo>
                    <a:pt x="1977682" y="851271"/>
                  </a:lnTo>
                  <a:lnTo>
                    <a:pt x="1983292" y="898192"/>
                  </a:lnTo>
                  <a:lnTo>
                    <a:pt x="1986695" y="945757"/>
                  </a:lnTo>
                  <a:lnTo>
                    <a:pt x="1987842" y="993914"/>
                  </a:lnTo>
                  <a:close/>
                </a:path>
              </a:pathLst>
            </a:custGeom>
            <a:ln w="12700">
              <a:solidFill>
                <a:srgbClr val="939598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3" name="object 43"/>
            <p:cNvSpPr/>
            <p:nvPr/>
          </p:nvSpPr>
          <p:spPr>
            <a:xfrm>
              <a:off x="6749795" y="4646719"/>
              <a:ext cx="22225" cy="31750"/>
            </a:xfrm>
            <a:custGeom>
              <a:avLst/>
              <a:gdLst/>
              <a:ahLst/>
              <a:cxnLst/>
              <a:rect l="l" t="t" r="r" b="b"/>
              <a:pathLst>
                <a:path w="22225" h="31750">
                  <a:moveTo>
                    <a:pt x="11061" y="0"/>
                  </a:moveTo>
                  <a:lnTo>
                    <a:pt x="9397" y="304"/>
                  </a:lnTo>
                  <a:lnTo>
                    <a:pt x="9105" y="1244"/>
                  </a:lnTo>
                  <a:lnTo>
                    <a:pt x="8889" y="6667"/>
                  </a:lnTo>
                  <a:lnTo>
                    <a:pt x="8597" y="7366"/>
                  </a:lnTo>
                  <a:lnTo>
                    <a:pt x="5981" y="7454"/>
                  </a:lnTo>
                  <a:lnTo>
                    <a:pt x="2819" y="7759"/>
                  </a:lnTo>
                  <a:lnTo>
                    <a:pt x="1435" y="9182"/>
                  </a:lnTo>
                  <a:lnTo>
                    <a:pt x="2222" y="9880"/>
                  </a:lnTo>
                  <a:lnTo>
                    <a:pt x="2920" y="10820"/>
                  </a:lnTo>
                  <a:lnTo>
                    <a:pt x="596" y="10033"/>
                  </a:lnTo>
                  <a:lnTo>
                    <a:pt x="0" y="10388"/>
                  </a:lnTo>
                  <a:lnTo>
                    <a:pt x="2463" y="11811"/>
                  </a:lnTo>
                  <a:lnTo>
                    <a:pt x="2768" y="11226"/>
                  </a:lnTo>
                  <a:lnTo>
                    <a:pt x="3759" y="10960"/>
                  </a:lnTo>
                  <a:lnTo>
                    <a:pt x="5232" y="11557"/>
                  </a:lnTo>
                  <a:lnTo>
                    <a:pt x="4051" y="12255"/>
                  </a:lnTo>
                  <a:lnTo>
                    <a:pt x="5232" y="13042"/>
                  </a:lnTo>
                  <a:lnTo>
                    <a:pt x="7213" y="13042"/>
                  </a:lnTo>
                  <a:lnTo>
                    <a:pt x="7658" y="14325"/>
                  </a:lnTo>
                  <a:lnTo>
                    <a:pt x="8547" y="14617"/>
                  </a:lnTo>
                  <a:lnTo>
                    <a:pt x="10769" y="14376"/>
                  </a:lnTo>
                  <a:lnTo>
                    <a:pt x="11658" y="16446"/>
                  </a:lnTo>
                  <a:lnTo>
                    <a:pt x="12941" y="18415"/>
                  </a:lnTo>
                  <a:lnTo>
                    <a:pt x="13919" y="18719"/>
                  </a:lnTo>
                  <a:lnTo>
                    <a:pt x="14325" y="17437"/>
                  </a:lnTo>
                  <a:lnTo>
                    <a:pt x="15201" y="19710"/>
                  </a:lnTo>
                  <a:lnTo>
                    <a:pt x="14223" y="20053"/>
                  </a:lnTo>
                  <a:lnTo>
                    <a:pt x="15303" y="20840"/>
                  </a:lnTo>
                  <a:lnTo>
                    <a:pt x="16738" y="22364"/>
                  </a:lnTo>
                  <a:lnTo>
                    <a:pt x="14668" y="22567"/>
                  </a:lnTo>
                  <a:lnTo>
                    <a:pt x="12687" y="22326"/>
                  </a:lnTo>
                  <a:lnTo>
                    <a:pt x="12395" y="24295"/>
                  </a:lnTo>
                  <a:lnTo>
                    <a:pt x="12636" y="25971"/>
                  </a:lnTo>
                  <a:lnTo>
                    <a:pt x="13677" y="25082"/>
                  </a:lnTo>
                  <a:lnTo>
                    <a:pt x="14274" y="24396"/>
                  </a:lnTo>
                  <a:lnTo>
                    <a:pt x="14617" y="24345"/>
                  </a:lnTo>
                  <a:lnTo>
                    <a:pt x="15798" y="25425"/>
                  </a:lnTo>
                  <a:lnTo>
                    <a:pt x="14858" y="25679"/>
                  </a:lnTo>
                  <a:lnTo>
                    <a:pt x="15951" y="26568"/>
                  </a:lnTo>
                  <a:lnTo>
                    <a:pt x="16001" y="26720"/>
                  </a:lnTo>
                  <a:lnTo>
                    <a:pt x="15697" y="27508"/>
                  </a:lnTo>
                  <a:lnTo>
                    <a:pt x="17030" y="27800"/>
                  </a:lnTo>
                  <a:lnTo>
                    <a:pt x="17284" y="28397"/>
                  </a:lnTo>
                  <a:lnTo>
                    <a:pt x="16979" y="29083"/>
                  </a:lnTo>
                  <a:lnTo>
                    <a:pt x="18122" y="29679"/>
                  </a:lnTo>
                  <a:lnTo>
                    <a:pt x="18707" y="29870"/>
                  </a:lnTo>
                  <a:lnTo>
                    <a:pt x="19646" y="31203"/>
                  </a:lnTo>
                  <a:lnTo>
                    <a:pt x="19799" y="30073"/>
                  </a:lnTo>
                  <a:lnTo>
                    <a:pt x="20980" y="30264"/>
                  </a:lnTo>
                  <a:lnTo>
                    <a:pt x="22174" y="30759"/>
                  </a:lnTo>
                  <a:lnTo>
                    <a:pt x="21628" y="29819"/>
                  </a:lnTo>
                  <a:lnTo>
                    <a:pt x="21234" y="28689"/>
                  </a:lnTo>
                  <a:lnTo>
                    <a:pt x="20396" y="28244"/>
                  </a:lnTo>
                  <a:lnTo>
                    <a:pt x="20002" y="27012"/>
                  </a:lnTo>
                  <a:lnTo>
                    <a:pt x="20294" y="26365"/>
                  </a:lnTo>
                  <a:lnTo>
                    <a:pt x="18757" y="24396"/>
                  </a:lnTo>
                  <a:lnTo>
                    <a:pt x="19202" y="22517"/>
                  </a:lnTo>
                  <a:lnTo>
                    <a:pt x="20586" y="21526"/>
                  </a:lnTo>
                  <a:lnTo>
                    <a:pt x="19799" y="19659"/>
                  </a:lnTo>
                  <a:lnTo>
                    <a:pt x="19646" y="18224"/>
                  </a:lnTo>
                  <a:lnTo>
                    <a:pt x="19596" y="17132"/>
                  </a:lnTo>
                  <a:lnTo>
                    <a:pt x="20789" y="15798"/>
                  </a:lnTo>
                  <a:lnTo>
                    <a:pt x="21234" y="14960"/>
                  </a:lnTo>
                  <a:lnTo>
                    <a:pt x="18567" y="13779"/>
                  </a:lnTo>
                  <a:lnTo>
                    <a:pt x="14465" y="11849"/>
                  </a:lnTo>
                  <a:lnTo>
                    <a:pt x="12992" y="9779"/>
                  </a:lnTo>
                  <a:lnTo>
                    <a:pt x="12052" y="9093"/>
                  </a:lnTo>
                  <a:lnTo>
                    <a:pt x="12344" y="7950"/>
                  </a:lnTo>
                  <a:lnTo>
                    <a:pt x="12547" y="6870"/>
                  </a:lnTo>
                  <a:lnTo>
                    <a:pt x="11747" y="4699"/>
                  </a:lnTo>
                  <a:lnTo>
                    <a:pt x="12547" y="3606"/>
                  </a:lnTo>
                  <a:lnTo>
                    <a:pt x="13334" y="3162"/>
                  </a:lnTo>
                  <a:lnTo>
                    <a:pt x="11061" y="0"/>
                  </a:lnTo>
                  <a:close/>
                </a:path>
              </a:pathLst>
            </a:custGeom>
            <a:solidFill>
              <a:srgbClr val="D1D3D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4" name="object 44"/>
            <p:cNvSpPr/>
            <p:nvPr/>
          </p:nvSpPr>
          <p:spPr>
            <a:xfrm>
              <a:off x="6749795" y="4646719"/>
              <a:ext cx="22225" cy="31750"/>
            </a:xfrm>
            <a:custGeom>
              <a:avLst/>
              <a:gdLst/>
              <a:ahLst/>
              <a:cxnLst/>
              <a:rect l="l" t="t" r="r" b="b"/>
              <a:pathLst>
                <a:path w="22225" h="31750">
                  <a:moveTo>
                    <a:pt x="9105" y="1244"/>
                  </a:moveTo>
                  <a:lnTo>
                    <a:pt x="8889" y="6667"/>
                  </a:lnTo>
                  <a:lnTo>
                    <a:pt x="8737" y="7010"/>
                  </a:lnTo>
                  <a:lnTo>
                    <a:pt x="8597" y="7366"/>
                  </a:lnTo>
                  <a:lnTo>
                    <a:pt x="5981" y="7454"/>
                  </a:lnTo>
                  <a:lnTo>
                    <a:pt x="4394" y="7607"/>
                  </a:lnTo>
                  <a:lnTo>
                    <a:pt x="2819" y="7759"/>
                  </a:lnTo>
                  <a:lnTo>
                    <a:pt x="1435" y="9182"/>
                  </a:lnTo>
                  <a:lnTo>
                    <a:pt x="1828" y="9537"/>
                  </a:lnTo>
                  <a:lnTo>
                    <a:pt x="2222" y="9880"/>
                  </a:lnTo>
                  <a:lnTo>
                    <a:pt x="2920" y="10820"/>
                  </a:lnTo>
                  <a:lnTo>
                    <a:pt x="1765" y="10426"/>
                  </a:lnTo>
                  <a:lnTo>
                    <a:pt x="596" y="10033"/>
                  </a:lnTo>
                  <a:lnTo>
                    <a:pt x="0" y="10388"/>
                  </a:lnTo>
                  <a:lnTo>
                    <a:pt x="1231" y="11099"/>
                  </a:lnTo>
                  <a:lnTo>
                    <a:pt x="2463" y="11811"/>
                  </a:lnTo>
                  <a:lnTo>
                    <a:pt x="2768" y="11226"/>
                  </a:lnTo>
                  <a:lnTo>
                    <a:pt x="3263" y="11099"/>
                  </a:lnTo>
                  <a:lnTo>
                    <a:pt x="3759" y="10960"/>
                  </a:lnTo>
                  <a:lnTo>
                    <a:pt x="5232" y="11557"/>
                  </a:lnTo>
                  <a:lnTo>
                    <a:pt x="4648" y="11899"/>
                  </a:lnTo>
                  <a:lnTo>
                    <a:pt x="4051" y="12255"/>
                  </a:lnTo>
                  <a:lnTo>
                    <a:pt x="5232" y="13042"/>
                  </a:lnTo>
                  <a:lnTo>
                    <a:pt x="6222" y="13042"/>
                  </a:lnTo>
                  <a:lnTo>
                    <a:pt x="7213" y="13042"/>
                  </a:lnTo>
                  <a:lnTo>
                    <a:pt x="7658" y="14325"/>
                  </a:lnTo>
                  <a:lnTo>
                    <a:pt x="8102" y="14465"/>
                  </a:lnTo>
                  <a:lnTo>
                    <a:pt x="8547" y="14617"/>
                  </a:lnTo>
                  <a:lnTo>
                    <a:pt x="10769" y="14376"/>
                  </a:lnTo>
                  <a:lnTo>
                    <a:pt x="11214" y="15405"/>
                  </a:lnTo>
                  <a:lnTo>
                    <a:pt x="11658" y="16446"/>
                  </a:lnTo>
                  <a:lnTo>
                    <a:pt x="12941" y="18415"/>
                  </a:lnTo>
                  <a:lnTo>
                    <a:pt x="13436" y="18567"/>
                  </a:lnTo>
                  <a:lnTo>
                    <a:pt x="13919" y="18719"/>
                  </a:lnTo>
                  <a:lnTo>
                    <a:pt x="14325" y="17437"/>
                  </a:lnTo>
                  <a:lnTo>
                    <a:pt x="14757" y="18567"/>
                  </a:lnTo>
                  <a:lnTo>
                    <a:pt x="15201" y="19710"/>
                  </a:lnTo>
                  <a:lnTo>
                    <a:pt x="14223" y="20053"/>
                  </a:lnTo>
                  <a:lnTo>
                    <a:pt x="14757" y="20447"/>
                  </a:lnTo>
                  <a:lnTo>
                    <a:pt x="15303" y="20840"/>
                  </a:lnTo>
                  <a:lnTo>
                    <a:pt x="16738" y="22364"/>
                  </a:lnTo>
                  <a:lnTo>
                    <a:pt x="15697" y="22466"/>
                  </a:lnTo>
                  <a:lnTo>
                    <a:pt x="14668" y="22567"/>
                  </a:lnTo>
                  <a:lnTo>
                    <a:pt x="12687" y="22326"/>
                  </a:lnTo>
                  <a:lnTo>
                    <a:pt x="12547" y="23304"/>
                  </a:lnTo>
                  <a:lnTo>
                    <a:pt x="12395" y="24295"/>
                  </a:lnTo>
                  <a:lnTo>
                    <a:pt x="12636" y="25971"/>
                  </a:lnTo>
                  <a:lnTo>
                    <a:pt x="13677" y="25082"/>
                  </a:lnTo>
                  <a:lnTo>
                    <a:pt x="14274" y="24396"/>
                  </a:lnTo>
                  <a:lnTo>
                    <a:pt x="14617" y="24345"/>
                  </a:lnTo>
                  <a:lnTo>
                    <a:pt x="15201" y="24892"/>
                  </a:lnTo>
                  <a:lnTo>
                    <a:pt x="15798" y="25425"/>
                  </a:lnTo>
                  <a:lnTo>
                    <a:pt x="14858" y="25679"/>
                  </a:lnTo>
                  <a:lnTo>
                    <a:pt x="15405" y="26123"/>
                  </a:lnTo>
                  <a:lnTo>
                    <a:pt x="15951" y="26568"/>
                  </a:lnTo>
                  <a:lnTo>
                    <a:pt x="16001" y="26720"/>
                  </a:lnTo>
                  <a:lnTo>
                    <a:pt x="15849" y="27114"/>
                  </a:lnTo>
                  <a:lnTo>
                    <a:pt x="15697" y="27508"/>
                  </a:lnTo>
                  <a:lnTo>
                    <a:pt x="16535" y="27698"/>
                  </a:lnTo>
                  <a:lnTo>
                    <a:pt x="16789" y="27749"/>
                  </a:lnTo>
                  <a:lnTo>
                    <a:pt x="17030" y="27800"/>
                  </a:lnTo>
                  <a:lnTo>
                    <a:pt x="17284" y="28397"/>
                  </a:lnTo>
                  <a:lnTo>
                    <a:pt x="17132" y="28740"/>
                  </a:lnTo>
                  <a:lnTo>
                    <a:pt x="16979" y="29083"/>
                  </a:lnTo>
                  <a:lnTo>
                    <a:pt x="18122" y="29679"/>
                  </a:lnTo>
                  <a:lnTo>
                    <a:pt x="18414" y="29781"/>
                  </a:lnTo>
                  <a:lnTo>
                    <a:pt x="18707" y="29870"/>
                  </a:lnTo>
                  <a:lnTo>
                    <a:pt x="19646" y="31203"/>
                  </a:lnTo>
                  <a:lnTo>
                    <a:pt x="19799" y="30073"/>
                  </a:lnTo>
                  <a:lnTo>
                    <a:pt x="20980" y="30264"/>
                  </a:lnTo>
                  <a:lnTo>
                    <a:pt x="22174" y="30759"/>
                  </a:lnTo>
                  <a:lnTo>
                    <a:pt x="21628" y="29819"/>
                  </a:lnTo>
                  <a:lnTo>
                    <a:pt x="21285" y="28892"/>
                  </a:lnTo>
                  <a:lnTo>
                    <a:pt x="21234" y="28689"/>
                  </a:lnTo>
                  <a:lnTo>
                    <a:pt x="20396" y="28244"/>
                  </a:lnTo>
                  <a:lnTo>
                    <a:pt x="20002" y="27012"/>
                  </a:lnTo>
                  <a:lnTo>
                    <a:pt x="20294" y="26365"/>
                  </a:lnTo>
                  <a:lnTo>
                    <a:pt x="19507" y="25387"/>
                  </a:lnTo>
                  <a:lnTo>
                    <a:pt x="18757" y="24396"/>
                  </a:lnTo>
                  <a:lnTo>
                    <a:pt x="19202" y="22517"/>
                  </a:lnTo>
                  <a:lnTo>
                    <a:pt x="19900" y="22021"/>
                  </a:lnTo>
                  <a:lnTo>
                    <a:pt x="20586" y="21526"/>
                  </a:lnTo>
                  <a:lnTo>
                    <a:pt x="19799" y="19659"/>
                  </a:lnTo>
                  <a:lnTo>
                    <a:pt x="19646" y="18224"/>
                  </a:lnTo>
                  <a:lnTo>
                    <a:pt x="19596" y="17132"/>
                  </a:lnTo>
                  <a:lnTo>
                    <a:pt x="20789" y="15798"/>
                  </a:lnTo>
                  <a:lnTo>
                    <a:pt x="21234" y="14960"/>
                  </a:lnTo>
                  <a:lnTo>
                    <a:pt x="19354" y="14173"/>
                  </a:lnTo>
                  <a:lnTo>
                    <a:pt x="18961" y="13982"/>
                  </a:lnTo>
                  <a:lnTo>
                    <a:pt x="18567" y="13779"/>
                  </a:lnTo>
                  <a:lnTo>
                    <a:pt x="14465" y="11849"/>
                  </a:lnTo>
                  <a:lnTo>
                    <a:pt x="13728" y="10820"/>
                  </a:lnTo>
                  <a:lnTo>
                    <a:pt x="12992" y="9779"/>
                  </a:lnTo>
                  <a:lnTo>
                    <a:pt x="12052" y="9093"/>
                  </a:lnTo>
                  <a:lnTo>
                    <a:pt x="12344" y="7950"/>
                  </a:lnTo>
                  <a:lnTo>
                    <a:pt x="12547" y="6870"/>
                  </a:lnTo>
                  <a:lnTo>
                    <a:pt x="11747" y="4699"/>
                  </a:lnTo>
                  <a:lnTo>
                    <a:pt x="12547" y="3606"/>
                  </a:lnTo>
                  <a:lnTo>
                    <a:pt x="13334" y="3162"/>
                  </a:lnTo>
                  <a:lnTo>
                    <a:pt x="12191" y="1587"/>
                  </a:lnTo>
                  <a:lnTo>
                    <a:pt x="11061" y="0"/>
                  </a:lnTo>
                  <a:lnTo>
                    <a:pt x="9397" y="304"/>
                  </a:lnTo>
                  <a:lnTo>
                    <a:pt x="9105" y="1244"/>
                  </a:lnTo>
                  <a:close/>
                </a:path>
              </a:pathLst>
            </a:custGeom>
            <a:ln w="3810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45" name="object 45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6258461" y="3648872"/>
              <a:ext cx="75755" cy="75742"/>
            </a:xfrm>
            <a:prstGeom prst="rect">
              <a:avLst/>
            </a:prstGeom>
          </p:spPr>
        </p:pic>
        <p:sp>
          <p:nvSpPr>
            <p:cNvPr id="46" name="object 46"/>
            <p:cNvSpPr/>
            <p:nvPr/>
          </p:nvSpPr>
          <p:spPr>
            <a:xfrm>
              <a:off x="5023125" y="3474201"/>
              <a:ext cx="1273810" cy="181610"/>
            </a:xfrm>
            <a:custGeom>
              <a:avLst/>
              <a:gdLst/>
              <a:ahLst/>
              <a:cxnLst/>
              <a:rect l="l" t="t" r="r" b="b"/>
              <a:pathLst>
                <a:path w="1273810" h="181610">
                  <a:moveTo>
                    <a:pt x="1273213" y="181571"/>
                  </a:moveTo>
                  <a:lnTo>
                    <a:pt x="1266727" y="133302"/>
                  </a:lnTo>
                  <a:lnTo>
                    <a:pt x="1248423" y="89929"/>
                  </a:lnTo>
                  <a:lnTo>
                    <a:pt x="1220031" y="53181"/>
                  </a:lnTo>
                  <a:lnTo>
                    <a:pt x="1183283" y="24789"/>
                  </a:lnTo>
                  <a:lnTo>
                    <a:pt x="1139910" y="6485"/>
                  </a:lnTo>
                  <a:lnTo>
                    <a:pt x="1091641" y="0"/>
                  </a:lnTo>
                  <a:lnTo>
                    <a:pt x="0" y="0"/>
                  </a:lnTo>
                </a:path>
              </a:pathLst>
            </a:custGeom>
            <a:ln w="12700">
              <a:solidFill>
                <a:srgbClr val="939598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47" name="object 47"/>
          <p:cNvGrpSpPr/>
          <p:nvPr/>
        </p:nvGrpSpPr>
        <p:grpSpPr>
          <a:xfrm>
            <a:off x="7924255" y="-4762"/>
            <a:ext cx="4265930" cy="6510020"/>
            <a:chOff x="7924255" y="-4762"/>
            <a:chExt cx="4265930" cy="6510020"/>
          </a:xfrm>
        </p:grpSpPr>
        <p:sp>
          <p:nvSpPr>
            <p:cNvPr id="48" name="object 48"/>
            <p:cNvSpPr/>
            <p:nvPr/>
          </p:nvSpPr>
          <p:spPr>
            <a:xfrm>
              <a:off x="7924255" y="-2"/>
              <a:ext cx="4265295" cy="4448810"/>
            </a:xfrm>
            <a:custGeom>
              <a:avLst/>
              <a:gdLst/>
              <a:ahLst/>
              <a:cxnLst/>
              <a:rect l="l" t="t" r="r" b="b"/>
              <a:pathLst>
                <a:path w="4265295" h="4448810">
                  <a:moveTo>
                    <a:pt x="4265002" y="0"/>
                  </a:moveTo>
                  <a:lnTo>
                    <a:pt x="0" y="0"/>
                  </a:lnTo>
                  <a:lnTo>
                    <a:pt x="86943" y="48528"/>
                  </a:lnTo>
                  <a:lnTo>
                    <a:pt x="173507" y="97953"/>
                  </a:lnTo>
                  <a:lnTo>
                    <a:pt x="259686" y="148274"/>
                  </a:lnTo>
                  <a:lnTo>
                    <a:pt x="345471" y="199490"/>
                  </a:lnTo>
                  <a:lnTo>
                    <a:pt x="430857" y="251602"/>
                  </a:lnTo>
                  <a:lnTo>
                    <a:pt x="515837" y="304610"/>
                  </a:lnTo>
                  <a:lnTo>
                    <a:pt x="600403" y="358512"/>
                  </a:lnTo>
                  <a:lnTo>
                    <a:pt x="684548" y="413310"/>
                  </a:lnTo>
                  <a:lnTo>
                    <a:pt x="768266" y="469003"/>
                  </a:lnTo>
                  <a:lnTo>
                    <a:pt x="851551" y="525590"/>
                  </a:lnTo>
                  <a:lnTo>
                    <a:pt x="934394" y="583073"/>
                  </a:lnTo>
                  <a:lnTo>
                    <a:pt x="1016789" y="641449"/>
                  </a:lnTo>
                  <a:lnTo>
                    <a:pt x="1098729" y="700721"/>
                  </a:lnTo>
                  <a:lnTo>
                    <a:pt x="1180208" y="760887"/>
                  </a:lnTo>
                  <a:lnTo>
                    <a:pt x="1261217" y="821947"/>
                  </a:lnTo>
                  <a:lnTo>
                    <a:pt x="1341752" y="883901"/>
                  </a:lnTo>
                  <a:lnTo>
                    <a:pt x="1421804" y="946749"/>
                  </a:lnTo>
                  <a:lnTo>
                    <a:pt x="1501366" y="1010491"/>
                  </a:lnTo>
                  <a:lnTo>
                    <a:pt x="1580432" y="1075127"/>
                  </a:lnTo>
                  <a:lnTo>
                    <a:pt x="1658995" y="1140656"/>
                  </a:lnTo>
                  <a:lnTo>
                    <a:pt x="1737048" y="1207079"/>
                  </a:lnTo>
                  <a:lnTo>
                    <a:pt x="1814584" y="1274395"/>
                  </a:lnTo>
                  <a:lnTo>
                    <a:pt x="1853156" y="1308388"/>
                  </a:lnTo>
                  <a:lnTo>
                    <a:pt x="1891596" y="1342604"/>
                  </a:lnTo>
                  <a:lnTo>
                    <a:pt x="1929904" y="1377044"/>
                  </a:lnTo>
                  <a:lnTo>
                    <a:pt x="1968078" y="1411707"/>
                  </a:lnTo>
                  <a:lnTo>
                    <a:pt x="2006117" y="1446593"/>
                  </a:lnTo>
                  <a:lnTo>
                    <a:pt x="2044021" y="1481702"/>
                  </a:lnTo>
                  <a:lnTo>
                    <a:pt x="2081789" y="1517035"/>
                  </a:lnTo>
                  <a:lnTo>
                    <a:pt x="2119421" y="1552590"/>
                  </a:lnTo>
                  <a:lnTo>
                    <a:pt x="2156914" y="1588369"/>
                  </a:lnTo>
                  <a:lnTo>
                    <a:pt x="2194268" y="1624371"/>
                  </a:lnTo>
                  <a:lnTo>
                    <a:pt x="2231483" y="1660596"/>
                  </a:lnTo>
                  <a:lnTo>
                    <a:pt x="2268558" y="1697045"/>
                  </a:lnTo>
                  <a:lnTo>
                    <a:pt x="2305491" y="1733716"/>
                  </a:lnTo>
                  <a:lnTo>
                    <a:pt x="2342282" y="1770610"/>
                  </a:lnTo>
                  <a:lnTo>
                    <a:pt x="2378930" y="1807728"/>
                  </a:lnTo>
                  <a:lnTo>
                    <a:pt x="2415434" y="1845068"/>
                  </a:lnTo>
                  <a:lnTo>
                    <a:pt x="2451793" y="1882632"/>
                  </a:lnTo>
                  <a:lnTo>
                    <a:pt x="2488007" y="1920419"/>
                  </a:lnTo>
                  <a:lnTo>
                    <a:pt x="2524074" y="1958428"/>
                  </a:lnTo>
                  <a:lnTo>
                    <a:pt x="2559846" y="1996502"/>
                  </a:lnTo>
                  <a:lnTo>
                    <a:pt x="2595388" y="2034709"/>
                  </a:lnTo>
                  <a:lnTo>
                    <a:pt x="2630701" y="2073047"/>
                  </a:lnTo>
                  <a:lnTo>
                    <a:pt x="2665784" y="2111516"/>
                  </a:lnTo>
                  <a:lnTo>
                    <a:pt x="2700638" y="2150116"/>
                  </a:lnTo>
                  <a:lnTo>
                    <a:pt x="2735261" y="2188844"/>
                  </a:lnTo>
                  <a:lnTo>
                    <a:pt x="2769656" y="2227701"/>
                  </a:lnTo>
                  <a:lnTo>
                    <a:pt x="2803820" y="2266686"/>
                  </a:lnTo>
                  <a:lnTo>
                    <a:pt x="2837756" y="2305797"/>
                  </a:lnTo>
                  <a:lnTo>
                    <a:pt x="2871462" y="2345034"/>
                  </a:lnTo>
                  <a:lnTo>
                    <a:pt x="2904938" y="2384396"/>
                  </a:lnTo>
                  <a:lnTo>
                    <a:pt x="2938185" y="2423882"/>
                  </a:lnTo>
                  <a:lnTo>
                    <a:pt x="2971203" y="2463491"/>
                  </a:lnTo>
                  <a:lnTo>
                    <a:pt x="3003991" y="2503223"/>
                  </a:lnTo>
                  <a:lnTo>
                    <a:pt x="3068881" y="2583050"/>
                  </a:lnTo>
                  <a:lnTo>
                    <a:pt x="3132853" y="2663356"/>
                  </a:lnTo>
                  <a:lnTo>
                    <a:pt x="3195909" y="2744135"/>
                  </a:lnTo>
                  <a:lnTo>
                    <a:pt x="3258049" y="2825379"/>
                  </a:lnTo>
                  <a:lnTo>
                    <a:pt x="3319272" y="2907082"/>
                  </a:lnTo>
                  <a:lnTo>
                    <a:pt x="3379580" y="2989237"/>
                  </a:lnTo>
                  <a:lnTo>
                    <a:pt x="3438973" y="3071838"/>
                  </a:lnTo>
                  <a:lnTo>
                    <a:pt x="3497451" y="3154876"/>
                  </a:lnTo>
                  <a:lnTo>
                    <a:pt x="3555014" y="3238346"/>
                  </a:lnTo>
                  <a:lnTo>
                    <a:pt x="3611662" y="3322241"/>
                  </a:lnTo>
                  <a:lnTo>
                    <a:pt x="3667396" y="3406554"/>
                  </a:lnTo>
                  <a:lnTo>
                    <a:pt x="3722217" y="3491277"/>
                  </a:lnTo>
                  <a:lnTo>
                    <a:pt x="3776123" y="3576405"/>
                  </a:lnTo>
                  <a:lnTo>
                    <a:pt x="3829117" y="3661929"/>
                  </a:lnTo>
                  <a:lnTo>
                    <a:pt x="3881197" y="3747845"/>
                  </a:lnTo>
                  <a:lnTo>
                    <a:pt x="3932364" y="3834144"/>
                  </a:lnTo>
                  <a:lnTo>
                    <a:pt x="3982619" y="3920819"/>
                  </a:lnTo>
                  <a:lnTo>
                    <a:pt x="4031962" y="4007865"/>
                  </a:lnTo>
                  <a:lnTo>
                    <a:pt x="4080393" y="4095274"/>
                  </a:lnTo>
                  <a:lnTo>
                    <a:pt x="4127912" y="4183039"/>
                  </a:lnTo>
                  <a:lnTo>
                    <a:pt x="4174520" y="4271153"/>
                  </a:lnTo>
                  <a:lnTo>
                    <a:pt x="4220216" y="4359610"/>
                  </a:lnTo>
                  <a:lnTo>
                    <a:pt x="4265002" y="4448403"/>
                  </a:lnTo>
                  <a:lnTo>
                    <a:pt x="4265002" y="0"/>
                  </a:lnTo>
                  <a:close/>
                </a:path>
              </a:pathLst>
            </a:custGeom>
            <a:solidFill>
              <a:srgbClr val="232D6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9" name="object 49"/>
            <p:cNvSpPr/>
            <p:nvPr/>
          </p:nvSpPr>
          <p:spPr>
            <a:xfrm>
              <a:off x="10290934" y="603689"/>
              <a:ext cx="833119" cy="655320"/>
            </a:xfrm>
            <a:custGeom>
              <a:avLst/>
              <a:gdLst/>
              <a:ahLst/>
              <a:cxnLst/>
              <a:rect l="l" t="t" r="r" b="b"/>
              <a:pathLst>
                <a:path w="833120" h="655319">
                  <a:moveTo>
                    <a:pt x="415861" y="0"/>
                  </a:moveTo>
                  <a:lnTo>
                    <a:pt x="226415" y="297726"/>
                  </a:lnTo>
                  <a:lnTo>
                    <a:pt x="255041" y="342811"/>
                  </a:lnTo>
                  <a:lnTo>
                    <a:pt x="374777" y="297713"/>
                  </a:lnTo>
                  <a:lnTo>
                    <a:pt x="372973" y="292900"/>
                  </a:lnTo>
                  <a:lnTo>
                    <a:pt x="371944" y="287693"/>
                  </a:lnTo>
                  <a:lnTo>
                    <a:pt x="371944" y="282244"/>
                  </a:lnTo>
                  <a:lnTo>
                    <a:pt x="375395" y="265147"/>
                  </a:lnTo>
                  <a:lnTo>
                    <a:pt x="384806" y="251183"/>
                  </a:lnTo>
                  <a:lnTo>
                    <a:pt x="398766" y="241768"/>
                  </a:lnTo>
                  <a:lnTo>
                    <a:pt x="415861" y="238315"/>
                  </a:lnTo>
                  <a:lnTo>
                    <a:pt x="432947" y="241768"/>
                  </a:lnTo>
                  <a:lnTo>
                    <a:pt x="446898" y="251183"/>
                  </a:lnTo>
                  <a:lnTo>
                    <a:pt x="456304" y="265147"/>
                  </a:lnTo>
                  <a:lnTo>
                    <a:pt x="459752" y="282244"/>
                  </a:lnTo>
                  <a:lnTo>
                    <a:pt x="456304" y="299338"/>
                  </a:lnTo>
                  <a:lnTo>
                    <a:pt x="446898" y="313293"/>
                  </a:lnTo>
                  <a:lnTo>
                    <a:pt x="432947" y="322699"/>
                  </a:lnTo>
                  <a:lnTo>
                    <a:pt x="415861" y="326148"/>
                  </a:lnTo>
                  <a:lnTo>
                    <a:pt x="406383" y="325119"/>
                  </a:lnTo>
                  <a:lnTo>
                    <a:pt x="397633" y="322181"/>
                  </a:lnTo>
                  <a:lnTo>
                    <a:pt x="389822" y="317560"/>
                  </a:lnTo>
                  <a:lnTo>
                    <a:pt x="383159" y="311480"/>
                  </a:lnTo>
                  <a:lnTo>
                    <a:pt x="0" y="654126"/>
                  </a:lnTo>
                  <a:lnTo>
                    <a:pt x="41003" y="630266"/>
                  </a:lnTo>
                  <a:lnTo>
                    <a:pt x="83524" y="608850"/>
                  </a:lnTo>
                  <a:lnTo>
                    <a:pt x="127468" y="589975"/>
                  </a:lnTo>
                  <a:lnTo>
                    <a:pt x="172738" y="573737"/>
                  </a:lnTo>
                  <a:lnTo>
                    <a:pt x="219241" y="560233"/>
                  </a:lnTo>
                  <a:lnTo>
                    <a:pt x="266879" y="549561"/>
                  </a:lnTo>
                  <a:lnTo>
                    <a:pt x="315559" y="541819"/>
                  </a:lnTo>
                  <a:lnTo>
                    <a:pt x="365183" y="537102"/>
                  </a:lnTo>
                  <a:lnTo>
                    <a:pt x="415658" y="535508"/>
                  </a:lnTo>
                  <a:lnTo>
                    <a:pt x="466308" y="537113"/>
                  </a:lnTo>
                  <a:lnTo>
                    <a:pt x="516102" y="541862"/>
                  </a:lnTo>
                  <a:lnTo>
                    <a:pt x="564944" y="549659"/>
                  </a:lnTo>
                  <a:lnTo>
                    <a:pt x="612737" y="560404"/>
                  </a:lnTo>
                  <a:lnTo>
                    <a:pt x="659386" y="573999"/>
                  </a:lnTo>
                  <a:lnTo>
                    <a:pt x="704793" y="590347"/>
                  </a:lnTo>
                  <a:lnTo>
                    <a:pt x="748861" y="609350"/>
                  </a:lnTo>
                  <a:lnTo>
                    <a:pt x="791496" y="630909"/>
                  </a:lnTo>
                  <a:lnTo>
                    <a:pt x="832599" y="654926"/>
                  </a:lnTo>
                  <a:lnTo>
                    <a:pt x="415861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0" name="object 50"/>
            <p:cNvSpPr/>
            <p:nvPr/>
          </p:nvSpPr>
          <p:spPr>
            <a:xfrm>
              <a:off x="11070385" y="5"/>
              <a:ext cx="1119505" cy="4449445"/>
            </a:xfrm>
            <a:custGeom>
              <a:avLst/>
              <a:gdLst/>
              <a:ahLst/>
              <a:cxnLst/>
              <a:rect l="l" t="t" r="r" b="b"/>
              <a:pathLst>
                <a:path w="1119504" h="4449445">
                  <a:moveTo>
                    <a:pt x="381660" y="0"/>
                  </a:moveTo>
                  <a:lnTo>
                    <a:pt x="0" y="0"/>
                  </a:lnTo>
                  <a:lnTo>
                    <a:pt x="21284" y="44243"/>
                  </a:lnTo>
                  <a:lnTo>
                    <a:pt x="42296" y="88645"/>
                  </a:lnTo>
                  <a:lnTo>
                    <a:pt x="63036" y="133204"/>
                  </a:lnTo>
                  <a:lnTo>
                    <a:pt x="83502" y="177919"/>
                  </a:lnTo>
                  <a:lnTo>
                    <a:pt x="103693" y="222789"/>
                  </a:lnTo>
                  <a:lnTo>
                    <a:pt x="123607" y="267814"/>
                  </a:lnTo>
                  <a:lnTo>
                    <a:pt x="143245" y="312992"/>
                  </a:lnTo>
                  <a:lnTo>
                    <a:pt x="162604" y="358322"/>
                  </a:lnTo>
                  <a:lnTo>
                    <a:pt x="181683" y="403803"/>
                  </a:lnTo>
                  <a:lnTo>
                    <a:pt x="200482" y="449435"/>
                  </a:lnTo>
                  <a:lnTo>
                    <a:pt x="218999" y="495215"/>
                  </a:lnTo>
                  <a:lnTo>
                    <a:pt x="237233" y="541144"/>
                  </a:lnTo>
                  <a:lnTo>
                    <a:pt x="255183" y="587220"/>
                  </a:lnTo>
                  <a:lnTo>
                    <a:pt x="272847" y="633441"/>
                  </a:lnTo>
                  <a:lnTo>
                    <a:pt x="290225" y="679808"/>
                  </a:lnTo>
                  <a:lnTo>
                    <a:pt x="307316" y="726319"/>
                  </a:lnTo>
                  <a:lnTo>
                    <a:pt x="324117" y="772973"/>
                  </a:lnTo>
                  <a:lnTo>
                    <a:pt x="340629" y="819769"/>
                  </a:lnTo>
                  <a:lnTo>
                    <a:pt x="356850" y="866706"/>
                  </a:lnTo>
                  <a:lnTo>
                    <a:pt x="372779" y="913782"/>
                  </a:lnTo>
                  <a:lnTo>
                    <a:pt x="388414" y="960998"/>
                  </a:lnTo>
                  <a:lnTo>
                    <a:pt x="403756" y="1008352"/>
                  </a:lnTo>
                  <a:lnTo>
                    <a:pt x="418801" y="1055842"/>
                  </a:lnTo>
                  <a:lnTo>
                    <a:pt x="433550" y="1103469"/>
                  </a:lnTo>
                  <a:lnTo>
                    <a:pt x="448001" y="1151230"/>
                  </a:lnTo>
                  <a:lnTo>
                    <a:pt x="462153" y="1199125"/>
                  </a:lnTo>
                  <a:lnTo>
                    <a:pt x="476005" y="1247153"/>
                  </a:lnTo>
                  <a:lnTo>
                    <a:pt x="489555" y="1295313"/>
                  </a:lnTo>
                  <a:lnTo>
                    <a:pt x="502803" y="1343603"/>
                  </a:lnTo>
                  <a:lnTo>
                    <a:pt x="515748" y="1392024"/>
                  </a:lnTo>
                  <a:lnTo>
                    <a:pt x="528388" y="1440573"/>
                  </a:lnTo>
                  <a:lnTo>
                    <a:pt x="540722" y="1489250"/>
                  </a:lnTo>
                  <a:lnTo>
                    <a:pt x="552749" y="1538053"/>
                  </a:lnTo>
                  <a:lnTo>
                    <a:pt x="564468" y="1586982"/>
                  </a:lnTo>
                  <a:lnTo>
                    <a:pt x="575878" y="1636036"/>
                  </a:lnTo>
                  <a:lnTo>
                    <a:pt x="586977" y="1685214"/>
                  </a:lnTo>
                  <a:lnTo>
                    <a:pt x="597765" y="1734514"/>
                  </a:lnTo>
                  <a:lnTo>
                    <a:pt x="608240" y="1783936"/>
                  </a:lnTo>
                  <a:lnTo>
                    <a:pt x="618401" y="1833478"/>
                  </a:lnTo>
                  <a:lnTo>
                    <a:pt x="628247" y="1883140"/>
                  </a:lnTo>
                  <a:lnTo>
                    <a:pt x="637777" y="1932920"/>
                  </a:lnTo>
                  <a:lnTo>
                    <a:pt x="646990" y="1982819"/>
                  </a:lnTo>
                  <a:lnTo>
                    <a:pt x="655885" y="2032833"/>
                  </a:lnTo>
                  <a:lnTo>
                    <a:pt x="664459" y="2082963"/>
                  </a:lnTo>
                  <a:lnTo>
                    <a:pt x="672714" y="2133208"/>
                  </a:lnTo>
                  <a:lnTo>
                    <a:pt x="680646" y="2183566"/>
                  </a:lnTo>
                  <a:lnTo>
                    <a:pt x="688255" y="2234036"/>
                  </a:lnTo>
                  <a:lnTo>
                    <a:pt x="695541" y="2284618"/>
                  </a:lnTo>
                  <a:lnTo>
                    <a:pt x="702501" y="2335311"/>
                  </a:lnTo>
                  <a:lnTo>
                    <a:pt x="709134" y="2386112"/>
                  </a:lnTo>
                  <a:lnTo>
                    <a:pt x="715440" y="2437022"/>
                  </a:lnTo>
                  <a:lnTo>
                    <a:pt x="721418" y="2488040"/>
                  </a:lnTo>
                  <a:lnTo>
                    <a:pt x="727065" y="2539164"/>
                  </a:lnTo>
                  <a:lnTo>
                    <a:pt x="732382" y="2590393"/>
                  </a:lnTo>
                  <a:lnTo>
                    <a:pt x="737366" y="2641726"/>
                  </a:lnTo>
                  <a:lnTo>
                    <a:pt x="742018" y="2693163"/>
                  </a:lnTo>
                  <a:lnTo>
                    <a:pt x="746334" y="2744702"/>
                  </a:lnTo>
                  <a:lnTo>
                    <a:pt x="750316" y="2796342"/>
                  </a:lnTo>
                  <a:lnTo>
                    <a:pt x="753960" y="2848082"/>
                  </a:lnTo>
                  <a:lnTo>
                    <a:pt x="757267" y="2899922"/>
                  </a:lnTo>
                  <a:lnTo>
                    <a:pt x="760235" y="2951860"/>
                  </a:lnTo>
                  <a:lnTo>
                    <a:pt x="762863" y="3003895"/>
                  </a:lnTo>
                  <a:lnTo>
                    <a:pt x="765149" y="3056026"/>
                  </a:lnTo>
                  <a:lnTo>
                    <a:pt x="767114" y="3108921"/>
                  </a:lnTo>
                  <a:lnTo>
                    <a:pt x="768715" y="3161771"/>
                  </a:lnTo>
                  <a:lnTo>
                    <a:pt x="769954" y="3214571"/>
                  </a:lnTo>
                  <a:lnTo>
                    <a:pt x="770834" y="3267316"/>
                  </a:lnTo>
                  <a:lnTo>
                    <a:pt x="771356" y="3320001"/>
                  </a:lnTo>
                  <a:lnTo>
                    <a:pt x="771523" y="3372619"/>
                  </a:lnTo>
                  <a:lnTo>
                    <a:pt x="771337" y="3425166"/>
                  </a:lnTo>
                  <a:lnTo>
                    <a:pt x="770800" y="3477636"/>
                  </a:lnTo>
                  <a:lnTo>
                    <a:pt x="769914" y="3530024"/>
                  </a:lnTo>
                  <a:lnTo>
                    <a:pt x="768681" y="3582324"/>
                  </a:lnTo>
                  <a:lnTo>
                    <a:pt x="767103" y="3634531"/>
                  </a:lnTo>
                  <a:lnTo>
                    <a:pt x="765183" y="3686641"/>
                  </a:lnTo>
                  <a:lnTo>
                    <a:pt x="762922" y="3738646"/>
                  </a:lnTo>
                  <a:lnTo>
                    <a:pt x="760323" y="3790543"/>
                  </a:lnTo>
                  <a:lnTo>
                    <a:pt x="811161" y="3877215"/>
                  </a:lnTo>
                  <a:lnTo>
                    <a:pt x="861078" y="3964262"/>
                  </a:lnTo>
                  <a:lnTo>
                    <a:pt x="910077" y="4051677"/>
                  </a:lnTo>
                  <a:lnTo>
                    <a:pt x="958159" y="4139454"/>
                  </a:lnTo>
                  <a:lnTo>
                    <a:pt x="1005324" y="4227585"/>
                  </a:lnTo>
                  <a:lnTo>
                    <a:pt x="1051575" y="4316064"/>
                  </a:lnTo>
                  <a:lnTo>
                    <a:pt x="1096912" y="4404884"/>
                  </a:lnTo>
                  <a:lnTo>
                    <a:pt x="1119238" y="4449419"/>
                  </a:lnTo>
                  <a:lnTo>
                    <a:pt x="1119238" y="760425"/>
                  </a:lnTo>
                  <a:lnTo>
                    <a:pt x="381660" y="0"/>
                  </a:lnTo>
                  <a:close/>
                </a:path>
              </a:pathLst>
            </a:custGeom>
            <a:solidFill>
              <a:srgbClr val="EDEDEE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1" name="object 51"/>
            <p:cNvSpPr/>
            <p:nvPr/>
          </p:nvSpPr>
          <p:spPr>
            <a:xfrm>
              <a:off x="11070464" y="0"/>
              <a:ext cx="771525" cy="6500495"/>
            </a:xfrm>
            <a:custGeom>
              <a:avLst/>
              <a:gdLst/>
              <a:ahLst/>
              <a:cxnLst/>
              <a:rect l="l" t="t" r="r" b="b"/>
              <a:pathLst>
                <a:path w="771525" h="6500495">
                  <a:moveTo>
                    <a:pt x="0" y="0"/>
                  </a:moveTo>
                  <a:lnTo>
                    <a:pt x="20040" y="41658"/>
                  </a:lnTo>
                  <a:lnTo>
                    <a:pt x="41055" y="86065"/>
                  </a:lnTo>
                  <a:lnTo>
                    <a:pt x="61799" y="130634"/>
                  </a:lnTo>
                  <a:lnTo>
                    <a:pt x="82271" y="175362"/>
                  </a:lnTo>
                  <a:lnTo>
                    <a:pt x="102469" y="220249"/>
                  </a:lnTo>
                  <a:lnTo>
                    <a:pt x="122393" y="265293"/>
                  </a:lnTo>
                  <a:lnTo>
                    <a:pt x="142040" y="310494"/>
                  </a:lnTo>
                  <a:lnTo>
                    <a:pt x="161411" y="355850"/>
                  </a:lnTo>
                  <a:lnTo>
                    <a:pt x="180503" y="401360"/>
                  </a:lnTo>
                  <a:lnTo>
                    <a:pt x="199316" y="447023"/>
                  </a:lnTo>
                  <a:lnTo>
                    <a:pt x="217849" y="492838"/>
                  </a:lnTo>
                  <a:lnTo>
                    <a:pt x="236099" y="538803"/>
                  </a:lnTo>
                  <a:lnTo>
                    <a:pt x="254067" y="584918"/>
                  </a:lnTo>
                  <a:lnTo>
                    <a:pt x="271750" y="631181"/>
                  </a:lnTo>
                  <a:lnTo>
                    <a:pt x="289148" y="677592"/>
                  </a:lnTo>
                  <a:lnTo>
                    <a:pt x="306259" y="724149"/>
                  </a:lnTo>
                  <a:lnTo>
                    <a:pt x="323082" y="770850"/>
                  </a:lnTo>
                  <a:lnTo>
                    <a:pt x="339616" y="817695"/>
                  </a:lnTo>
                  <a:lnTo>
                    <a:pt x="355860" y="864683"/>
                  </a:lnTo>
                  <a:lnTo>
                    <a:pt x="371813" y="911813"/>
                  </a:lnTo>
                  <a:lnTo>
                    <a:pt x="387473" y="959083"/>
                  </a:lnTo>
                  <a:lnTo>
                    <a:pt x="402839" y="1006492"/>
                  </a:lnTo>
                  <a:lnTo>
                    <a:pt x="417910" y="1054039"/>
                  </a:lnTo>
                  <a:lnTo>
                    <a:pt x="432685" y="1101723"/>
                  </a:lnTo>
                  <a:lnTo>
                    <a:pt x="447162" y="1149543"/>
                  </a:lnTo>
                  <a:lnTo>
                    <a:pt x="461341" y="1197498"/>
                  </a:lnTo>
                  <a:lnTo>
                    <a:pt x="475220" y="1245586"/>
                  </a:lnTo>
                  <a:lnTo>
                    <a:pt x="488798" y="1293806"/>
                  </a:lnTo>
                  <a:lnTo>
                    <a:pt x="502074" y="1342158"/>
                  </a:lnTo>
                  <a:lnTo>
                    <a:pt x="515046" y="1390640"/>
                  </a:lnTo>
                  <a:lnTo>
                    <a:pt x="527714" y="1439250"/>
                  </a:lnTo>
                  <a:lnTo>
                    <a:pt x="540076" y="1487989"/>
                  </a:lnTo>
                  <a:lnTo>
                    <a:pt x="552131" y="1536854"/>
                  </a:lnTo>
                  <a:lnTo>
                    <a:pt x="563877" y="1585845"/>
                  </a:lnTo>
                  <a:lnTo>
                    <a:pt x="575314" y="1634960"/>
                  </a:lnTo>
                  <a:lnTo>
                    <a:pt x="586441" y="1684198"/>
                  </a:lnTo>
                  <a:lnTo>
                    <a:pt x="597256" y="1733558"/>
                  </a:lnTo>
                  <a:lnTo>
                    <a:pt x="607758" y="1783039"/>
                  </a:lnTo>
                  <a:lnTo>
                    <a:pt x="617945" y="1832640"/>
                  </a:lnTo>
                  <a:lnTo>
                    <a:pt x="627818" y="1882360"/>
                  </a:lnTo>
                  <a:lnTo>
                    <a:pt x="637373" y="1932197"/>
                  </a:lnTo>
                  <a:lnTo>
                    <a:pt x="646611" y="1982151"/>
                  </a:lnTo>
                  <a:lnTo>
                    <a:pt x="655530" y="2032219"/>
                  </a:lnTo>
                  <a:lnTo>
                    <a:pt x="664129" y="2082402"/>
                  </a:lnTo>
                  <a:lnTo>
                    <a:pt x="672406" y="2132698"/>
                  </a:lnTo>
                  <a:lnTo>
                    <a:pt x="680361" y="2183105"/>
                  </a:lnTo>
                  <a:lnTo>
                    <a:pt x="687992" y="2233624"/>
                  </a:lnTo>
                  <a:lnTo>
                    <a:pt x="695297" y="2284251"/>
                  </a:lnTo>
                  <a:lnTo>
                    <a:pt x="702277" y="2334987"/>
                  </a:lnTo>
                  <a:lnTo>
                    <a:pt x="708929" y="2385831"/>
                  </a:lnTo>
                  <a:lnTo>
                    <a:pt x="715253" y="2436780"/>
                  </a:lnTo>
                  <a:lnTo>
                    <a:pt x="721247" y="2487834"/>
                  </a:lnTo>
                  <a:lnTo>
                    <a:pt x="726910" y="2538992"/>
                  </a:lnTo>
                  <a:lnTo>
                    <a:pt x="732241" y="2590253"/>
                  </a:lnTo>
                  <a:lnTo>
                    <a:pt x="737239" y="2641615"/>
                  </a:lnTo>
                  <a:lnTo>
                    <a:pt x="741901" y="2693078"/>
                  </a:lnTo>
                  <a:lnTo>
                    <a:pt x="746229" y="2744640"/>
                  </a:lnTo>
                  <a:lnTo>
                    <a:pt x="750219" y="2796299"/>
                  </a:lnTo>
                  <a:lnTo>
                    <a:pt x="753871" y="2848056"/>
                  </a:lnTo>
                  <a:lnTo>
                    <a:pt x="757183" y="2899909"/>
                  </a:lnTo>
                  <a:lnTo>
                    <a:pt x="760155" y="2951856"/>
                  </a:lnTo>
                  <a:lnTo>
                    <a:pt x="762786" y="3003897"/>
                  </a:lnTo>
                  <a:lnTo>
                    <a:pt x="765073" y="3056030"/>
                  </a:lnTo>
                  <a:lnTo>
                    <a:pt x="767023" y="3108461"/>
                  </a:lnTo>
                  <a:lnTo>
                    <a:pt x="768621" y="3160826"/>
                  </a:lnTo>
                  <a:lnTo>
                    <a:pt x="769867" y="3213124"/>
                  </a:lnTo>
                  <a:lnTo>
                    <a:pt x="770763" y="3265353"/>
                  </a:lnTo>
                  <a:lnTo>
                    <a:pt x="771309" y="3317513"/>
                  </a:lnTo>
                  <a:lnTo>
                    <a:pt x="771507" y="3369602"/>
                  </a:lnTo>
                  <a:lnTo>
                    <a:pt x="771358" y="3421619"/>
                  </a:lnTo>
                  <a:lnTo>
                    <a:pt x="770863" y="3473562"/>
                  </a:lnTo>
                  <a:lnTo>
                    <a:pt x="770023" y="3525431"/>
                  </a:lnTo>
                  <a:lnTo>
                    <a:pt x="768839" y="3577224"/>
                  </a:lnTo>
                  <a:lnTo>
                    <a:pt x="767312" y="3628941"/>
                  </a:lnTo>
                  <a:lnTo>
                    <a:pt x="765443" y="3680579"/>
                  </a:lnTo>
                  <a:lnTo>
                    <a:pt x="763234" y="3732138"/>
                  </a:lnTo>
                  <a:lnTo>
                    <a:pt x="760686" y="3783616"/>
                  </a:lnTo>
                  <a:lnTo>
                    <a:pt x="757799" y="3835012"/>
                  </a:lnTo>
                  <a:lnTo>
                    <a:pt x="754575" y="3886326"/>
                  </a:lnTo>
                  <a:lnTo>
                    <a:pt x="751015" y="3937555"/>
                  </a:lnTo>
                  <a:lnTo>
                    <a:pt x="747119" y="3988699"/>
                  </a:lnTo>
                  <a:lnTo>
                    <a:pt x="742890" y="4039756"/>
                  </a:lnTo>
                  <a:lnTo>
                    <a:pt x="738328" y="4090725"/>
                  </a:lnTo>
                  <a:lnTo>
                    <a:pt x="733434" y="4141605"/>
                  </a:lnTo>
                  <a:lnTo>
                    <a:pt x="728210" y="4192395"/>
                  </a:lnTo>
                  <a:lnTo>
                    <a:pt x="722656" y="4243093"/>
                  </a:lnTo>
                  <a:lnTo>
                    <a:pt x="716773" y="4293699"/>
                  </a:lnTo>
                  <a:lnTo>
                    <a:pt x="710563" y="4344211"/>
                  </a:lnTo>
                  <a:lnTo>
                    <a:pt x="704027" y="4394627"/>
                  </a:lnTo>
                  <a:lnTo>
                    <a:pt x="697166" y="4444948"/>
                  </a:lnTo>
                  <a:lnTo>
                    <a:pt x="689980" y="4495170"/>
                  </a:lnTo>
                  <a:lnTo>
                    <a:pt x="682472" y="4545294"/>
                  </a:lnTo>
                  <a:lnTo>
                    <a:pt x="674642" y="4595318"/>
                  </a:lnTo>
                  <a:lnTo>
                    <a:pt x="666491" y="4645240"/>
                  </a:lnTo>
                  <a:lnTo>
                    <a:pt x="658021" y="4695061"/>
                  </a:lnTo>
                  <a:lnTo>
                    <a:pt x="649232" y="4744777"/>
                  </a:lnTo>
                  <a:lnTo>
                    <a:pt x="640125" y="4794389"/>
                  </a:lnTo>
                  <a:lnTo>
                    <a:pt x="630702" y="4843894"/>
                  </a:lnTo>
                  <a:lnTo>
                    <a:pt x="620964" y="4893293"/>
                  </a:lnTo>
                  <a:lnTo>
                    <a:pt x="610912" y="4942583"/>
                  </a:lnTo>
                  <a:lnTo>
                    <a:pt x="600547" y="4991763"/>
                  </a:lnTo>
                  <a:lnTo>
                    <a:pt x="589869" y="5040832"/>
                  </a:lnTo>
                  <a:lnTo>
                    <a:pt x="578881" y="5089789"/>
                  </a:lnTo>
                  <a:lnTo>
                    <a:pt x="567584" y="5138633"/>
                  </a:lnTo>
                  <a:lnTo>
                    <a:pt x="555977" y="5187362"/>
                  </a:lnTo>
                  <a:lnTo>
                    <a:pt x="544063" y="5235975"/>
                  </a:lnTo>
                  <a:lnTo>
                    <a:pt x="531843" y="5284471"/>
                  </a:lnTo>
                  <a:lnTo>
                    <a:pt x="519317" y="5332849"/>
                  </a:lnTo>
                  <a:lnTo>
                    <a:pt x="506487" y="5381108"/>
                  </a:lnTo>
                  <a:lnTo>
                    <a:pt x="493354" y="5429246"/>
                  </a:lnTo>
                  <a:lnTo>
                    <a:pt x="479919" y="5477262"/>
                  </a:lnTo>
                  <a:lnTo>
                    <a:pt x="466183" y="5525156"/>
                  </a:lnTo>
                  <a:lnTo>
                    <a:pt x="452147" y="5572924"/>
                  </a:lnTo>
                  <a:lnTo>
                    <a:pt x="437812" y="5620568"/>
                  </a:lnTo>
                  <a:lnTo>
                    <a:pt x="423180" y="5668084"/>
                  </a:lnTo>
                  <a:lnTo>
                    <a:pt x="408251" y="5715473"/>
                  </a:lnTo>
                  <a:lnTo>
                    <a:pt x="393027" y="5762733"/>
                  </a:lnTo>
                  <a:lnTo>
                    <a:pt x="377508" y="5809862"/>
                  </a:lnTo>
                  <a:lnTo>
                    <a:pt x="361697" y="5856860"/>
                  </a:lnTo>
                  <a:lnTo>
                    <a:pt x="345593" y="5903725"/>
                  </a:lnTo>
                  <a:lnTo>
                    <a:pt x="329198" y="5950455"/>
                  </a:lnTo>
                  <a:lnTo>
                    <a:pt x="312513" y="5997051"/>
                  </a:lnTo>
                  <a:lnTo>
                    <a:pt x="295539" y="6043510"/>
                  </a:lnTo>
                  <a:lnTo>
                    <a:pt x="278278" y="6089832"/>
                  </a:lnTo>
                  <a:lnTo>
                    <a:pt x="260730" y="6136015"/>
                  </a:lnTo>
                  <a:lnTo>
                    <a:pt x="242896" y="6182058"/>
                  </a:lnTo>
                  <a:lnTo>
                    <a:pt x="224778" y="6227959"/>
                  </a:lnTo>
                  <a:lnTo>
                    <a:pt x="206377" y="6273718"/>
                  </a:lnTo>
                  <a:lnTo>
                    <a:pt x="187694" y="6319333"/>
                  </a:lnTo>
                  <a:lnTo>
                    <a:pt x="168729" y="6364804"/>
                  </a:lnTo>
                  <a:lnTo>
                    <a:pt x="149484" y="6410128"/>
                  </a:lnTo>
                  <a:lnTo>
                    <a:pt x="129961" y="6455305"/>
                  </a:lnTo>
                  <a:lnTo>
                    <a:pt x="110159" y="6500333"/>
                  </a:lnTo>
                </a:path>
              </a:pathLst>
            </a:custGeom>
            <a:ln w="9524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52" name="object 52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545"/>
              </a:lnSpc>
            </a:pPr>
            <a:r>
              <a:rPr dirty="0"/>
              <a:t>TROJAN</a:t>
            </a:r>
            <a:r>
              <a:rPr spc="-20" dirty="0"/>
              <a:t> </a:t>
            </a:r>
            <a:r>
              <a:rPr dirty="0"/>
              <a:t>CONSTRUCTION</a:t>
            </a:r>
            <a:r>
              <a:rPr spc="-20" dirty="0"/>
              <a:t> </a:t>
            </a:r>
            <a:r>
              <a:rPr dirty="0"/>
              <a:t>HOLDING</a:t>
            </a:r>
            <a:r>
              <a:rPr spc="145" dirty="0"/>
              <a:t> </a:t>
            </a:r>
            <a:r>
              <a:rPr sz="2175" b="0" baseline="-7662" dirty="0">
                <a:solidFill>
                  <a:srgbClr val="232D69"/>
                </a:solidFill>
                <a:latin typeface="Poppins Light"/>
                <a:cs typeface="Poppins Light"/>
              </a:rPr>
              <a:t>I</a:t>
            </a:r>
            <a:r>
              <a:rPr sz="2175" b="0" spc="52" baseline="-7662" dirty="0">
                <a:solidFill>
                  <a:srgbClr val="232D69"/>
                </a:solidFill>
                <a:latin typeface="Poppins Light"/>
                <a:cs typeface="Poppins Light"/>
              </a:rPr>
              <a:t> </a:t>
            </a:r>
            <a:fld id="{81D60167-4931-47E6-BA6A-407CBD079E47}" type="slidenum">
              <a:rPr sz="900" spc="-25" dirty="0">
                <a:solidFill>
                  <a:srgbClr val="232D69"/>
                </a:solidFill>
                <a:latin typeface="Poppins SemiBold"/>
                <a:cs typeface="Poppins SemiBold"/>
              </a:rPr>
              <a:t>8</a:t>
            </a:fld>
            <a:endParaRPr sz="900">
              <a:latin typeface="Poppins SemiBold"/>
              <a:cs typeface="Poppins SemiBold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8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$PPTXTitle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>
                <a:solidFill>
                  <a:srgbClr val="232D69"/>
                </a:solidFill>
              </a:rPr>
              <a:t>TROJAN</a:t>
            </a:r>
            <a:r>
              <a:rPr spc="-95" dirty="0">
                <a:solidFill>
                  <a:srgbClr val="232D69"/>
                </a:solidFill>
              </a:rPr>
              <a:t> </a:t>
            </a:r>
            <a:r>
              <a:rPr sz="1800" spc="-10" dirty="0">
                <a:solidFill>
                  <a:srgbClr val="939598"/>
                </a:solidFill>
              </a:rPr>
              <a:t>KEY</a:t>
            </a:r>
            <a:r>
              <a:rPr sz="1800" spc="-100" dirty="0">
                <a:solidFill>
                  <a:srgbClr val="939598"/>
                </a:solidFill>
              </a:rPr>
              <a:t> </a:t>
            </a:r>
            <a:r>
              <a:rPr sz="1800" spc="-10" dirty="0">
                <a:solidFill>
                  <a:srgbClr val="939598"/>
                </a:solidFill>
              </a:rPr>
              <a:t>CAPABILITIES</a:t>
            </a:r>
            <a:endParaRPr sz="1800" dirty="0"/>
          </a:p>
        </p:txBody>
      </p:sp>
      <p:sp>
        <p:nvSpPr>
          <p:cNvPr id="3" name="object 3"/>
          <p:cNvSpPr txBox="1"/>
          <p:nvPr/>
        </p:nvSpPr>
        <p:spPr>
          <a:xfrm>
            <a:off x="1651396" y="3224944"/>
            <a:ext cx="1231900" cy="437515"/>
          </a:xfrm>
          <a:prstGeom prst="rect">
            <a:avLst/>
          </a:prstGeom>
        </p:spPr>
        <p:txBody>
          <a:bodyPr vert="horz" wrap="square" lIns="0" tIns="71755" rIns="0" bIns="0" rtlCol="0">
            <a:spAutoFit/>
          </a:bodyPr>
          <a:lstStyle/>
          <a:p>
            <a:pPr algn="ctr">
              <a:lnSpc>
                <a:spcPct val="100000"/>
              </a:lnSpc>
              <a:spcBef>
                <a:spcPts val="565"/>
              </a:spcBef>
            </a:pPr>
            <a:r>
              <a:rPr sz="1100" dirty="0">
                <a:solidFill>
                  <a:srgbClr val="232D69"/>
                </a:solidFill>
                <a:latin typeface="Poppins Medium"/>
                <a:cs typeface="Poppins Medium"/>
              </a:rPr>
              <a:t>MASS </a:t>
            </a:r>
            <a:r>
              <a:rPr sz="1100" spc="-10" dirty="0">
                <a:solidFill>
                  <a:srgbClr val="232D69"/>
                </a:solidFill>
                <a:latin typeface="Poppins Medium"/>
                <a:cs typeface="Poppins Medium"/>
              </a:rPr>
              <a:t>HOUSING</a:t>
            </a:r>
            <a:endParaRPr sz="1100">
              <a:latin typeface="Poppins Medium"/>
              <a:cs typeface="Poppins Medium"/>
            </a:endParaRPr>
          </a:p>
          <a:p>
            <a:pPr algn="ctr">
              <a:lnSpc>
                <a:spcPct val="100000"/>
              </a:lnSpc>
              <a:spcBef>
                <a:spcPts val="380"/>
              </a:spcBef>
            </a:pPr>
            <a:r>
              <a:rPr sz="900" dirty="0">
                <a:solidFill>
                  <a:srgbClr val="6D6E71"/>
                </a:solidFill>
                <a:latin typeface="Poppins Light"/>
                <a:cs typeface="Poppins Light"/>
              </a:rPr>
              <a:t>16,000 HOUSING </a:t>
            </a:r>
            <a:r>
              <a:rPr sz="900" spc="-10" dirty="0">
                <a:solidFill>
                  <a:srgbClr val="6D6E71"/>
                </a:solidFill>
                <a:latin typeface="Poppins Light"/>
                <a:cs typeface="Poppins Light"/>
              </a:rPr>
              <a:t>UNITS</a:t>
            </a:r>
            <a:endParaRPr sz="900">
              <a:latin typeface="Poppins Light"/>
              <a:cs typeface="Poppins Light"/>
            </a:endParaRPr>
          </a:p>
        </p:txBody>
      </p:sp>
      <p:grpSp>
        <p:nvGrpSpPr>
          <p:cNvPr id="4" name="object 4"/>
          <p:cNvGrpSpPr/>
          <p:nvPr/>
        </p:nvGrpSpPr>
        <p:grpSpPr>
          <a:xfrm>
            <a:off x="1073647" y="1801232"/>
            <a:ext cx="2387600" cy="1410970"/>
            <a:chOff x="1073647" y="1801232"/>
            <a:chExt cx="2387600" cy="1410970"/>
          </a:xfrm>
        </p:grpSpPr>
        <p:pic>
          <p:nvPicPr>
            <p:cNvPr id="5" name="object 5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1079995" y="1807590"/>
              <a:ext cx="2374633" cy="1397825"/>
            </a:xfrm>
            <a:prstGeom prst="rect">
              <a:avLst/>
            </a:prstGeom>
          </p:spPr>
        </p:pic>
        <p:sp>
          <p:nvSpPr>
            <p:cNvPr id="6" name="object 6"/>
            <p:cNvSpPr/>
            <p:nvPr/>
          </p:nvSpPr>
          <p:spPr>
            <a:xfrm>
              <a:off x="1079997" y="1807582"/>
              <a:ext cx="2374900" cy="1398270"/>
            </a:xfrm>
            <a:custGeom>
              <a:avLst/>
              <a:gdLst/>
              <a:ahLst/>
              <a:cxnLst/>
              <a:rect l="l" t="t" r="r" b="b"/>
              <a:pathLst>
                <a:path w="2374900" h="1398270">
                  <a:moveTo>
                    <a:pt x="2267115" y="1397838"/>
                  </a:moveTo>
                  <a:lnTo>
                    <a:pt x="107518" y="1397838"/>
                  </a:lnTo>
                  <a:lnTo>
                    <a:pt x="65665" y="1389389"/>
                  </a:lnTo>
                  <a:lnTo>
                    <a:pt x="31489" y="1366350"/>
                  </a:lnTo>
                  <a:lnTo>
                    <a:pt x="8448" y="1332178"/>
                  </a:lnTo>
                  <a:lnTo>
                    <a:pt x="0" y="1290332"/>
                  </a:lnTo>
                  <a:lnTo>
                    <a:pt x="0" y="107518"/>
                  </a:lnTo>
                  <a:lnTo>
                    <a:pt x="8448" y="65665"/>
                  </a:lnTo>
                  <a:lnTo>
                    <a:pt x="31489" y="31489"/>
                  </a:lnTo>
                  <a:lnTo>
                    <a:pt x="65665" y="8448"/>
                  </a:lnTo>
                  <a:lnTo>
                    <a:pt x="107518" y="0"/>
                  </a:lnTo>
                  <a:lnTo>
                    <a:pt x="2267115" y="0"/>
                  </a:lnTo>
                  <a:lnTo>
                    <a:pt x="2308960" y="8448"/>
                  </a:lnTo>
                  <a:lnTo>
                    <a:pt x="2343132" y="31489"/>
                  </a:lnTo>
                  <a:lnTo>
                    <a:pt x="2366172" y="65665"/>
                  </a:lnTo>
                  <a:lnTo>
                    <a:pt x="2374620" y="107518"/>
                  </a:lnTo>
                  <a:lnTo>
                    <a:pt x="2374620" y="1290332"/>
                  </a:lnTo>
                  <a:lnTo>
                    <a:pt x="2366172" y="1332178"/>
                  </a:lnTo>
                  <a:lnTo>
                    <a:pt x="2343132" y="1366350"/>
                  </a:lnTo>
                  <a:lnTo>
                    <a:pt x="2308960" y="1389389"/>
                  </a:lnTo>
                  <a:lnTo>
                    <a:pt x="2267115" y="1397838"/>
                  </a:lnTo>
                  <a:close/>
                </a:path>
              </a:pathLst>
            </a:custGeom>
            <a:ln w="12700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7" name="object 7"/>
          <p:cNvSpPr txBox="1"/>
          <p:nvPr/>
        </p:nvSpPr>
        <p:spPr>
          <a:xfrm>
            <a:off x="3927500" y="3227462"/>
            <a:ext cx="1780539" cy="577215"/>
          </a:xfrm>
          <a:prstGeom prst="rect">
            <a:avLst/>
          </a:prstGeom>
        </p:spPr>
        <p:txBody>
          <a:bodyPr vert="horz" wrap="square" lIns="0" tIns="71755" rIns="0" bIns="0" rtlCol="0">
            <a:spAutoFit/>
          </a:bodyPr>
          <a:lstStyle/>
          <a:p>
            <a:pPr algn="ctr">
              <a:lnSpc>
                <a:spcPct val="100000"/>
              </a:lnSpc>
              <a:spcBef>
                <a:spcPts val="565"/>
              </a:spcBef>
            </a:pPr>
            <a:r>
              <a:rPr sz="1100" dirty="0">
                <a:solidFill>
                  <a:srgbClr val="232D69"/>
                </a:solidFill>
                <a:latin typeface="Poppins Medium"/>
                <a:cs typeface="Poppins Medium"/>
              </a:rPr>
              <a:t>MIXED USED </a:t>
            </a:r>
            <a:r>
              <a:rPr sz="1100" spc="-10" dirty="0">
                <a:solidFill>
                  <a:srgbClr val="232D69"/>
                </a:solidFill>
                <a:latin typeface="Poppins Medium"/>
                <a:cs typeface="Poppins Medium"/>
              </a:rPr>
              <a:t>TOWERS</a:t>
            </a:r>
            <a:endParaRPr sz="1100">
              <a:latin typeface="Poppins Medium"/>
              <a:cs typeface="Poppins Medium"/>
            </a:endParaRPr>
          </a:p>
          <a:p>
            <a:pPr marL="12700" marR="5080" algn="ctr">
              <a:lnSpc>
                <a:spcPct val="101800"/>
              </a:lnSpc>
              <a:spcBef>
                <a:spcPts val="360"/>
              </a:spcBef>
            </a:pPr>
            <a:r>
              <a:rPr sz="900" dirty="0">
                <a:solidFill>
                  <a:srgbClr val="6D6E71"/>
                </a:solidFill>
                <a:latin typeface="Poppins Light"/>
                <a:cs typeface="Poppins Light"/>
              </a:rPr>
              <a:t>10</a:t>
            </a:r>
            <a:r>
              <a:rPr sz="900" spc="-5" dirty="0">
                <a:solidFill>
                  <a:srgbClr val="6D6E71"/>
                </a:solidFill>
                <a:latin typeface="Poppins Light"/>
                <a:cs typeface="Poppins Light"/>
              </a:rPr>
              <a:t> </a:t>
            </a:r>
            <a:r>
              <a:rPr sz="900" dirty="0">
                <a:solidFill>
                  <a:srgbClr val="6D6E71"/>
                </a:solidFill>
                <a:latin typeface="Poppins Light"/>
                <a:cs typeface="Poppins Light"/>
              </a:rPr>
              <a:t>HIGH RISE TOWERS – 50</a:t>
            </a:r>
            <a:r>
              <a:rPr sz="900" spc="-5" dirty="0">
                <a:solidFill>
                  <a:srgbClr val="6D6E71"/>
                </a:solidFill>
                <a:latin typeface="Poppins Light"/>
                <a:cs typeface="Poppins Light"/>
              </a:rPr>
              <a:t> </a:t>
            </a:r>
            <a:r>
              <a:rPr sz="900" spc="-25" dirty="0">
                <a:solidFill>
                  <a:srgbClr val="6D6E71"/>
                </a:solidFill>
                <a:latin typeface="Poppins Light"/>
                <a:cs typeface="Poppins Light"/>
              </a:rPr>
              <a:t>FLR </a:t>
            </a:r>
            <a:r>
              <a:rPr sz="900" dirty="0">
                <a:solidFill>
                  <a:srgbClr val="6D6E71"/>
                </a:solidFill>
                <a:latin typeface="Poppins Light"/>
                <a:cs typeface="Poppins Light"/>
              </a:rPr>
              <a:t>(HOTELS,</a:t>
            </a:r>
            <a:r>
              <a:rPr sz="900" spc="-25" dirty="0">
                <a:solidFill>
                  <a:srgbClr val="6D6E71"/>
                </a:solidFill>
                <a:latin typeface="Poppins Light"/>
                <a:cs typeface="Poppins Light"/>
              </a:rPr>
              <a:t> </a:t>
            </a:r>
            <a:r>
              <a:rPr sz="900" dirty="0">
                <a:solidFill>
                  <a:srgbClr val="6D6E71"/>
                </a:solidFill>
                <a:latin typeface="Poppins Light"/>
                <a:cs typeface="Poppins Light"/>
              </a:rPr>
              <a:t>COMMERCIAL</a:t>
            </a:r>
            <a:r>
              <a:rPr sz="900" spc="-20" dirty="0">
                <a:solidFill>
                  <a:srgbClr val="6D6E71"/>
                </a:solidFill>
                <a:latin typeface="Poppins Light"/>
                <a:cs typeface="Poppins Light"/>
              </a:rPr>
              <a:t> </a:t>
            </a:r>
            <a:r>
              <a:rPr sz="900" dirty="0">
                <a:solidFill>
                  <a:srgbClr val="6D6E71"/>
                </a:solidFill>
                <a:latin typeface="Poppins Light"/>
                <a:cs typeface="Poppins Light"/>
              </a:rPr>
              <a:t>&amp;</a:t>
            </a:r>
            <a:r>
              <a:rPr sz="900" spc="-20" dirty="0">
                <a:solidFill>
                  <a:srgbClr val="6D6E71"/>
                </a:solidFill>
                <a:latin typeface="Poppins Light"/>
                <a:cs typeface="Poppins Light"/>
              </a:rPr>
              <a:t> </a:t>
            </a:r>
            <a:r>
              <a:rPr sz="900" spc="-10" dirty="0">
                <a:solidFill>
                  <a:srgbClr val="6D6E71"/>
                </a:solidFill>
                <a:latin typeface="Poppins Light"/>
                <a:cs typeface="Poppins Light"/>
              </a:rPr>
              <a:t>RETAIL)</a:t>
            </a:r>
            <a:endParaRPr sz="900">
              <a:latin typeface="Poppins Light"/>
              <a:cs typeface="Poppins Light"/>
            </a:endParaRPr>
          </a:p>
        </p:txBody>
      </p:sp>
      <p:grpSp>
        <p:nvGrpSpPr>
          <p:cNvPr id="8" name="object 8"/>
          <p:cNvGrpSpPr/>
          <p:nvPr/>
        </p:nvGrpSpPr>
        <p:grpSpPr>
          <a:xfrm>
            <a:off x="3624131" y="1801232"/>
            <a:ext cx="2387600" cy="1410970"/>
            <a:chOff x="3624131" y="1801232"/>
            <a:chExt cx="2387600" cy="1410970"/>
          </a:xfrm>
        </p:grpSpPr>
        <p:pic>
          <p:nvPicPr>
            <p:cNvPr id="9" name="object 9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3630485" y="1807590"/>
              <a:ext cx="2374620" cy="1397825"/>
            </a:xfrm>
            <a:prstGeom prst="rect">
              <a:avLst/>
            </a:prstGeom>
          </p:spPr>
        </p:pic>
        <p:sp>
          <p:nvSpPr>
            <p:cNvPr id="10" name="object 10"/>
            <p:cNvSpPr/>
            <p:nvPr/>
          </p:nvSpPr>
          <p:spPr>
            <a:xfrm>
              <a:off x="3630481" y="1807582"/>
              <a:ext cx="2374900" cy="1398270"/>
            </a:xfrm>
            <a:custGeom>
              <a:avLst/>
              <a:gdLst/>
              <a:ahLst/>
              <a:cxnLst/>
              <a:rect l="l" t="t" r="r" b="b"/>
              <a:pathLst>
                <a:path w="2374900" h="1398270">
                  <a:moveTo>
                    <a:pt x="2267115" y="1397838"/>
                  </a:moveTo>
                  <a:lnTo>
                    <a:pt x="107518" y="1397838"/>
                  </a:lnTo>
                  <a:lnTo>
                    <a:pt x="65665" y="1389389"/>
                  </a:lnTo>
                  <a:lnTo>
                    <a:pt x="31489" y="1366350"/>
                  </a:lnTo>
                  <a:lnTo>
                    <a:pt x="8448" y="1332178"/>
                  </a:lnTo>
                  <a:lnTo>
                    <a:pt x="0" y="1290332"/>
                  </a:lnTo>
                  <a:lnTo>
                    <a:pt x="0" y="107518"/>
                  </a:lnTo>
                  <a:lnTo>
                    <a:pt x="8448" y="65665"/>
                  </a:lnTo>
                  <a:lnTo>
                    <a:pt x="31489" y="31489"/>
                  </a:lnTo>
                  <a:lnTo>
                    <a:pt x="65665" y="8448"/>
                  </a:lnTo>
                  <a:lnTo>
                    <a:pt x="107518" y="0"/>
                  </a:lnTo>
                  <a:lnTo>
                    <a:pt x="2267115" y="0"/>
                  </a:lnTo>
                  <a:lnTo>
                    <a:pt x="2308960" y="8448"/>
                  </a:lnTo>
                  <a:lnTo>
                    <a:pt x="2343132" y="31489"/>
                  </a:lnTo>
                  <a:lnTo>
                    <a:pt x="2366172" y="65665"/>
                  </a:lnTo>
                  <a:lnTo>
                    <a:pt x="2374620" y="107518"/>
                  </a:lnTo>
                  <a:lnTo>
                    <a:pt x="2374620" y="1290332"/>
                  </a:lnTo>
                  <a:lnTo>
                    <a:pt x="2366172" y="1332178"/>
                  </a:lnTo>
                  <a:lnTo>
                    <a:pt x="2343132" y="1366350"/>
                  </a:lnTo>
                  <a:lnTo>
                    <a:pt x="2308960" y="1389389"/>
                  </a:lnTo>
                  <a:lnTo>
                    <a:pt x="2267115" y="1397838"/>
                  </a:lnTo>
                  <a:close/>
                </a:path>
              </a:pathLst>
            </a:custGeom>
            <a:ln w="12700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1" name="object 11"/>
          <p:cNvSpPr txBox="1"/>
          <p:nvPr/>
        </p:nvSpPr>
        <p:spPr>
          <a:xfrm>
            <a:off x="6576962" y="3224944"/>
            <a:ext cx="1583055" cy="577215"/>
          </a:xfrm>
          <a:prstGeom prst="rect">
            <a:avLst/>
          </a:prstGeom>
        </p:spPr>
        <p:txBody>
          <a:bodyPr vert="horz" wrap="square" lIns="0" tIns="71755" rIns="0" bIns="0" rtlCol="0">
            <a:spAutoFit/>
          </a:bodyPr>
          <a:lstStyle/>
          <a:p>
            <a:pPr marL="391160">
              <a:lnSpc>
                <a:spcPct val="100000"/>
              </a:lnSpc>
              <a:spcBef>
                <a:spcPts val="565"/>
              </a:spcBef>
            </a:pPr>
            <a:r>
              <a:rPr sz="1100" spc="-10" dirty="0">
                <a:solidFill>
                  <a:srgbClr val="232D69"/>
                </a:solidFill>
                <a:latin typeface="Poppins Medium"/>
                <a:cs typeface="Poppins Medium"/>
              </a:rPr>
              <a:t>EDUCATION</a:t>
            </a:r>
            <a:endParaRPr sz="1100">
              <a:latin typeface="Poppins Medium"/>
              <a:cs typeface="Poppins Medium"/>
            </a:endParaRPr>
          </a:p>
          <a:p>
            <a:pPr marL="384810" marR="5080" indent="-372745">
              <a:lnSpc>
                <a:spcPct val="101800"/>
              </a:lnSpc>
              <a:spcBef>
                <a:spcPts val="360"/>
              </a:spcBef>
            </a:pPr>
            <a:r>
              <a:rPr sz="900" dirty="0">
                <a:solidFill>
                  <a:srgbClr val="6D6E71"/>
                </a:solidFill>
                <a:latin typeface="Poppins Light"/>
                <a:cs typeface="Poppins Light"/>
              </a:rPr>
              <a:t>EDUCATIONAL FACILITIES </a:t>
            </a:r>
            <a:r>
              <a:rPr sz="900" spc="-25" dirty="0">
                <a:solidFill>
                  <a:srgbClr val="6D6E71"/>
                </a:solidFill>
                <a:latin typeface="Poppins Light"/>
                <a:cs typeface="Poppins Light"/>
              </a:rPr>
              <a:t>FOR </a:t>
            </a:r>
            <a:r>
              <a:rPr sz="900" dirty="0">
                <a:solidFill>
                  <a:srgbClr val="6D6E71"/>
                </a:solidFill>
                <a:latin typeface="Poppins Light"/>
                <a:cs typeface="Poppins Light"/>
              </a:rPr>
              <a:t>20,000 </a:t>
            </a:r>
            <a:r>
              <a:rPr sz="900" spc="-10" dirty="0">
                <a:solidFill>
                  <a:srgbClr val="6D6E71"/>
                </a:solidFill>
                <a:latin typeface="Poppins Light"/>
                <a:cs typeface="Poppins Light"/>
              </a:rPr>
              <a:t>STUDENTS</a:t>
            </a:r>
            <a:endParaRPr sz="900">
              <a:latin typeface="Poppins Light"/>
              <a:cs typeface="Poppins Light"/>
            </a:endParaRPr>
          </a:p>
        </p:txBody>
      </p:sp>
      <p:grpSp>
        <p:nvGrpSpPr>
          <p:cNvPr id="12" name="object 12"/>
          <p:cNvGrpSpPr/>
          <p:nvPr/>
        </p:nvGrpSpPr>
        <p:grpSpPr>
          <a:xfrm>
            <a:off x="6174615" y="1801232"/>
            <a:ext cx="2387600" cy="1410970"/>
            <a:chOff x="6174615" y="1801232"/>
            <a:chExt cx="2387600" cy="1410970"/>
          </a:xfrm>
        </p:grpSpPr>
        <p:pic>
          <p:nvPicPr>
            <p:cNvPr id="13" name="object 13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6180962" y="1807590"/>
              <a:ext cx="2374633" cy="1397825"/>
            </a:xfrm>
            <a:prstGeom prst="rect">
              <a:avLst/>
            </a:prstGeom>
          </p:spPr>
        </p:pic>
        <p:sp>
          <p:nvSpPr>
            <p:cNvPr id="14" name="object 14"/>
            <p:cNvSpPr/>
            <p:nvPr/>
          </p:nvSpPr>
          <p:spPr>
            <a:xfrm>
              <a:off x="6180965" y="1807582"/>
              <a:ext cx="2374900" cy="1398270"/>
            </a:xfrm>
            <a:custGeom>
              <a:avLst/>
              <a:gdLst/>
              <a:ahLst/>
              <a:cxnLst/>
              <a:rect l="l" t="t" r="r" b="b"/>
              <a:pathLst>
                <a:path w="2374900" h="1398270">
                  <a:moveTo>
                    <a:pt x="2267115" y="1397838"/>
                  </a:moveTo>
                  <a:lnTo>
                    <a:pt x="107518" y="1397838"/>
                  </a:lnTo>
                  <a:lnTo>
                    <a:pt x="65665" y="1389389"/>
                  </a:lnTo>
                  <a:lnTo>
                    <a:pt x="31489" y="1366350"/>
                  </a:lnTo>
                  <a:lnTo>
                    <a:pt x="8448" y="1332178"/>
                  </a:lnTo>
                  <a:lnTo>
                    <a:pt x="0" y="1290332"/>
                  </a:lnTo>
                  <a:lnTo>
                    <a:pt x="0" y="107518"/>
                  </a:lnTo>
                  <a:lnTo>
                    <a:pt x="8448" y="65665"/>
                  </a:lnTo>
                  <a:lnTo>
                    <a:pt x="31489" y="31489"/>
                  </a:lnTo>
                  <a:lnTo>
                    <a:pt x="65665" y="8448"/>
                  </a:lnTo>
                  <a:lnTo>
                    <a:pt x="107518" y="0"/>
                  </a:lnTo>
                  <a:lnTo>
                    <a:pt x="2267115" y="0"/>
                  </a:lnTo>
                  <a:lnTo>
                    <a:pt x="2308960" y="8448"/>
                  </a:lnTo>
                  <a:lnTo>
                    <a:pt x="2343132" y="31489"/>
                  </a:lnTo>
                  <a:lnTo>
                    <a:pt x="2366172" y="65665"/>
                  </a:lnTo>
                  <a:lnTo>
                    <a:pt x="2374620" y="107518"/>
                  </a:lnTo>
                  <a:lnTo>
                    <a:pt x="2374620" y="1290332"/>
                  </a:lnTo>
                  <a:lnTo>
                    <a:pt x="2366172" y="1332178"/>
                  </a:lnTo>
                  <a:lnTo>
                    <a:pt x="2343132" y="1366350"/>
                  </a:lnTo>
                  <a:lnTo>
                    <a:pt x="2308960" y="1389389"/>
                  </a:lnTo>
                  <a:lnTo>
                    <a:pt x="2267115" y="1397838"/>
                  </a:lnTo>
                  <a:close/>
                </a:path>
              </a:pathLst>
            </a:custGeom>
            <a:ln w="12700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5" name="object 15"/>
          <p:cNvSpPr txBox="1"/>
          <p:nvPr/>
        </p:nvSpPr>
        <p:spPr>
          <a:xfrm>
            <a:off x="9094757" y="3224944"/>
            <a:ext cx="1648460" cy="437515"/>
          </a:xfrm>
          <a:prstGeom prst="rect">
            <a:avLst/>
          </a:prstGeom>
        </p:spPr>
        <p:txBody>
          <a:bodyPr vert="horz" wrap="square" lIns="0" tIns="71755" rIns="0" bIns="0" rtlCol="0">
            <a:spAutoFit/>
          </a:bodyPr>
          <a:lstStyle/>
          <a:p>
            <a:pPr algn="ctr">
              <a:lnSpc>
                <a:spcPct val="100000"/>
              </a:lnSpc>
              <a:spcBef>
                <a:spcPts val="565"/>
              </a:spcBef>
            </a:pPr>
            <a:r>
              <a:rPr sz="1100" spc="-10" dirty="0">
                <a:solidFill>
                  <a:srgbClr val="232D69"/>
                </a:solidFill>
                <a:latin typeface="Poppins Medium"/>
                <a:cs typeface="Poppins Medium"/>
              </a:rPr>
              <a:t>MUSEUM</a:t>
            </a:r>
            <a:endParaRPr sz="1100">
              <a:latin typeface="Poppins Medium"/>
              <a:cs typeface="Poppins Medium"/>
            </a:endParaRPr>
          </a:p>
          <a:p>
            <a:pPr algn="ctr">
              <a:lnSpc>
                <a:spcPct val="100000"/>
              </a:lnSpc>
              <a:spcBef>
                <a:spcPts val="380"/>
              </a:spcBef>
            </a:pPr>
            <a:r>
              <a:rPr sz="900" dirty="0">
                <a:solidFill>
                  <a:srgbClr val="6D6E71"/>
                </a:solidFill>
                <a:latin typeface="Poppins Light"/>
                <a:cs typeface="Poppins Light"/>
              </a:rPr>
              <a:t>UAE’S</a:t>
            </a:r>
            <a:r>
              <a:rPr sz="900" spc="-5" dirty="0">
                <a:solidFill>
                  <a:srgbClr val="6D6E71"/>
                </a:solidFill>
                <a:latin typeface="Poppins Light"/>
                <a:cs typeface="Poppins Light"/>
              </a:rPr>
              <a:t> </a:t>
            </a:r>
            <a:r>
              <a:rPr sz="900" dirty="0">
                <a:solidFill>
                  <a:srgbClr val="6D6E71"/>
                </a:solidFill>
                <a:latin typeface="Poppins Light"/>
                <a:cs typeface="Poppins Light"/>
              </a:rPr>
              <a:t>2</a:t>
            </a:r>
            <a:r>
              <a:rPr sz="1050" baseline="15873" dirty="0">
                <a:solidFill>
                  <a:srgbClr val="6D6E71"/>
                </a:solidFill>
                <a:latin typeface="Poppins Light"/>
                <a:cs typeface="Poppins Light"/>
              </a:rPr>
              <a:t>ND</a:t>
            </a:r>
            <a:r>
              <a:rPr sz="1050" spc="67" baseline="15873" dirty="0">
                <a:solidFill>
                  <a:srgbClr val="6D6E71"/>
                </a:solidFill>
                <a:latin typeface="Poppins Light"/>
                <a:cs typeface="Poppins Light"/>
              </a:rPr>
              <a:t> </a:t>
            </a:r>
            <a:r>
              <a:rPr sz="900" dirty="0">
                <a:solidFill>
                  <a:srgbClr val="6D6E71"/>
                </a:solidFill>
                <a:latin typeface="Poppins Light"/>
                <a:cs typeface="Poppins Light"/>
              </a:rPr>
              <a:t>LARGEST </a:t>
            </a:r>
            <a:r>
              <a:rPr sz="900" spc="-10" dirty="0">
                <a:solidFill>
                  <a:srgbClr val="6D6E71"/>
                </a:solidFill>
                <a:latin typeface="Poppins Light"/>
                <a:cs typeface="Poppins Light"/>
              </a:rPr>
              <a:t>MUSEUMS</a:t>
            </a:r>
            <a:endParaRPr sz="900">
              <a:latin typeface="Poppins Light"/>
              <a:cs typeface="Poppins Light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1351012" y="5481700"/>
            <a:ext cx="1832610" cy="577215"/>
          </a:xfrm>
          <a:prstGeom prst="rect">
            <a:avLst/>
          </a:prstGeom>
        </p:spPr>
        <p:txBody>
          <a:bodyPr vert="horz" wrap="square" lIns="0" tIns="71755" rIns="0" bIns="0" rtlCol="0">
            <a:spAutoFit/>
          </a:bodyPr>
          <a:lstStyle/>
          <a:p>
            <a:pPr algn="ctr">
              <a:lnSpc>
                <a:spcPct val="100000"/>
              </a:lnSpc>
              <a:spcBef>
                <a:spcPts val="565"/>
              </a:spcBef>
            </a:pPr>
            <a:r>
              <a:rPr sz="1100" spc="-10" dirty="0">
                <a:solidFill>
                  <a:srgbClr val="232D69"/>
                </a:solidFill>
                <a:latin typeface="Poppins Medium"/>
                <a:cs typeface="Poppins Medium"/>
              </a:rPr>
              <a:t>AIRPORT</a:t>
            </a:r>
            <a:endParaRPr sz="1100">
              <a:latin typeface="Poppins Medium"/>
              <a:cs typeface="Poppins Medium"/>
            </a:endParaRPr>
          </a:p>
          <a:p>
            <a:pPr marL="572770" marR="5080" indent="-560705">
              <a:lnSpc>
                <a:spcPct val="101800"/>
              </a:lnSpc>
              <a:spcBef>
                <a:spcPts val="360"/>
              </a:spcBef>
            </a:pPr>
            <a:r>
              <a:rPr sz="900" dirty="0">
                <a:solidFill>
                  <a:srgbClr val="6D6E71"/>
                </a:solidFill>
                <a:latin typeface="Poppins Light"/>
                <a:cs typeface="Poppins Light"/>
              </a:rPr>
              <a:t>UAE’S LARGEST AIRPORT </a:t>
            </a:r>
            <a:r>
              <a:rPr sz="900" spc="-10" dirty="0">
                <a:solidFill>
                  <a:srgbClr val="6D6E71"/>
                </a:solidFill>
                <a:latin typeface="Poppins Light"/>
                <a:cs typeface="Poppins Light"/>
              </a:rPr>
              <a:t>TERMINAL </a:t>
            </a:r>
            <a:r>
              <a:rPr sz="900" dirty="0">
                <a:solidFill>
                  <a:srgbClr val="6D6E71"/>
                </a:solidFill>
                <a:latin typeface="Poppins Light"/>
                <a:cs typeface="Poppins Light"/>
              </a:rPr>
              <a:t>OF 800,000 </a:t>
            </a:r>
            <a:r>
              <a:rPr sz="900" spc="-25" dirty="0">
                <a:solidFill>
                  <a:srgbClr val="6D6E71"/>
                </a:solidFill>
                <a:latin typeface="Poppins Light"/>
                <a:cs typeface="Poppins Light"/>
              </a:rPr>
              <a:t>M2</a:t>
            </a:r>
            <a:endParaRPr sz="900">
              <a:latin typeface="Poppins Light"/>
              <a:cs typeface="Poppins Light"/>
            </a:endParaRPr>
          </a:p>
        </p:txBody>
      </p:sp>
      <p:grpSp>
        <p:nvGrpSpPr>
          <p:cNvPr id="17" name="object 17"/>
          <p:cNvGrpSpPr/>
          <p:nvPr/>
        </p:nvGrpSpPr>
        <p:grpSpPr>
          <a:xfrm>
            <a:off x="1073647" y="4057995"/>
            <a:ext cx="2387600" cy="1410970"/>
            <a:chOff x="1073647" y="4057995"/>
            <a:chExt cx="2387600" cy="1410970"/>
          </a:xfrm>
        </p:grpSpPr>
        <p:pic>
          <p:nvPicPr>
            <p:cNvPr id="18" name="object 18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1081702" y="4064342"/>
              <a:ext cx="2372921" cy="1397838"/>
            </a:xfrm>
            <a:prstGeom prst="rect">
              <a:avLst/>
            </a:prstGeom>
          </p:spPr>
        </p:pic>
        <p:sp>
          <p:nvSpPr>
            <p:cNvPr id="19" name="object 19"/>
            <p:cNvSpPr/>
            <p:nvPr/>
          </p:nvSpPr>
          <p:spPr>
            <a:xfrm>
              <a:off x="1079997" y="4064345"/>
              <a:ext cx="2374900" cy="1398270"/>
            </a:xfrm>
            <a:custGeom>
              <a:avLst/>
              <a:gdLst/>
              <a:ahLst/>
              <a:cxnLst/>
              <a:rect l="l" t="t" r="r" b="b"/>
              <a:pathLst>
                <a:path w="2374900" h="1398270">
                  <a:moveTo>
                    <a:pt x="2267115" y="1397838"/>
                  </a:moveTo>
                  <a:lnTo>
                    <a:pt x="107518" y="1397838"/>
                  </a:lnTo>
                  <a:lnTo>
                    <a:pt x="65665" y="1389389"/>
                  </a:lnTo>
                  <a:lnTo>
                    <a:pt x="31489" y="1366350"/>
                  </a:lnTo>
                  <a:lnTo>
                    <a:pt x="8448" y="1332178"/>
                  </a:lnTo>
                  <a:lnTo>
                    <a:pt x="0" y="1290332"/>
                  </a:lnTo>
                  <a:lnTo>
                    <a:pt x="0" y="107518"/>
                  </a:lnTo>
                  <a:lnTo>
                    <a:pt x="8448" y="65670"/>
                  </a:lnTo>
                  <a:lnTo>
                    <a:pt x="31489" y="31494"/>
                  </a:lnTo>
                  <a:lnTo>
                    <a:pt x="65665" y="8450"/>
                  </a:lnTo>
                  <a:lnTo>
                    <a:pt x="107518" y="0"/>
                  </a:lnTo>
                  <a:lnTo>
                    <a:pt x="2267115" y="0"/>
                  </a:lnTo>
                  <a:lnTo>
                    <a:pt x="2308960" y="8450"/>
                  </a:lnTo>
                  <a:lnTo>
                    <a:pt x="2343132" y="31494"/>
                  </a:lnTo>
                  <a:lnTo>
                    <a:pt x="2366172" y="65670"/>
                  </a:lnTo>
                  <a:lnTo>
                    <a:pt x="2374620" y="107518"/>
                  </a:lnTo>
                  <a:lnTo>
                    <a:pt x="2374620" y="1290332"/>
                  </a:lnTo>
                  <a:lnTo>
                    <a:pt x="2366172" y="1332178"/>
                  </a:lnTo>
                  <a:lnTo>
                    <a:pt x="2343132" y="1366350"/>
                  </a:lnTo>
                  <a:lnTo>
                    <a:pt x="2308960" y="1389389"/>
                  </a:lnTo>
                  <a:lnTo>
                    <a:pt x="2267115" y="1397838"/>
                  </a:lnTo>
                  <a:close/>
                </a:path>
              </a:pathLst>
            </a:custGeom>
            <a:ln w="12700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20" name="object 20"/>
          <p:cNvSpPr txBox="1"/>
          <p:nvPr/>
        </p:nvSpPr>
        <p:spPr>
          <a:xfrm>
            <a:off x="3668327" y="5484218"/>
            <a:ext cx="2299335" cy="437515"/>
          </a:xfrm>
          <a:prstGeom prst="rect">
            <a:avLst/>
          </a:prstGeom>
        </p:spPr>
        <p:txBody>
          <a:bodyPr vert="horz" wrap="square" lIns="0" tIns="71755" rIns="0" bIns="0" rtlCol="0">
            <a:spAutoFit/>
          </a:bodyPr>
          <a:lstStyle/>
          <a:p>
            <a:pPr algn="ctr">
              <a:lnSpc>
                <a:spcPct val="100000"/>
              </a:lnSpc>
              <a:spcBef>
                <a:spcPts val="565"/>
              </a:spcBef>
            </a:pPr>
            <a:r>
              <a:rPr sz="1100" spc="-10" dirty="0">
                <a:solidFill>
                  <a:srgbClr val="232D69"/>
                </a:solidFill>
                <a:latin typeface="Poppins Medium"/>
                <a:cs typeface="Poppins Medium"/>
              </a:rPr>
              <a:t>INDUSTRIAL</a:t>
            </a:r>
            <a:endParaRPr sz="1100">
              <a:latin typeface="Poppins Medium"/>
              <a:cs typeface="Poppins Medium"/>
            </a:endParaRPr>
          </a:p>
          <a:p>
            <a:pPr algn="ctr">
              <a:lnSpc>
                <a:spcPct val="100000"/>
              </a:lnSpc>
              <a:spcBef>
                <a:spcPts val="380"/>
              </a:spcBef>
            </a:pPr>
            <a:r>
              <a:rPr sz="900" dirty="0">
                <a:solidFill>
                  <a:srgbClr val="6D6E71"/>
                </a:solidFill>
                <a:latin typeface="Poppins Light"/>
                <a:cs typeface="Poppins Light"/>
              </a:rPr>
              <a:t>LARGEST</a:t>
            </a:r>
            <a:r>
              <a:rPr sz="900" spc="-15" dirty="0">
                <a:solidFill>
                  <a:srgbClr val="6D6E71"/>
                </a:solidFill>
                <a:latin typeface="Poppins Light"/>
                <a:cs typeface="Poppins Light"/>
              </a:rPr>
              <a:t> </a:t>
            </a:r>
            <a:r>
              <a:rPr sz="900" dirty="0">
                <a:solidFill>
                  <a:srgbClr val="6D6E71"/>
                </a:solidFill>
                <a:latin typeface="Poppins Light"/>
                <a:cs typeface="Poppins Light"/>
              </a:rPr>
              <a:t>INDUSTRIAL</a:t>
            </a:r>
            <a:r>
              <a:rPr sz="900" spc="-10" dirty="0">
                <a:solidFill>
                  <a:srgbClr val="6D6E71"/>
                </a:solidFill>
                <a:latin typeface="Poppins Light"/>
                <a:cs typeface="Poppins Light"/>
              </a:rPr>
              <a:t> </a:t>
            </a:r>
            <a:r>
              <a:rPr sz="900" dirty="0">
                <a:solidFill>
                  <a:srgbClr val="6D6E71"/>
                </a:solidFill>
                <a:latin typeface="Poppins Light"/>
                <a:cs typeface="Poppins Light"/>
              </a:rPr>
              <a:t>WAREHOUSE</a:t>
            </a:r>
            <a:r>
              <a:rPr sz="900" spc="-10" dirty="0">
                <a:solidFill>
                  <a:srgbClr val="6D6E71"/>
                </a:solidFill>
                <a:latin typeface="Poppins Light"/>
                <a:cs typeface="Poppins Light"/>
              </a:rPr>
              <a:t> </a:t>
            </a:r>
            <a:r>
              <a:rPr sz="900" dirty="0">
                <a:solidFill>
                  <a:srgbClr val="6D6E71"/>
                </a:solidFill>
                <a:latin typeface="Poppins Light"/>
                <a:cs typeface="Poppins Light"/>
              </a:rPr>
              <a:t>IN</a:t>
            </a:r>
            <a:r>
              <a:rPr sz="900" spc="-10" dirty="0">
                <a:solidFill>
                  <a:srgbClr val="6D6E71"/>
                </a:solidFill>
                <a:latin typeface="Poppins Light"/>
                <a:cs typeface="Poppins Light"/>
              </a:rPr>
              <a:t> KIZAD</a:t>
            </a:r>
            <a:endParaRPr sz="900">
              <a:latin typeface="Poppins Light"/>
              <a:cs typeface="Poppins Light"/>
            </a:endParaRPr>
          </a:p>
        </p:txBody>
      </p:sp>
      <p:grpSp>
        <p:nvGrpSpPr>
          <p:cNvPr id="21" name="object 21"/>
          <p:cNvGrpSpPr/>
          <p:nvPr/>
        </p:nvGrpSpPr>
        <p:grpSpPr>
          <a:xfrm>
            <a:off x="3624131" y="4057995"/>
            <a:ext cx="2387600" cy="1410970"/>
            <a:chOff x="3624131" y="4057995"/>
            <a:chExt cx="2387600" cy="1410970"/>
          </a:xfrm>
        </p:grpSpPr>
        <p:pic>
          <p:nvPicPr>
            <p:cNvPr id="22" name="object 22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3630485" y="4064342"/>
              <a:ext cx="2374620" cy="1397838"/>
            </a:xfrm>
            <a:prstGeom prst="rect">
              <a:avLst/>
            </a:prstGeom>
          </p:spPr>
        </p:pic>
        <p:sp>
          <p:nvSpPr>
            <p:cNvPr id="23" name="object 23"/>
            <p:cNvSpPr/>
            <p:nvPr/>
          </p:nvSpPr>
          <p:spPr>
            <a:xfrm>
              <a:off x="3630481" y="4064345"/>
              <a:ext cx="2374900" cy="1398270"/>
            </a:xfrm>
            <a:custGeom>
              <a:avLst/>
              <a:gdLst/>
              <a:ahLst/>
              <a:cxnLst/>
              <a:rect l="l" t="t" r="r" b="b"/>
              <a:pathLst>
                <a:path w="2374900" h="1398270">
                  <a:moveTo>
                    <a:pt x="2267115" y="1397838"/>
                  </a:moveTo>
                  <a:lnTo>
                    <a:pt x="107518" y="1397838"/>
                  </a:lnTo>
                  <a:lnTo>
                    <a:pt x="65665" y="1389389"/>
                  </a:lnTo>
                  <a:lnTo>
                    <a:pt x="31489" y="1366350"/>
                  </a:lnTo>
                  <a:lnTo>
                    <a:pt x="8448" y="1332178"/>
                  </a:lnTo>
                  <a:lnTo>
                    <a:pt x="0" y="1290332"/>
                  </a:lnTo>
                  <a:lnTo>
                    <a:pt x="0" y="107518"/>
                  </a:lnTo>
                  <a:lnTo>
                    <a:pt x="8448" y="65670"/>
                  </a:lnTo>
                  <a:lnTo>
                    <a:pt x="31489" y="31494"/>
                  </a:lnTo>
                  <a:lnTo>
                    <a:pt x="65665" y="8450"/>
                  </a:lnTo>
                  <a:lnTo>
                    <a:pt x="107518" y="0"/>
                  </a:lnTo>
                  <a:lnTo>
                    <a:pt x="2267115" y="0"/>
                  </a:lnTo>
                  <a:lnTo>
                    <a:pt x="2308960" y="8450"/>
                  </a:lnTo>
                  <a:lnTo>
                    <a:pt x="2343132" y="31494"/>
                  </a:lnTo>
                  <a:lnTo>
                    <a:pt x="2366172" y="65670"/>
                  </a:lnTo>
                  <a:lnTo>
                    <a:pt x="2374620" y="107518"/>
                  </a:lnTo>
                  <a:lnTo>
                    <a:pt x="2374620" y="1290332"/>
                  </a:lnTo>
                  <a:lnTo>
                    <a:pt x="2366172" y="1332178"/>
                  </a:lnTo>
                  <a:lnTo>
                    <a:pt x="2343132" y="1366350"/>
                  </a:lnTo>
                  <a:lnTo>
                    <a:pt x="2308960" y="1389389"/>
                  </a:lnTo>
                  <a:lnTo>
                    <a:pt x="2267115" y="1397838"/>
                  </a:lnTo>
                  <a:close/>
                </a:path>
              </a:pathLst>
            </a:custGeom>
            <a:ln w="12700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24" name="object 24"/>
          <p:cNvSpPr txBox="1"/>
          <p:nvPr/>
        </p:nvSpPr>
        <p:spPr>
          <a:xfrm>
            <a:off x="6509760" y="5481700"/>
            <a:ext cx="1717039" cy="577215"/>
          </a:xfrm>
          <a:prstGeom prst="rect">
            <a:avLst/>
          </a:prstGeom>
        </p:spPr>
        <p:txBody>
          <a:bodyPr vert="horz" wrap="square" lIns="0" tIns="71755" rIns="0" bIns="0" rtlCol="0">
            <a:spAutoFit/>
          </a:bodyPr>
          <a:lstStyle/>
          <a:p>
            <a:pPr algn="ctr">
              <a:lnSpc>
                <a:spcPct val="100000"/>
              </a:lnSpc>
              <a:spcBef>
                <a:spcPts val="565"/>
              </a:spcBef>
            </a:pPr>
            <a:r>
              <a:rPr sz="1100" spc="-20" dirty="0">
                <a:solidFill>
                  <a:srgbClr val="232D69"/>
                </a:solidFill>
                <a:latin typeface="Poppins Medium"/>
                <a:cs typeface="Poppins Medium"/>
              </a:rPr>
              <a:t>RAIL</a:t>
            </a:r>
            <a:endParaRPr sz="1100">
              <a:latin typeface="Poppins Medium"/>
              <a:cs typeface="Poppins Medium"/>
            </a:endParaRPr>
          </a:p>
          <a:p>
            <a:pPr marL="462915" marR="5080" indent="-450850">
              <a:lnSpc>
                <a:spcPct val="101800"/>
              </a:lnSpc>
              <a:spcBef>
                <a:spcPts val="360"/>
              </a:spcBef>
            </a:pPr>
            <a:r>
              <a:rPr sz="900" dirty="0">
                <a:solidFill>
                  <a:srgbClr val="6D6E71"/>
                </a:solidFill>
                <a:latin typeface="Poppins Light"/>
                <a:cs typeface="Poppins Light"/>
              </a:rPr>
              <a:t>160</a:t>
            </a:r>
            <a:r>
              <a:rPr sz="900" spc="-5" dirty="0">
                <a:solidFill>
                  <a:srgbClr val="6D6E71"/>
                </a:solidFill>
                <a:latin typeface="Poppins Light"/>
                <a:cs typeface="Poppins Light"/>
              </a:rPr>
              <a:t> </a:t>
            </a:r>
            <a:r>
              <a:rPr sz="900" dirty="0">
                <a:solidFill>
                  <a:srgbClr val="6D6E71"/>
                </a:solidFill>
                <a:latin typeface="Poppins Light"/>
                <a:cs typeface="Poppins Light"/>
              </a:rPr>
              <a:t>KM</a:t>
            </a:r>
            <a:r>
              <a:rPr sz="900" spc="-5" dirty="0">
                <a:solidFill>
                  <a:srgbClr val="6D6E71"/>
                </a:solidFill>
                <a:latin typeface="Poppins Light"/>
                <a:cs typeface="Poppins Light"/>
              </a:rPr>
              <a:t> </a:t>
            </a:r>
            <a:r>
              <a:rPr sz="900" dirty="0">
                <a:solidFill>
                  <a:srgbClr val="6D6E71"/>
                </a:solidFill>
                <a:latin typeface="Poppins Light"/>
                <a:cs typeface="Poppins Light"/>
              </a:rPr>
              <a:t>OF RAILWAY</a:t>
            </a:r>
            <a:r>
              <a:rPr sz="900" spc="-5" dirty="0">
                <a:solidFill>
                  <a:srgbClr val="6D6E71"/>
                </a:solidFill>
                <a:latin typeface="Poppins Light"/>
                <a:cs typeface="Poppins Light"/>
              </a:rPr>
              <a:t> </a:t>
            </a:r>
            <a:r>
              <a:rPr sz="900" dirty="0">
                <a:solidFill>
                  <a:srgbClr val="6D6E71"/>
                </a:solidFill>
                <a:latin typeface="Poppins Light"/>
                <a:cs typeface="Poppins Light"/>
              </a:rPr>
              <a:t>TRACK </a:t>
            </a:r>
            <a:r>
              <a:rPr sz="900" spc="-25" dirty="0">
                <a:solidFill>
                  <a:srgbClr val="6D6E71"/>
                </a:solidFill>
                <a:latin typeface="Poppins Light"/>
                <a:cs typeface="Poppins Light"/>
              </a:rPr>
              <a:t>AND </a:t>
            </a:r>
            <a:r>
              <a:rPr sz="900" spc="-10" dirty="0">
                <a:solidFill>
                  <a:srgbClr val="6D6E71"/>
                </a:solidFill>
                <a:latin typeface="Poppins Light"/>
                <a:cs typeface="Poppins Light"/>
              </a:rPr>
              <a:t>INFRASTRUCTURE</a:t>
            </a:r>
            <a:endParaRPr sz="900">
              <a:latin typeface="Poppins Light"/>
              <a:cs typeface="Poppins Light"/>
            </a:endParaRPr>
          </a:p>
        </p:txBody>
      </p:sp>
      <p:grpSp>
        <p:nvGrpSpPr>
          <p:cNvPr id="25" name="object 25"/>
          <p:cNvGrpSpPr/>
          <p:nvPr/>
        </p:nvGrpSpPr>
        <p:grpSpPr>
          <a:xfrm>
            <a:off x="6174615" y="4057995"/>
            <a:ext cx="2387600" cy="1410970"/>
            <a:chOff x="6174615" y="4057995"/>
            <a:chExt cx="2387600" cy="1410970"/>
          </a:xfrm>
        </p:grpSpPr>
        <p:pic>
          <p:nvPicPr>
            <p:cNvPr id="26" name="object 26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6180962" y="4064351"/>
              <a:ext cx="2374633" cy="1397829"/>
            </a:xfrm>
            <a:prstGeom prst="rect">
              <a:avLst/>
            </a:prstGeom>
          </p:spPr>
        </p:pic>
        <p:sp>
          <p:nvSpPr>
            <p:cNvPr id="27" name="object 27"/>
            <p:cNvSpPr/>
            <p:nvPr/>
          </p:nvSpPr>
          <p:spPr>
            <a:xfrm>
              <a:off x="6180965" y="4064345"/>
              <a:ext cx="2374900" cy="1398270"/>
            </a:xfrm>
            <a:custGeom>
              <a:avLst/>
              <a:gdLst/>
              <a:ahLst/>
              <a:cxnLst/>
              <a:rect l="l" t="t" r="r" b="b"/>
              <a:pathLst>
                <a:path w="2374900" h="1398270">
                  <a:moveTo>
                    <a:pt x="2267115" y="1397838"/>
                  </a:moveTo>
                  <a:lnTo>
                    <a:pt x="107518" y="1397838"/>
                  </a:lnTo>
                  <a:lnTo>
                    <a:pt x="65665" y="1389389"/>
                  </a:lnTo>
                  <a:lnTo>
                    <a:pt x="31489" y="1366350"/>
                  </a:lnTo>
                  <a:lnTo>
                    <a:pt x="8448" y="1332178"/>
                  </a:lnTo>
                  <a:lnTo>
                    <a:pt x="0" y="1290332"/>
                  </a:lnTo>
                  <a:lnTo>
                    <a:pt x="0" y="107518"/>
                  </a:lnTo>
                  <a:lnTo>
                    <a:pt x="8448" y="65670"/>
                  </a:lnTo>
                  <a:lnTo>
                    <a:pt x="31489" y="31494"/>
                  </a:lnTo>
                  <a:lnTo>
                    <a:pt x="65665" y="8450"/>
                  </a:lnTo>
                  <a:lnTo>
                    <a:pt x="107518" y="0"/>
                  </a:lnTo>
                  <a:lnTo>
                    <a:pt x="2267115" y="0"/>
                  </a:lnTo>
                  <a:lnTo>
                    <a:pt x="2308960" y="8450"/>
                  </a:lnTo>
                  <a:lnTo>
                    <a:pt x="2343132" y="31494"/>
                  </a:lnTo>
                  <a:lnTo>
                    <a:pt x="2366172" y="65670"/>
                  </a:lnTo>
                  <a:lnTo>
                    <a:pt x="2374620" y="107518"/>
                  </a:lnTo>
                  <a:lnTo>
                    <a:pt x="2374620" y="1290332"/>
                  </a:lnTo>
                  <a:lnTo>
                    <a:pt x="2366172" y="1332178"/>
                  </a:lnTo>
                  <a:lnTo>
                    <a:pt x="2343132" y="1366350"/>
                  </a:lnTo>
                  <a:lnTo>
                    <a:pt x="2308960" y="1389389"/>
                  </a:lnTo>
                  <a:lnTo>
                    <a:pt x="2267115" y="1397838"/>
                  </a:lnTo>
                  <a:close/>
                </a:path>
              </a:pathLst>
            </a:custGeom>
            <a:ln w="12700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28" name="object 28"/>
          <p:cNvSpPr txBox="1"/>
          <p:nvPr/>
        </p:nvSpPr>
        <p:spPr>
          <a:xfrm>
            <a:off x="9062814" y="5481700"/>
            <a:ext cx="1711960" cy="437515"/>
          </a:xfrm>
          <a:prstGeom prst="rect">
            <a:avLst/>
          </a:prstGeom>
        </p:spPr>
        <p:txBody>
          <a:bodyPr vert="horz" wrap="square" lIns="0" tIns="71755" rIns="0" bIns="0" rtlCol="0">
            <a:spAutoFit/>
          </a:bodyPr>
          <a:lstStyle/>
          <a:p>
            <a:pPr algn="ctr">
              <a:lnSpc>
                <a:spcPct val="100000"/>
              </a:lnSpc>
              <a:spcBef>
                <a:spcPts val="565"/>
              </a:spcBef>
            </a:pPr>
            <a:r>
              <a:rPr sz="1100" dirty="0">
                <a:solidFill>
                  <a:srgbClr val="232D69"/>
                </a:solidFill>
                <a:latin typeface="Poppins Medium"/>
                <a:cs typeface="Poppins Medium"/>
              </a:rPr>
              <a:t>SPORT</a:t>
            </a:r>
            <a:r>
              <a:rPr sz="1100" spc="-20" dirty="0">
                <a:solidFill>
                  <a:srgbClr val="232D69"/>
                </a:solidFill>
                <a:latin typeface="Poppins Medium"/>
                <a:cs typeface="Poppins Medium"/>
              </a:rPr>
              <a:t> </a:t>
            </a:r>
            <a:r>
              <a:rPr sz="1100" dirty="0">
                <a:solidFill>
                  <a:srgbClr val="232D69"/>
                </a:solidFill>
                <a:latin typeface="Poppins Medium"/>
                <a:cs typeface="Poppins Medium"/>
              </a:rPr>
              <a:t>AND</a:t>
            </a:r>
            <a:r>
              <a:rPr sz="1100" spc="-15" dirty="0">
                <a:solidFill>
                  <a:srgbClr val="232D69"/>
                </a:solidFill>
                <a:latin typeface="Poppins Medium"/>
                <a:cs typeface="Poppins Medium"/>
              </a:rPr>
              <a:t> </a:t>
            </a:r>
            <a:r>
              <a:rPr sz="1100" spc="-10" dirty="0">
                <a:solidFill>
                  <a:srgbClr val="232D69"/>
                </a:solidFill>
                <a:latin typeface="Poppins Medium"/>
                <a:cs typeface="Poppins Medium"/>
              </a:rPr>
              <a:t>STADIUM</a:t>
            </a:r>
            <a:endParaRPr sz="1100">
              <a:latin typeface="Poppins Medium"/>
              <a:cs typeface="Poppins Medium"/>
            </a:endParaRPr>
          </a:p>
          <a:p>
            <a:pPr algn="ctr">
              <a:lnSpc>
                <a:spcPct val="100000"/>
              </a:lnSpc>
              <a:spcBef>
                <a:spcPts val="380"/>
              </a:spcBef>
            </a:pPr>
            <a:r>
              <a:rPr sz="900" dirty="0">
                <a:solidFill>
                  <a:srgbClr val="6D6E71"/>
                </a:solidFill>
                <a:latin typeface="Poppins Light"/>
                <a:cs typeface="Poppins Light"/>
              </a:rPr>
              <a:t>VELODROME DESIGN AND </a:t>
            </a:r>
            <a:r>
              <a:rPr sz="900" spc="-10" dirty="0">
                <a:solidFill>
                  <a:srgbClr val="6D6E71"/>
                </a:solidFill>
                <a:latin typeface="Poppins Light"/>
                <a:cs typeface="Poppins Light"/>
              </a:rPr>
              <a:t>BUILD</a:t>
            </a:r>
            <a:endParaRPr sz="900">
              <a:latin typeface="Poppins Light"/>
              <a:cs typeface="Poppins Light"/>
            </a:endParaRPr>
          </a:p>
        </p:txBody>
      </p:sp>
      <p:grpSp>
        <p:nvGrpSpPr>
          <p:cNvPr id="29" name="object 29"/>
          <p:cNvGrpSpPr/>
          <p:nvPr/>
        </p:nvGrpSpPr>
        <p:grpSpPr>
          <a:xfrm>
            <a:off x="8725106" y="4057995"/>
            <a:ext cx="2391410" cy="1410970"/>
            <a:chOff x="8725106" y="4057995"/>
            <a:chExt cx="2391410" cy="1410970"/>
          </a:xfrm>
        </p:grpSpPr>
        <p:pic>
          <p:nvPicPr>
            <p:cNvPr id="30" name="object 30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8731453" y="4064342"/>
              <a:ext cx="2377884" cy="1397838"/>
            </a:xfrm>
            <a:prstGeom prst="rect">
              <a:avLst/>
            </a:prstGeom>
          </p:spPr>
        </p:pic>
        <p:sp>
          <p:nvSpPr>
            <p:cNvPr id="31" name="object 31"/>
            <p:cNvSpPr/>
            <p:nvPr/>
          </p:nvSpPr>
          <p:spPr>
            <a:xfrm>
              <a:off x="8731456" y="4064345"/>
              <a:ext cx="2378710" cy="1398270"/>
            </a:xfrm>
            <a:custGeom>
              <a:avLst/>
              <a:gdLst/>
              <a:ahLst/>
              <a:cxnLst/>
              <a:rect l="l" t="t" r="r" b="b"/>
              <a:pathLst>
                <a:path w="2378709" h="1398270">
                  <a:moveTo>
                    <a:pt x="2270632" y="1397838"/>
                  </a:moveTo>
                  <a:lnTo>
                    <a:pt x="107505" y="1397838"/>
                  </a:lnTo>
                  <a:lnTo>
                    <a:pt x="65659" y="1389389"/>
                  </a:lnTo>
                  <a:lnTo>
                    <a:pt x="31488" y="1366350"/>
                  </a:lnTo>
                  <a:lnTo>
                    <a:pt x="8448" y="1332178"/>
                  </a:lnTo>
                  <a:lnTo>
                    <a:pt x="0" y="1290332"/>
                  </a:lnTo>
                  <a:lnTo>
                    <a:pt x="0" y="107518"/>
                  </a:lnTo>
                  <a:lnTo>
                    <a:pt x="8448" y="65670"/>
                  </a:lnTo>
                  <a:lnTo>
                    <a:pt x="31488" y="31494"/>
                  </a:lnTo>
                  <a:lnTo>
                    <a:pt x="65659" y="8450"/>
                  </a:lnTo>
                  <a:lnTo>
                    <a:pt x="107505" y="0"/>
                  </a:lnTo>
                  <a:lnTo>
                    <a:pt x="2270632" y="0"/>
                  </a:lnTo>
                  <a:lnTo>
                    <a:pt x="2312478" y="8450"/>
                  </a:lnTo>
                  <a:lnTo>
                    <a:pt x="2346650" y="31494"/>
                  </a:lnTo>
                  <a:lnTo>
                    <a:pt x="2369690" y="65670"/>
                  </a:lnTo>
                  <a:lnTo>
                    <a:pt x="2378138" y="107518"/>
                  </a:lnTo>
                  <a:lnTo>
                    <a:pt x="2378138" y="1290332"/>
                  </a:lnTo>
                  <a:lnTo>
                    <a:pt x="2369690" y="1332178"/>
                  </a:lnTo>
                  <a:lnTo>
                    <a:pt x="2346650" y="1366350"/>
                  </a:lnTo>
                  <a:lnTo>
                    <a:pt x="2312478" y="1389389"/>
                  </a:lnTo>
                  <a:lnTo>
                    <a:pt x="2270632" y="1397838"/>
                  </a:lnTo>
                  <a:close/>
                </a:path>
              </a:pathLst>
            </a:custGeom>
            <a:ln w="12700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32" name="object 32"/>
          <p:cNvGrpSpPr/>
          <p:nvPr/>
        </p:nvGrpSpPr>
        <p:grpSpPr>
          <a:xfrm>
            <a:off x="8725106" y="1801242"/>
            <a:ext cx="2295525" cy="1410970"/>
            <a:chOff x="8725106" y="1801242"/>
            <a:chExt cx="2295525" cy="1410970"/>
          </a:xfrm>
        </p:grpSpPr>
        <p:pic>
          <p:nvPicPr>
            <p:cNvPr id="33" name="object 33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8731453" y="1807590"/>
              <a:ext cx="2282444" cy="1397825"/>
            </a:xfrm>
            <a:prstGeom prst="rect">
              <a:avLst/>
            </a:prstGeom>
          </p:spPr>
        </p:pic>
        <p:sp>
          <p:nvSpPr>
            <p:cNvPr id="34" name="object 34"/>
            <p:cNvSpPr/>
            <p:nvPr/>
          </p:nvSpPr>
          <p:spPr>
            <a:xfrm>
              <a:off x="8731456" y="1807592"/>
              <a:ext cx="2282825" cy="1398270"/>
            </a:xfrm>
            <a:custGeom>
              <a:avLst/>
              <a:gdLst/>
              <a:ahLst/>
              <a:cxnLst/>
              <a:rect l="l" t="t" r="r" b="b"/>
              <a:pathLst>
                <a:path w="2282825" h="1398270">
                  <a:moveTo>
                    <a:pt x="1455089" y="400570"/>
                  </a:moveTo>
                  <a:lnTo>
                    <a:pt x="1419056" y="362607"/>
                  </a:lnTo>
                  <a:lnTo>
                    <a:pt x="1382844" y="324850"/>
                  </a:lnTo>
                  <a:lnTo>
                    <a:pt x="1346454" y="287299"/>
                  </a:lnTo>
                  <a:lnTo>
                    <a:pt x="1309887" y="249953"/>
                  </a:lnTo>
                  <a:lnTo>
                    <a:pt x="1273144" y="212813"/>
                  </a:lnTo>
                  <a:lnTo>
                    <a:pt x="1236227" y="175879"/>
                  </a:lnTo>
                  <a:lnTo>
                    <a:pt x="1199135" y="139151"/>
                  </a:lnTo>
                  <a:lnTo>
                    <a:pt x="1161871" y="102628"/>
                  </a:lnTo>
                  <a:lnTo>
                    <a:pt x="1124435" y="66311"/>
                  </a:lnTo>
                  <a:lnTo>
                    <a:pt x="1086827" y="30200"/>
                  </a:lnTo>
                  <a:lnTo>
                    <a:pt x="1051950" y="7813"/>
                  </a:lnTo>
                  <a:lnTo>
                    <a:pt x="1011224" y="0"/>
                  </a:lnTo>
                  <a:lnTo>
                    <a:pt x="106121" y="0"/>
                  </a:lnTo>
                  <a:lnTo>
                    <a:pt x="64813" y="8339"/>
                  </a:lnTo>
                  <a:lnTo>
                    <a:pt x="31081" y="31081"/>
                  </a:lnTo>
                  <a:lnTo>
                    <a:pt x="8339" y="64813"/>
                  </a:lnTo>
                  <a:lnTo>
                    <a:pt x="0" y="106121"/>
                  </a:lnTo>
                  <a:lnTo>
                    <a:pt x="0" y="1291704"/>
                  </a:lnTo>
                  <a:lnTo>
                    <a:pt x="8339" y="1333012"/>
                  </a:lnTo>
                  <a:lnTo>
                    <a:pt x="31081" y="1366743"/>
                  </a:lnTo>
                  <a:lnTo>
                    <a:pt x="64813" y="1389486"/>
                  </a:lnTo>
                  <a:lnTo>
                    <a:pt x="106121" y="1397825"/>
                  </a:lnTo>
                  <a:lnTo>
                    <a:pt x="2282431" y="1397825"/>
                  </a:lnTo>
                  <a:lnTo>
                    <a:pt x="2253126" y="1357678"/>
                  </a:lnTo>
                  <a:lnTo>
                    <a:pt x="2223616" y="1317669"/>
                  </a:lnTo>
                  <a:lnTo>
                    <a:pt x="2193903" y="1277798"/>
                  </a:lnTo>
                  <a:lnTo>
                    <a:pt x="2163985" y="1238067"/>
                  </a:lnTo>
                  <a:lnTo>
                    <a:pt x="2133863" y="1198476"/>
                  </a:lnTo>
                  <a:lnTo>
                    <a:pt x="2103539" y="1159026"/>
                  </a:lnTo>
                  <a:lnTo>
                    <a:pt x="2073012" y="1119717"/>
                  </a:lnTo>
                  <a:lnTo>
                    <a:pt x="2042283" y="1080550"/>
                  </a:lnTo>
                  <a:lnTo>
                    <a:pt x="2011352" y="1041525"/>
                  </a:lnTo>
                  <a:lnTo>
                    <a:pt x="1980219" y="1002644"/>
                  </a:lnTo>
                  <a:lnTo>
                    <a:pt x="1948886" y="963907"/>
                  </a:lnTo>
                  <a:lnTo>
                    <a:pt x="1917353" y="925315"/>
                  </a:lnTo>
                  <a:lnTo>
                    <a:pt x="1885619" y="886867"/>
                  </a:lnTo>
                  <a:lnTo>
                    <a:pt x="1853686" y="848566"/>
                  </a:lnTo>
                  <a:lnTo>
                    <a:pt x="1821554" y="810411"/>
                  </a:lnTo>
                  <a:lnTo>
                    <a:pt x="1789224" y="772404"/>
                  </a:lnTo>
                  <a:lnTo>
                    <a:pt x="1756695" y="734544"/>
                  </a:lnTo>
                  <a:lnTo>
                    <a:pt x="1723968" y="696833"/>
                  </a:lnTo>
                  <a:lnTo>
                    <a:pt x="1691044" y="659271"/>
                  </a:lnTo>
                  <a:lnTo>
                    <a:pt x="1657923" y="621859"/>
                  </a:lnTo>
                  <a:lnTo>
                    <a:pt x="1624606" y="584598"/>
                  </a:lnTo>
                  <a:lnTo>
                    <a:pt x="1591093" y="547487"/>
                  </a:lnTo>
                  <a:lnTo>
                    <a:pt x="1557384" y="510529"/>
                  </a:lnTo>
                  <a:lnTo>
                    <a:pt x="1523480" y="473722"/>
                  </a:lnTo>
                  <a:lnTo>
                    <a:pt x="1489382" y="437069"/>
                  </a:lnTo>
                  <a:lnTo>
                    <a:pt x="1455089" y="400570"/>
                  </a:lnTo>
                  <a:close/>
                </a:path>
              </a:pathLst>
            </a:custGeom>
            <a:ln w="12700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35" name="object 35"/>
          <p:cNvGrpSpPr/>
          <p:nvPr/>
        </p:nvGrpSpPr>
        <p:grpSpPr>
          <a:xfrm>
            <a:off x="7924255" y="-4762"/>
            <a:ext cx="4265930" cy="6510020"/>
            <a:chOff x="7924255" y="-4762"/>
            <a:chExt cx="4265930" cy="6510020"/>
          </a:xfrm>
        </p:grpSpPr>
        <p:sp>
          <p:nvSpPr>
            <p:cNvPr id="36" name="object 36"/>
            <p:cNvSpPr/>
            <p:nvPr/>
          </p:nvSpPr>
          <p:spPr>
            <a:xfrm>
              <a:off x="7924255" y="-2"/>
              <a:ext cx="4265295" cy="4448810"/>
            </a:xfrm>
            <a:custGeom>
              <a:avLst/>
              <a:gdLst/>
              <a:ahLst/>
              <a:cxnLst/>
              <a:rect l="l" t="t" r="r" b="b"/>
              <a:pathLst>
                <a:path w="4265295" h="4448810">
                  <a:moveTo>
                    <a:pt x="4265002" y="0"/>
                  </a:moveTo>
                  <a:lnTo>
                    <a:pt x="0" y="0"/>
                  </a:lnTo>
                  <a:lnTo>
                    <a:pt x="86943" y="48528"/>
                  </a:lnTo>
                  <a:lnTo>
                    <a:pt x="173507" y="97953"/>
                  </a:lnTo>
                  <a:lnTo>
                    <a:pt x="259686" y="148274"/>
                  </a:lnTo>
                  <a:lnTo>
                    <a:pt x="345471" y="199490"/>
                  </a:lnTo>
                  <a:lnTo>
                    <a:pt x="430857" y="251602"/>
                  </a:lnTo>
                  <a:lnTo>
                    <a:pt x="515837" y="304610"/>
                  </a:lnTo>
                  <a:lnTo>
                    <a:pt x="600403" y="358512"/>
                  </a:lnTo>
                  <a:lnTo>
                    <a:pt x="684548" y="413310"/>
                  </a:lnTo>
                  <a:lnTo>
                    <a:pt x="768266" y="469003"/>
                  </a:lnTo>
                  <a:lnTo>
                    <a:pt x="851551" y="525590"/>
                  </a:lnTo>
                  <a:lnTo>
                    <a:pt x="934394" y="583073"/>
                  </a:lnTo>
                  <a:lnTo>
                    <a:pt x="1016789" y="641449"/>
                  </a:lnTo>
                  <a:lnTo>
                    <a:pt x="1098729" y="700721"/>
                  </a:lnTo>
                  <a:lnTo>
                    <a:pt x="1180208" y="760887"/>
                  </a:lnTo>
                  <a:lnTo>
                    <a:pt x="1261217" y="821947"/>
                  </a:lnTo>
                  <a:lnTo>
                    <a:pt x="1341752" y="883901"/>
                  </a:lnTo>
                  <a:lnTo>
                    <a:pt x="1421804" y="946749"/>
                  </a:lnTo>
                  <a:lnTo>
                    <a:pt x="1501366" y="1010491"/>
                  </a:lnTo>
                  <a:lnTo>
                    <a:pt x="1580432" y="1075127"/>
                  </a:lnTo>
                  <a:lnTo>
                    <a:pt x="1658995" y="1140656"/>
                  </a:lnTo>
                  <a:lnTo>
                    <a:pt x="1737048" y="1207079"/>
                  </a:lnTo>
                  <a:lnTo>
                    <a:pt x="1814584" y="1274395"/>
                  </a:lnTo>
                  <a:lnTo>
                    <a:pt x="1853156" y="1308388"/>
                  </a:lnTo>
                  <a:lnTo>
                    <a:pt x="1891596" y="1342604"/>
                  </a:lnTo>
                  <a:lnTo>
                    <a:pt x="1929904" y="1377044"/>
                  </a:lnTo>
                  <a:lnTo>
                    <a:pt x="1968078" y="1411707"/>
                  </a:lnTo>
                  <a:lnTo>
                    <a:pt x="2006117" y="1446593"/>
                  </a:lnTo>
                  <a:lnTo>
                    <a:pt x="2044021" y="1481702"/>
                  </a:lnTo>
                  <a:lnTo>
                    <a:pt x="2081789" y="1517035"/>
                  </a:lnTo>
                  <a:lnTo>
                    <a:pt x="2119421" y="1552590"/>
                  </a:lnTo>
                  <a:lnTo>
                    <a:pt x="2156914" y="1588369"/>
                  </a:lnTo>
                  <a:lnTo>
                    <a:pt x="2194268" y="1624371"/>
                  </a:lnTo>
                  <a:lnTo>
                    <a:pt x="2231483" y="1660596"/>
                  </a:lnTo>
                  <a:lnTo>
                    <a:pt x="2268558" y="1697045"/>
                  </a:lnTo>
                  <a:lnTo>
                    <a:pt x="2305491" y="1733716"/>
                  </a:lnTo>
                  <a:lnTo>
                    <a:pt x="2342282" y="1770610"/>
                  </a:lnTo>
                  <a:lnTo>
                    <a:pt x="2378930" y="1807728"/>
                  </a:lnTo>
                  <a:lnTo>
                    <a:pt x="2415434" y="1845068"/>
                  </a:lnTo>
                  <a:lnTo>
                    <a:pt x="2451793" y="1882632"/>
                  </a:lnTo>
                  <a:lnTo>
                    <a:pt x="2488007" y="1920419"/>
                  </a:lnTo>
                  <a:lnTo>
                    <a:pt x="2524074" y="1958428"/>
                  </a:lnTo>
                  <a:lnTo>
                    <a:pt x="2559846" y="1996502"/>
                  </a:lnTo>
                  <a:lnTo>
                    <a:pt x="2595388" y="2034709"/>
                  </a:lnTo>
                  <a:lnTo>
                    <a:pt x="2630701" y="2073047"/>
                  </a:lnTo>
                  <a:lnTo>
                    <a:pt x="2665784" y="2111516"/>
                  </a:lnTo>
                  <a:lnTo>
                    <a:pt x="2700638" y="2150116"/>
                  </a:lnTo>
                  <a:lnTo>
                    <a:pt x="2735261" y="2188844"/>
                  </a:lnTo>
                  <a:lnTo>
                    <a:pt x="2769656" y="2227701"/>
                  </a:lnTo>
                  <a:lnTo>
                    <a:pt x="2803820" y="2266686"/>
                  </a:lnTo>
                  <a:lnTo>
                    <a:pt x="2837756" y="2305797"/>
                  </a:lnTo>
                  <a:lnTo>
                    <a:pt x="2871462" y="2345034"/>
                  </a:lnTo>
                  <a:lnTo>
                    <a:pt x="2904938" y="2384396"/>
                  </a:lnTo>
                  <a:lnTo>
                    <a:pt x="2938185" y="2423882"/>
                  </a:lnTo>
                  <a:lnTo>
                    <a:pt x="2971203" y="2463491"/>
                  </a:lnTo>
                  <a:lnTo>
                    <a:pt x="3003991" y="2503223"/>
                  </a:lnTo>
                  <a:lnTo>
                    <a:pt x="3068881" y="2583050"/>
                  </a:lnTo>
                  <a:lnTo>
                    <a:pt x="3132853" y="2663356"/>
                  </a:lnTo>
                  <a:lnTo>
                    <a:pt x="3195909" y="2744135"/>
                  </a:lnTo>
                  <a:lnTo>
                    <a:pt x="3258049" y="2825379"/>
                  </a:lnTo>
                  <a:lnTo>
                    <a:pt x="3319272" y="2907082"/>
                  </a:lnTo>
                  <a:lnTo>
                    <a:pt x="3379580" y="2989237"/>
                  </a:lnTo>
                  <a:lnTo>
                    <a:pt x="3438973" y="3071838"/>
                  </a:lnTo>
                  <a:lnTo>
                    <a:pt x="3497451" y="3154876"/>
                  </a:lnTo>
                  <a:lnTo>
                    <a:pt x="3555014" y="3238346"/>
                  </a:lnTo>
                  <a:lnTo>
                    <a:pt x="3611662" y="3322241"/>
                  </a:lnTo>
                  <a:lnTo>
                    <a:pt x="3667396" y="3406554"/>
                  </a:lnTo>
                  <a:lnTo>
                    <a:pt x="3722217" y="3491277"/>
                  </a:lnTo>
                  <a:lnTo>
                    <a:pt x="3776123" y="3576405"/>
                  </a:lnTo>
                  <a:lnTo>
                    <a:pt x="3829117" y="3661929"/>
                  </a:lnTo>
                  <a:lnTo>
                    <a:pt x="3881197" y="3747845"/>
                  </a:lnTo>
                  <a:lnTo>
                    <a:pt x="3932364" y="3834144"/>
                  </a:lnTo>
                  <a:lnTo>
                    <a:pt x="3982619" y="3920819"/>
                  </a:lnTo>
                  <a:lnTo>
                    <a:pt x="4031962" y="4007865"/>
                  </a:lnTo>
                  <a:lnTo>
                    <a:pt x="4080393" y="4095274"/>
                  </a:lnTo>
                  <a:lnTo>
                    <a:pt x="4127912" y="4183039"/>
                  </a:lnTo>
                  <a:lnTo>
                    <a:pt x="4174520" y="4271153"/>
                  </a:lnTo>
                  <a:lnTo>
                    <a:pt x="4220216" y="4359610"/>
                  </a:lnTo>
                  <a:lnTo>
                    <a:pt x="4265002" y="4448403"/>
                  </a:lnTo>
                  <a:lnTo>
                    <a:pt x="4265002" y="0"/>
                  </a:lnTo>
                  <a:close/>
                </a:path>
              </a:pathLst>
            </a:custGeom>
            <a:solidFill>
              <a:srgbClr val="232D6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7" name="object 37"/>
            <p:cNvSpPr/>
            <p:nvPr/>
          </p:nvSpPr>
          <p:spPr>
            <a:xfrm>
              <a:off x="10290934" y="603689"/>
              <a:ext cx="833119" cy="655320"/>
            </a:xfrm>
            <a:custGeom>
              <a:avLst/>
              <a:gdLst/>
              <a:ahLst/>
              <a:cxnLst/>
              <a:rect l="l" t="t" r="r" b="b"/>
              <a:pathLst>
                <a:path w="833120" h="655319">
                  <a:moveTo>
                    <a:pt x="415861" y="0"/>
                  </a:moveTo>
                  <a:lnTo>
                    <a:pt x="226415" y="297726"/>
                  </a:lnTo>
                  <a:lnTo>
                    <a:pt x="255041" y="342811"/>
                  </a:lnTo>
                  <a:lnTo>
                    <a:pt x="374777" y="297713"/>
                  </a:lnTo>
                  <a:lnTo>
                    <a:pt x="372973" y="292900"/>
                  </a:lnTo>
                  <a:lnTo>
                    <a:pt x="371944" y="287693"/>
                  </a:lnTo>
                  <a:lnTo>
                    <a:pt x="371944" y="282244"/>
                  </a:lnTo>
                  <a:lnTo>
                    <a:pt x="375395" y="265147"/>
                  </a:lnTo>
                  <a:lnTo>
                    <a:pt x="384806" y="251183"/>
                  </a:lnTo>
                  <a:lnTo>
                    <a:pt x="398766" y="241768"/>
                  </a:lnTo>
                  <a:lnTo>
                    <a:pt x="415861" y="238315"/>
                  </a:lnTo>
                  <a:lnTo>
                    <a:pt x="432947" y="241768"/>
                  </a:lnTo>
                  <a:lnTo>
                    <a:pt x="446898" y="251183"/>
                  </a:lnTo>
                  <a:lnTo>
                    <a:pt x="456304" y="265147"/>
                  </a:lnTo>
                  <a:lnTo>
                    <a:pt x="459752" y="282244"/>
                  </a:lnTo>
                  <a:lnTo>
                    <a:pt x="456304" y="299338"/>
                  </a:lnTo>
                  <a:lnTo>
                    <a:pt x="446898" y="313293"/>
                  </a:lnTo>
                  <a:lnTo>
                    <a:pt x="432947" y="322699"/>
                  </a:lnTo>
                  <a:lnTo>
                    <a:pt x="415861" y="326148"/>
                  </a:lnTo>
                  <a:lnTo>
                    <a:pt x="406383" y="325119"/>
                  </a:lnTo>
                  <a:lnTo>
                    <a:pt x="397633" y="322181"/>
                  </a:lnTo>
                  <a:lnTo>
                    <a:pt x="389822" y="317560"/>
                  </a:lnTo>
                  <a:lnTo>
                    <a:pt x="383159" y="311480"/>
                  </a:lnTo>
                  <a:lnTo>
                    <a:pt x="0" y="654126"/>
                  </a:lnTo>
                  <a:lnTo>
                    <a:pt x="41003" y="630266"/>
                  </a:lnTo>
                  <a:lnTo>
                    <a:pt x="83524" y="608850"/>
                  </a:lnTo>
                  <a:lnTo>
                    <a:pt x="127468" y="589975"/>
                  </a:lnTo>
                  <a:lnTo>
                    <a:pt x="172738" y="573737"/>
                  </a:lnTo>
                  <a:lnTo>
                    <a:pt x="219241" y="560233"/>
                  </a:lnTo>
                  <a:lnTo>
                    <a:pt x="266879" y="549561"/>
                  </a:lnTo>
                  <a:lnTo>
                    <a:pt x="315559" y="541819"/>
                  </a:lnTo>
                  <a:lnTo>
                    <a:pt x="365183" y="537102"/>
                  </a:lnTo>
                  <a:lnTo>
                    <a:pt x="415658" y="535508"/>
                  </a:lnTo>
                  <a:lnTo>
                    <a:pt x="466308" y="537113"/>
                  </a:lnTo>
                  <a:lnTo>
                    <a:pt x="516102" y="541862"/>
                  </a:lnTo>
                  <a:lnTo>
                    <a:pt x="564944" y="549659"/>
                  </a:lnTo>
                  <a:lnTo>
                    <a:pt x="612737" y="560404"/>
                  </a:lnTo>
                  <a:lnTo>
                    <a:pt x="659386" y="573999"/>
                  </a:lnTo>
                  <a:lnTo>
                    <a:pt x="704793" y="590347"/>
                  </a:lnTo>
                  <a:lnTo>
                    <a:pt x="748861" y="609350"/>
                  </a:lnTo>
                  <a:lnTo>
                    <a:pt x="791496" y="630909"/>
                  </a:lnTo>
                  <a:lnTo>
                    <a:pt x="832599" y="654926"/>
                  </a:lnTo>
                  <a:lnTo>
                    <a:pt x="415861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8" name="object 38"/>
            <p:cNvSpPr/>
            <p:nvPr/>
          </p:nvSpPr>
          <p:spPr>
            <a:xfrm>
              <a:off x="11070385" y="5"/>
              <a:ext cx="1119505" cy="4449445"/>
            </a:xfrm>
            <a:custGeom>
              <a:avLst/>
              <a:gdLst/>
              <a:ahLst/>
              <a:cxnLst/>
              <a:rect l="l" t="t" r="r" b="b"/>
              <a:pathLst>
                <a:path w="1119504" h="4449445">
                  <a:moveTo>
                    <a:pt x="381660" y="0"/>
                  </a:moveTo>
                  <a:lnTo>
                    <a:pt x="0" y="0"/>
                  </a:lnTo>
                  <a:lnTo>
                    <a:pt x="21284" y="44243"/>
                  </a:lnTo>
                  <a:lnTo>
                    <a:pt x="42296" y="88645"/>
                  </a:lnTo>
                  <a:lnTo>
                    <a:pt x="63036" y="133204"/>
                  </a:lnTo>
                  <a:lnTo>
                    <a:pt x="83502" y="177919"/>
                  </a:lnTo>
                  <a:lnTo>
                    <a:pt x="103693" y="222789"/>
                  </a:lnTo>
                  <a:lnTo>
                    <a:pt x="123607" y="267814"/>
                  </a:lnTo>
                  <a:lnTo>
                    <a:pt x="143245" y="312992"/>
                  </a:lnTo>
                  <a:lnTo>
                    <a:pt x="162604" y="358322"/>
                  </a:lnTo>
                  <a:lnTo>
                    <a:pt x="181683" y="403803"/>
                  </a:lnTo>
                  <a:lnTo>
                    <a:pt x="200482" y="449435"/>
                  </a:lnTo>
                  <a:lnTo>
                    <a:pt x="218999" y="495215"/>
                  </a:lnTo>
                  <a:lnTo>
                    <a:pt x="237233" y="541144"/>
                  </a:lnTo>
                  <a:lnTo>
                    <a:pt x="255183" y="587220"/>
                  </a:lnTo>
                  <a:lnTo>
                    <a:pt x="272847" y="633441"/>
                  </a:lnTo>
                  <a:lnTo>
                    <a:pt x="290225" y="679808"/>
                  </a:lnTo>
                  <a:lnTo>
                    <a:pt x="307316" y="726319"/>
                  </a:lnTo>
                  <a:lnTo>
                    <a:pt x="324117" y="772973"/>
                  </a:lnTo>
                  <a:lnTo>
                    <a:pt x="340629" y="819769"/>
                  </a:lnTo>
                  <a:lnTo>
                    <a:pt x="356850" y="866706"/>
                  </a:lnTo>
                  <a:lnTo>
                    <a:pt x="372779" y="913782"/>
                  </a:lnTo>
                  <a:lnTo>
                    <a:pt x="388414" y="960998"/>
                  </a:lnTo>
                  <a:lnTo>
                    <a:pt x="403756" y="1008352"/>
                  </a:lnTo>
                  <a:lnTo>
                    <a:pt x="418801" y="1055842"/>
                  </a:lnTo>
                  <a:lnTo>
                    <a:pt x="433550" y="1103469"/>
                  </a:lnTo>
                  <a:lnTo>
                    <a:pt x="448001" y="1151230"/>
                  </a:lnTo>
                  <a:lnTo>
                    <a:pt x="462153" y="1199125"/>
                  </a:lnTo>
                  <a:lnTo>
                    <a:pt x="476005" y="1247153"/>
                  </a:lnTo>
                  <a:lnTo>
                    <a:pt x="489555" y="1295313"/>
                  </a:lnTo>
                  <a:lnTo>
                    <a:pt x="502803" y="1343603"/>
                  </a:lnTo>
                  <a:lnTo>
                    <a:pt x="515748" y="1392024"/>
                  </a:lnTo>
                  <a:lnTo>
                    <a:pt x="528388" y="1440573"/>
                  </a:lnTo>
                  <a:lnTo>
                    <a:pt x="540722" y="1489250"/>
                  </a:lnTo>
                  <a:lnTo>
                    <a:pt x="552749" y="1538053"/>
                  </a:lnTo>
                  <a:lnTo>
                    <a:pt x="564468" y="1586982"/>
                  </a:lnTo>
                  <a:lnTo>
                    <a:pt x="575878" y="1636036"/>
                  </a:lnTo>
                  <a:lnTo>
                    <a:pt x="586977" y="1685214"/>
                  </a:lnTo>
                  <a:lnTo>
                    <a:pt x="597765" y="1734514"/>
                  </a:lnTo>
                  <a:lnTo>
                    <a:pt x="608240" y="1783936"/>
                  </a:lnTo>
                  <a:lnTo>
                    <a:pt x="618401" y="1833478"/>
                  </a:lnTo>
                  <a:lnTo>
                    <a:pt x="628247" y="1883140"/>
                  </a:lnTo>
                  <a:lnTo>
                    <a:pt x="637777" y="1932920"/>
                  </a:lnTo>
                  <a:lnTo>
                    <a:pt x="646990" y="1982819"/>
                  </a:lnTo>
                  <a:lnTo>
                    <a:pt x="655885" y="2032833"/>
                  </a:lnTo>
                  <a:lnTo>
                    <a:pt x="664459" y="2082963"/>
                  </a:lnTo>
                  <a:lnTo>
                    <a:pt x="672714" y="2133208"/>
                  </a:lnTo>
                  <a:lnTo>
                    <a:pt x="680646" y="2183566"/>
                  </a:lnTo>
                  <a:lnTo>
                    <a:pt x="688255" y="2234036"/>
                  </a:lnTo>
                  <a:lnTo>
                    <a:pt x="695541" y="2284618"/>
                  </a:lnTo>
                  <a:lnTo>
                    <a:pt x="702501" y="2335311"/>
                  </a:lnTo>
                  <a:lnTo>
                    <a:pt x="709134" y="2386112"/>
                  </a:lnTo>
                  <a:lnTo>
                    <a:pt x="715440" y="2437022"/>
                  </a:lnTo>
                  <a:lnTo>
                    <a:pt x="721418" y="2488040"/>
                  </a:lnTo>
                  <a:lnTo>
                    <a:pt x="727065" y="2539164"/>
                  </a:lnTo>
                  <a:lnTo>
                    <a:pt x="732382" y="2590393"/>
                  </a:lnTo>
                  <a:lnTo>
                    <a:pt x="737366" y="2641726"/>
                  </a:lnTo>
                  <a:lnTo>
                    <a:pt x="742018" y="2693163"/>
                  </a:lnTo>
                  <a:lnTo>
                    <a:pt x="746334" y="2744702"/>
                  </a:lnTo>
                  <a:lnTo>
                    <a:pt x="750316" y="2796342"/>
                  </a:lnTo>
                  <a:lnTo>
                    <a:pt x="753960" y="2848082"/>
                  </a:lnTo>
                  <a:lnTo>
                    <a:pt x="757267" y="2899922"/>
                  </a:lnTo>
                  <a:lnTo>
                    <a:pt x="760235" y="2951860"/>
                  </a:lnTo>
                  <a:lnTo>
                    <a:pt x="762863" y="3003895"/>
                  </a:lnTo>
                  <a:lnTo>
                    <a:pt x="765149" y="3056026"/>
                  </a:lnTo>
                  <a:lnTo>
                    <a:pt x="767114" y="3108921"/>
                  </a:lnTo>
                  <a:lnTo>
                    <a:pt x="768715" y="3161771"/>
                  </a:lnTo>
                  <a:lnTo>
                    <a:pt x="769954" y="3214571"/>
                  </a:lnTo>
                  <a:lnTo>
                    <a:pt x="770834" y="3267316"/>
                  </a:lnTo>
                  <a:lnTo>
                    <a:pt x="771356" y="3320001"/>
                  </a:lnTo>
                  <a:lnTo>
                    <a:pt x="771523" y="3372619"/>
                  </a:lnTo>
                  <a:lnTo>
                    <a:pt x="771337" y="3425166"/>
                  </a:lnTo>
                  <a:lnTo>
                    <a:pt x="770800" y="3477636"/>
                  </a:lnTo>
                  <a:lnTo>
                    <a:pt x="769914" y="3530024"/>
                  </a:lnTo>
                  <a:lnTo>
                    <a:pt x="768681" y="3582324"/>
                  </a:lnTo>
                  <a:lnTo>
                    <a:pt x="767103" y="3634531"/>
                  </a:lnTo>
                  <a:lnTo>
                    <a:pt x="765183" y="3686641"/>
                  </a:lnTo>
                  <a:lnTo>
                    <a:pt x="762922" y="3738646"/>
                  </a:lnTo>
                  <a:lnTo>
                    <a:pt x="760323" y="3790543"/>
                  </a:lnTo>
                  <a:lnTo>
                    <a:pt x="811161" y="3877215"/>
                  </a:lnTo>
                  <a:lnTo>
                    <a:pt x="861078" y="3964262"/>
                  </a:lnTo>
                  <a:lnTo>
                    <a:pt x="910077" y="4051677"/>
                  </a:lnTo>
                  <a:lnTo>
                    <a:pt x="958159" y="4139454"/>
                  </a:lnTo>
                  <a:lnTo>
                    <a:pt x="1005324" y="4227585"/>
                  </a:lnTo>
                  <a:lnTo>
                    <a:pt x="1051575" y="4316064"/>
                  </a:lnTo>
                  <a:lnTo>
                    <a:pt x="1096912" y="4404884"/>
                  </a:lnTo>
                  <a:lnTo>
                    <a:pt x="1119238" y="4449419"/>
                  </a:lnTo>
                  <a:lnTo>
                    <a:pt x="1119238" y="760425"/>
                  </a:lnTo>
                  <a:lnTo>
                    <a:pt x="381660" y="0"/>
                  </a:lnTo>
                  <a:close/>
                </a:path>
              </a:pathLst>
            </a:custGeom>
            <a:solidFill>
              <a:srgbClr val="EDEDEE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9" name="object 39"/>
            <p:cNvSpPr/>
            <p:nvPr/>
          </p:nvSpPr>
          <p:spPr>
            <a:xfrm>
              <a:off x="11070464" y="0"/>
              <a:ext cx="771525" cy="6500495"/>
            </a:xfrm>
            <a:custGeom>
              <a:avLst/>
              <a:gdLst/>
              <a:ahLst/>
              <a:cxnLst/>
              <a:rect l="l" t="t" r="r" b="b"/>
              <a:pathLst>
                <a:path w="771525" h="6500495">
                  <a:moveTo>
                    <a:pt x="0" y="0"/>
                  </a:moveTo>
                  <a:lnTo>
                    <a:pt x="20040" y="41658"/>
                  </a:lnTo>
                  <a:lnTo>
                    <a:pt x="41055" y="86065"/>
                  </a:lnTo>
                  <a:lnTo>
                    <a:pt x="61799" y="130634"/>
                  </a:lnTo>
                  <a:lnTo>
                    <a:pt x="82271" y="175362"/>
                  </a:lnTo>
                  <a:lnTo>
                    <a:pt x="102469" y="220249"/>
                  </a:lnTo>
                  <a:lnTo>
                    <a:pt x="122393" y="265293"/>
                  </a:lnTo>
                  <a:lnTo>
                    <a:pt x="142040" y="310494"/>
                  </a:lnTo>
                  <a:lnTo>
                    <a:pt x="161411" y="355850"/>
                  </a:lnTo>
                  <a:lnTo>
                    <a:pt x="180503" y="401360"/>
                  </a:lnTo>
                  <a:lnTo>
                    <a:pt x="199316" y="447023"/>
                  </a:lnTo>
                  <a:lnTo>
                    <a:pt x="217849" y="492838"/>
                  </a:lnTo>
                  <a:lnTo>
                    <a:pt x="236099" y="538803"/>
                  </a:lnTo>
                  <a:lnTo>
                    <a:pt x="254067" y="584918"/>
                  </a:lnTo>
                  <a:lnTo>
                    <a:pt x="271750" y="631181"/>
                  </a:lnTo>
                  <a:lnTo>
                    <a:pt x="289148" y="677592"/>
                  </a:lnTo>
                  <a:lnTo>
                    <a:pt x="306259" y="724149"/>
                  </a:lnTo>
                  <a:lnTo>
                    <a:pt x="323082" y="770850"/>
                  </a:lnTo>
                  <a:lnTo>
                    <a:pt x="339616" y="817695"/>
                  </a:lnTo>
                  <a:lnTo>
                    <a:pt x="355860" y="864683"/>
                  </a:lnTo>
                  <a:lnTo>
                    <a:pt x="371813" y="911813"/>
                  </a:lnTo>
                  <a:lnTo>
                    <a:pt x="387473" y="959083"/>
                  </a:lnTo>
                  <a:lnTo>
                    <a:pt x="402839" y="1006492"/>
                  </a:lnTo>
                  <a:lnTo>
                    <a:pt x="417910" y="1054039"/>
                  </a:lnTo>
                  <a:lnTo>
                    <a:pt x="432685" y="1101723"/>
                  </a:lnTo>
                  <a:lnTo>
                    <a:pt x="447162" y="1149543"/>
                  </a:lnTo>
                  <a:lnTo>
                    <a:pt x="461341" y="1197498"/>
                  </a:lnTo>
                  <a:lnTo>
                    <a:pt x="475220" y="1245586"/>
                  </a:lnTo>
                  <a:lnTo>
                    <a:pt x="488798" y="1293806"/>
                  </a:lnTo>
                  <a:lnTo>
                    <a:pt x="502074" y="1342158"/>
                  </a:lnTo>
                  <a:lnTo>
                    <a:pt x="515046" y="1390640"/>
                  </a:lnTo>
                  <a:lnTo>
                    <a:pt x="527714" y="1439250"/>
                  </a:lnTo>
                  <a:lnTo>
                    <a:pt x="540076" y="1487989"/>
                  </a:lnTo>
                  <a:lnTo>
                    <a:pt x="552131" y="1536854"/>
                  </a:lnTo>
                  <a:lnTo>
                    <a:pt x="563877" y="1585845"/>
                  </a:lnTo>
                  <a:lnTo>
                    <a:pt x="575314" y="1634960"/>
                  </a:lnTo>
                  <a:lnTo>
                    <a:pt x="586441" y="1684198"/>
                  </a:lnTo>
                  <a:lnTo>
                    <a:pt x="597256" y="1733558"/>
                  </a:lnTo>
                  <a:lnTo>
                    <a:pt x="607758" y="1783039"/>
                  </a:lnTo>
                  <a:lnTo>
                    <a:pt x="617945" y="1832640"/>
                  </a:lnTo>
                  <a:lnTo>
                    <a:pt x="627818" y="1882360"/>
                  </a:lnTo>
                  <a:lnTo>
                    <a:pt x="637373" y="1932197"/>
                  </a:lnTo>
                  <a:lnTo>
                    <a:pt x="646611" y="1982151"/>
                  </a:lnTo>
                  <a:lnTo>
                    <a:pt x="655530" y="2032219"/>
                  </a:lnTo>
                  <a:lnTo>
                    <a:pt x="664129" y="2082402"/>
                  </a:lnTo>
                  <a:lnTo>
                    <a:pt x="672406" y="2132698"/>
                  </a:lnTo>
                  <a:lnTo>
                    <a:pt x="680361" y="2183105"/>
                  </a:lnTo>
                  <a:lnTo>
                    <a:pt x="687992" y="2233624"/>
                  </a:lnTo>
                  <a:lnTo>
                    <a:pt x="695297" y="2284251"/>
                  </a:lnTo>
                  <a:lnTo>
                    <a:pt x="702277" y="2334987"/>
                  </a:lnTo>
                  <a:lnTo>
                    <a:pt x="708929" y="2385831"/>
                  </a:lnTo>
                  <a:lnTo>
                    <a:pt x="715253" y="2436780"/>
                  </a:lnTo>
                  <a:lnTo>
                    <a:pt x="721247" y="2487834"/>
                  </a:lnTo>
                  <a:lnTo>
                    <a:pt x="726910" y="2538992"/>
                  </a:lnTo>
                  <a:lnTo>
                    <a:pt x="732241" y="2590253"/>
                  </a:lnTo>
                  <a:lnTo>
                    <a:pt x="737239" y="2641615"/>
                  </a:lnTo>
                  <a:lnTo>
                    <a:pt x="741901" y="2693078"/>
                  </a:lnTo>
                  <a:lnTo>
                    <a:pt x="746229" y="2744640"/>
                  </a:lnTo>
                  <a:lnTo>
                    <a:pt x="750219" y="2796299"/>
                  </a:lnTo>
                  <a:lnTo>
                    <a:pt x="753871" y="2848056"/>
                  </a:lnTo>
                  <a:lnTo>
                    <a:pt x="757183" y="2899909"/>
                  </a:lnTo>
                  <a:lnTo>
                    <a:pt x="760155" y="2951856"/>
                  </a:lnTo>
                  <a:lnTo>
                    <a:pt x="762786" y="3003897"/>
                  </a:lnTo>
                  <a:lnTo>
                    <a:pt x="765073" y="3056030"/>
                  </a:lnTo>
                  <a:lnTo>
                    <a:pt x="767023" y="3108461"/>
                  </a:lnTo>
                  <a:lnTo>
                    <a:pt x="768621" y="3160826"/>
                  </a:lnTo>
                  <a:lnTo>
                    <a:pt x="769867" y="3213124"/>
                  </a:lnTo>
                  <a:lnTo>
                    <a:pt x="770763" y="3265353"/>
                  </a:lnTo>
                  <a:lnTo>
                    <a:pt x="771309" y="3317513"/>
                  </a:lnTo>
                  <a:lnTo>
                    <a:pt x="771507" y="3369602"/>
                  </a:lnTo>
                  <a:lnTo>
                    <a:pt x="771358" y="3421619"/>
                  </a:lnTo>
                  <a:lnTo>
                    <a:pt x="770863" y="3473562"/>
                  </a:lnTo>
                  <a:lnTo>
                    <a:pt x="770023" y="3525431"/>
                  </a:lnTo>
                  <a:lnTo>
                    <a:pt x="768839" y="3577224"/>
                  </a:lnTo>
                  <a:lnTo>
                    <a:pt x="767312" y="3628941"/>
                  </a:lnTo>
                  <a:lnTo>
                    <a:pt x="765443" y="3680579"/>
                  </a:lnTo>
                  <a:lnTo>
                    <a:pt x="763234" y="3732138"/>
                  </a:lnTo>
                  <a:lnTo>
                    <a:pt x="760686" y="3783616"/>
                  </a:lnTo>
                  <a:lnTo>
                    <a:pt x="757799" y="3835012"/>
                  </a:lnTo>
                  <a:lnTo>
                    <a:pt x="754575" y="3886326"/>
                  </a:lnTo>
                  <a:lnTo>
                    <a:pt x="751015" y="3937555"/>
                  </a:lnTo>
                  <a:lnTo>
                    <a:pt x="747119" y="3988699"/>
                  </a:lnTo>
                  <a:lnTo>
                    <a:pt x="742890" y="4039756"/>
                  </a:lnTo>
                  <a:lnTo>
                    <a:pt x="738328" y="4090725"/>
                  </a:lnTo>
                  <a:lnTo>
                    <a:pt x="733434" y="4141605"/>
                  </a:lnTo>
                  <a:lnTo>
                    <a:pt x="728210" y="4192395"/>
                  </a:lnTo>
                  <a:lnTo>
                    <a:pt x="722656" y="4243093"/>
                  </a:lnTo>
                  <a:lnTo>
                    <a:pt x="716773" y="4293699"/>
                  </a:lnTo>
                  <a:lnTo>
                    <a:pt x="710563" y="4344211"/>
                  </a:lnTo>
                  <a:lnTo>
                    <a:pt x="704027" y="4394627"/>
                  </a:lnTo>
                  <a:lnTo>
                    <a:pt x="697166" y="4444948"/>
                  </a:lnTo>
                  <a:lnTo>
                    <a:pt x="689980" y="4495170"/>
                  </a:lnTo>
                  <a:lnTo>
                    <a:pt x="682472" y="4545294"/>
                  </a:lnTo>
                  <a:lnTo>
                    <a:pt x="674642" y="4595318"/>
                  </a:lnTo>
                  <a:lnTo>
                    <a:pt x="666491" y="4645240"/>
                  </a:lnTo>
                  <a:lnTo>
                    <a:pt x="658021" y="4695061"/>
                  </a:lnTo>
                  <a:lnTo>
                    <a:pt x="649232" y="4744777"/>
                  </a:lnTo>
                  <a:lnTo>
                    <a:pt x="640125" y="4794389"/>
                  </a:lnTo>
                  <a:lnTo>
                    <a:pt x="630702" y="4843894"/>
                  </a:lnTo>
                  <a:lnTo>
                    <a:pt x="620964" y="4893293"/>
                  </a:lnTo>
                  <a:lnTo>
                    <a:pt x="610912" y="4942583"/>
                  </a:lnTo>
                  <a:lnTo>
                    <a:pt x="600547" y="4991763"/>
                  </a:lnTo>
                  <a:lnTo>
                    <a:pt x="589869" y="5040832"/>
                  </a:lnTo>
                  <a:lnTo>
                    <a:pt x="578881" y="5089789"/>
                  </a:lnTo>
                  <a:lnTo>
                    <a:pt x="567584" y="5138633"/>
                  </a:lnTo>
                  <a:lnTo>
                    <a:pt x="555977" y="5187362"/>
                  </a:lnTo>
                  <a:lnTo>
                    <a:pt x="544063" y="5235975"/>
                  </a:lnTo>
                  <a:lnTo>
                    <a:pt x="531843" y="5284471"/>
                  </a:lnTo>
                  <a:lnTo>
                    <a:pt x="519317" y="5332849"/>
                  </a:lnTo>
                  <a:lnTo>
                    <a:pt x="506487" y="5381108"/>
                  </a:lnTo>
                  <a:lnTo>
                    <a:pt x="493354" y="5429246"/>
                  </a:lnTo>
                  <a:lnTo>
                    <a:pt x="479919" y="5477262"/>
                  </a:lnTo>
                  <a:lnTo>
                    <a:pt x="466183" y="5525156"/>
                  </a:lnTo>
                  <a:lnTo>
                    <a:pt x="452147" y="5572924"/>
                  </a:lnTo>
                  <a:lnTo>
                    <a:pt x="437812" y="5620568"/>
                  </a:lnTo>
                  <a:lnTo>
                    <a:pt x="423180" y="5668084"/>
                  </a:lnTo>
                  <a:lnTo>
                    <a:pt x="408251" y="5715473"/>
                  </a:lnTo>
                  <a:lnTo>
                    <a:pt x="393027" y="5762733"/>
                  </a:lnTo>
                  <a:lnTo>
                    <a:pt x="377508" y="5809862"/>
                  </a:lnTo>
                  <a:lnTo>
                    <a:pt x="361697" y="5856860"/>
                  </a:lnTo>
                  <a:lnTo>
                    <a:pt x="345593" y="5903725"/>
                  </a:lnTo>
                  <a:lnTo>
                    <a:pt x="329198" y="5950455"/>
                  </a:lnTo>
                  <a:lnTo>
                    <a:pt x="312513" y="5997051"/>
                  </a:lnTo>
                  <a:lnTo>
                    <a:pt x="295539" y="6043510"/>
                  </a:lnTo>
                  <a:lnTo>
                    <a:pt x="278278" y="6089832"/>
                  </a:lnTo>
                  <a:lnTo>
                    <a:pt x="260730" y="6136015"/>
                  </a:lnTo>
                  <a:lnTo>
                    <a:pt x="242896" y="6182058"/>
                  </a:lnTo>
                  <a:lnTo>
                    <a:pt x="224778" y="6227959"/>
                  </a:lnTo>
                  <a:lnTo>
                    <a:pt x="206377" y="6273718"/>
                  </a:lnTo>
                  <a:lnTo>
                    <a:pt x="187694" y="6319333"/>
                  </a:lnTo>
                  <a:lnTo>
                    <a:pt x="168729" y="6364804"/>
                  </a:lnTo>
                  <a:lnTo>
                    <a:pt x="149484" y="6410128"/>
                  </a:lnTo>
                  <a:lnTo>
                    <a:pt x="129961" y="6455305"/>
                  </a:lnTo>
                  <a:lnTo>
                    <a:pt x="110159" y="6500333"/>
                  </a:lnTo>
                </a:path>
              </a:pathLst>
            </a:custGeom>
            <a:ln w="9524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40" name="object 40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545"/>
              </a:lnSpc>
            </a:pPr>
            <a:r>
              <a:rPr dirty="0"/>
              <a:t>TROJAN</a:t>
            </a:r>
            <a:r>
              <a:rPr spc="-20" dirty="0"/>
              <a:t> </a:t>
            </a:r>
            <a:r>
              <a:rPr dirty="0"/>
              <a:t>CONSTRUCTION</a:t>
            </a:r>
            <a:r>
              <a:rPr spc="-20" dirty="0"/>
              <a:t> </a:t>
            </a:r>
            <a:r>
              <a:rPr dirty="0"/>
              <a:t>HOLDING</a:t>
            </a:r>
            <a:r>
              <a:rPr spc="145" dirty="0"/>
              <a:t> </a:t>
            </a:r>
            <a:r>
              <a:rPr sz="2175" b="0" baseline="-7662" dirty="0">
                <a:solidFill>
                  <a:srgbClr val="232D69"/>
                </a:solidFill>
                <a:latin typeface="Poppins Light"/>
                <a:cs typeface="Poppins Light"/>
              </a:rPr>
              <a:t>I</a:t>
            </a:r>
            <a:r>
              <a:rPr sz="2175" b="0" spc="52" baseline="-7662" dirty="0">
                <a:solidFill>
                  <a:srgbClr val="232D69"/>
                </a:solidFill>
                <a:latin typeface="Poppins Light"/>
                <a:cs typeface="Poppins Light"/>
              </a:rPr>
              <a:t> </a:t>
            </a:r>
            <a:fld id="{81D60167-4931-47E6-BA6A-407CBD079E47}" type="slidenum">
              <a:rPr sz="900" spc="-25" dirty="0">
                <a:solidFill>
                  <a:srgbClr val="232D69"/>
                </a:solidFill>
                <a:latin typeface="Poppins SemiBold"/>
                <a:cs typeface="Poppins SemiBold"/>
              </a:rPr>
              <a:t>9</a:t>
            </a:fld>
            <a:endParaRPr sz="900">
              <a:latin typeface="Poppins SemiBold"/>
              <a:cs typeface="Poppins SemiBold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8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$PPTXTitle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>
                <a:solidFill>
                  <a:srgbClr val="232D69"/>
                </a:solidFill>
              </a:rPr>
              <a:t>POWER</a:t>
            </a:r>
            <a:r>
              <a:rPr spc="-55" dirty="0">
                <a:solidFill>
                  <a:srgbClr val="232D69"/>
                </a:solidFill>
              </a:rPr>
              <a:t> </a:t>
            </a:r>
            <a:r>
              <a:rPr dirty="0">
                <a:solidFill>
                  <a:srgbClr val="232D69"/>
                </a:solidFill>
              </a:rPr>
              <a:t>AND</a:t>
            </a:r>
            <a:r>
              <a:rPr spc="-55" dirty="0">
                <a:solidFill>
                  <a:srgbClr val="232D69"/>
                </a:solidFill>
              </a:rPr>
              <a:t> </a:t>
            </a:r>
            <a:r>
              <a:rPr dirty="0">
                <a:solidFill>
                  <a:srgbClr val="232D69"/>
                </a:solidFill>
              </a:rPr>
              <a:t>UTILITIES</a:t>
            </a:r>
            <a:r>
              <a:rPr spc="-50" dirty="0">
                <a:solidFill>
                  <a:srgbClr val="232D69"/>
                </a:solidFill>
              </a:rPr>
              <a:t> </a:t>
            </a:r>
            <a:r>
              <a:rPr dirty="0">
                <a:solidFill>
                  <a:srgbClr val="232D69"/>
                </a:solidFill>
              </a:rPr>
              <a:t>BUSINESS</a:t>
            </a:r>
            <a:r>
              <a:rPr spc="-55" dirty="0">
                <a:solidFill>
                  <a:srgbClr val="232D69"/>
                </a:solidFill>
              </a:rPr>
              <a:t> </a:t>
            </a:r>
            <a:r>
              <a:rPr spc="-20" dirty="0">
                <a:solidFill>
                  <a:srgbClr val="232D69"/>
                </a:solidFill>
              </a:rPr>
              <a:t>UNIT</a:t>
            </a:r>
          </a:p>
        </p:txBody>
      </p:sp>
      <p:grpSp>
        <p:nvGrpSpPr>
          <p:cNvPr id="3" name="object 3"/>
          <p:cNvGrpSpPr/>
          <p:nvPr/>
        </p:nvGrpSpPr>
        <p:grpSpPr>
          <a:xfrm>
            <a:off x="7924255" y="-4762"/>
            <a:ext cx="4265930" cy="6510020"/>
            <a:chOff x="7924255" y="-4762"/>
            <a:chExt cx="4265930" cy="6510020"/>
          </a:xfrm>
        </p:grpSpPr>
        <p:sp>
          <p:nvSpPr>
            <p:cNvPr id="4" name="object 4"/>
            <p:cNvSpPr/>
            <p:nvPr/>
          </p:nvSpPr>
          <p:spPr>
            <a:xfrm>
              <a:off x="7924255" y="-2"/>
              <a:ext cx="4265295" cy="4448810"/>
            </a:xfrm>
            <a:custGeom>
              <a:avLst/>
              <a:gdLst/>
              <a:ahLst/>
              <a:cxnLst/>
              <a:rect l="l" t="t" r="r" b="b"/>
              <a:pathLst>
                <a:path w="4265295" h="4448810">
                  <a:moveTo>
                    <a:pt x="4265002" y="0"/>
                  </a:moveTo>
                  <a:lnTo>
                    <a:pt x="0" y="0"/>
                  </a:lnTo>
                  <a:lnTo>
                    <a:pt x="86943" y="48528"/>
                  </a:lnTo>
                  <a:lnTo>
                    <a:pt x="173507" y="97953"/>
                  </a:lnTo>
                  <a:lnTo>
                    <a:pt x="259686" y="148274"/>
                  </a:lnTo>
                  <a:lnTo>
                    <a:pt x="345471" y="199490"/>
                  </a:lnTo>
                  <a:lnTo>
                    <a:pt x="430857" y="251602"/>
                  </a:lnTo>
                  <a:lnTo>
                    <a:pt x="515837" y="304610"/>
                  </a:lnTo>
                  <a:lnTo>
                    <a:pt x="600403" y="358512"/>
                  </a:lnTo>
                  <a:lnTo>
                    <a:pt x="684548" y="413310"/>
                  </a:lnTo>
                  <a:lnTo>
                    <a:pt x="768266" y="469003"/>
                  </a:lnTo>
                  <a:lnTo>
                    <a:pt x="851551" y="525590"/>
                  </a:lnTo>
                  <a:lnTo>
                    <a:pt x="934394" y="583073"/>
                  </a:lnTo>
                  <a:lnTo>
                    <a:pt x="1016789" y="641449"/>
                  </a:lnTo>
                  <a:lnTo>
                    <a:pt x="1098729" y="700721"/>
                  </a:lnTo>
                  <a:lnTo>
                    <a:pt x="1180208" y="760887"/>
                  </a:lnTo>
                  <a:lnTo>
                    <a:pt x="1261217" y="821947"/>
                  </a:lnTo>
                  <a:lnTo>
                    <a:pt x="1341752" y="883901"/>
                  </a:lnTo>
                  <a:lnTo>
                    <a:pt x="1421804" y="946749"/>
                  </a:lnTo>
                  <a:lnTo>
                    <a:pt x="1501366" y="1010491"/>
                  </a:lnTo>
                  <a:lnTo>
                    <a:pt x="1580432" y="1075127"/>
                  </a:lnTo>
                  <a:lnTo>
                    <a:pt x="1658995" y="1140656"/>
                  </a:lnTo>
                  <a:lnTo>
                    <a:pt x="1737048" y="1207079"/>
                  </a:lnTo>
                  <a:lnTo>
                    <a:pt x="1814584" y="1274395"/>
                  </a:lnTo>
                  <a:lnTo>
                    <a:pt x="1853156" y="1308388"/>
                  </a:lnTo>
                  <a:lnTo>
                    <a:pt x="1891596" y="1342604"/>
                  </a:lnTo>
                  <a:lnTo>
                    <a:pt x="1929904" y="1377044"/>
                  </a:lnTo>
                  <a:lnTo>
                    <a:pt x="1968078" y="1411707"/>
                  </a:lnTo>
                  <a:lnTo>
                    <a:pt x="2006117" y="1446593"/>
                  </a:lnTo>
                  <a:lnTo>
                    <a:pt x="2044021" y="1481702"/>
                  </a:lnTo>
                  <a:lnTo>
                    <a:pt x="2081789" y="1517035"/>
                  </a:lnTo>
                  <a:lnTo>
                    <a:pt x="2119421" y="1552590"/>
                  </a:lnTo>
                  <a:lnTo>
                    <a:pt x="2156914" y="1588369"/>
                  </a:lnTo>
                  <a:lnTo>
                    <a:pt x="2194268" y="1624371"/>
                  </a:lnTo>
                  <a:lnTo>
                    <a:pt x="2231483" y="1660596"/>
                  </a:lnTo>
                  <a:lnTo>
                    <a:pt x="2268558" y="1697045"/>
                  </a:lnTo>
                  <a:lnTo>
                    <a:pt x="2305491" y="1733716"/>
                  </a:lnTo>
                  <a:lnTo>
                    <a:pt x="2342282" y="1770610"/>
                  </a:lnTo>
                  <a:lnTo>
                    <a:pt x="2378930" y="1807728"/>
                  </a:lnTo>
                  <a:lnTo>
                    <a:pt x="2415434" y="1845068"/>
                  </a:lnTo>
                  <a:lnTo>
                    <a:pt x="2451793" y="1882632"/>
                  </a:lnTo>
                  <a:lnTo>
                    <a:pt x="2488007" y="1920419"/>
                  </a:lnTo>
                  <a:lnTo>
                    <a:pt x="2524074" y="1958428"/>
                  </a:lnTo>
                  <a:lnTo>
                    <a:pt x="2559846" y="1996502"/>
                  </a:lnTo>
                  <a:lnTo>
                    <a:pt x="2595388" y="2034709"/>
                  </a:lnTo>
                  <a:lnTo>
                    <a:pt x="2630701" y="2073047"/>
                  </a:lnTo>
                  <a:lnTo>
                    <a:pt x="2665784" y="2111516"/>
                  </a:lnTo>
                  <a:lnTo>
                    <a:pt x="2700638" y="2150116"/>
                  </a:lnTo>
                  <a:lnTo>
                    <a:pt x="2735261" y="2188844"/>
                  </a:lnTo>
                  <a:lnTo>
                    <a:pt x="2769656" y="2227701"/>
                  </a:lnTo>
                  <a:lnTo>
                    <a:pt x="2803820" y="2266686"/>
                  </a:lnTo>
                  <a:lnTo>
                    <a:pt x="2837756" y="2305797"/>
                  </a:lnTo>
                  <a:lnTo>
                    <a:pt x="2871462" y="2345034"/>
                  </a:lnTo>
                  <a:lnTo>
                    <a:pt x="2904938" y="2384396"/>
                  </a:lnTo>
                  <a:lnTo>
                    <a:pt x="2938185" y="2423882"/>
                  </a:lnTo>
                  <a:lnTo>
                    <a:pt x="2971203" y="2463491"/>
                  </a:lnTo>
                  <a:lnTo>
                    <a:pt x="3003991" y="2503223"/>
                  </a:lnTo>
                  <a:lnTo>
                    <a:pt x="3068881" y="2583050"/>
                  </a:lnTo>
                  <a:lnTo>
                    <a:pt x="3132853" y="2663356"/>
                  </a:lnTo>
                  <a:lnTo>
                    <a:pt x="3195909" y="2744135"/>
                  </a:lnTo>
                  <a:lnTo>
                    <a:pt x="3258049" y="2825379"/>
                  </a:lnTo>
                  <a:lnTo>
                    <a:pt x="3319272" y="2907082"/>
                  </a:lnTo>
                  <a:lnTo>
                    <a:pt x="3379580" y="2989237"/>
                  </a:lnTo>
                  <a:lnTo>
                    <a:pt x="3438973" y="3071838"/>
                  </a:lnTo>
                  <a:lnTo>
                    <a:pt x="3497451" y="3154876"/>
                  </a:lnTo>
                  <a:lnTo>
                    <a:pt x="3555014" y="3238346"/>
                  </a:lnTo>
                  <a:lnTo>
                    <a:pt x="3611662" y="3322241"/>
                  </a:lnTo>
                  <a:lnTo>
                    <a:pt x="3667396" y="3406554"/>
                  </a:lnTo>
                  <a:lnTo>
                    <a:pt x="3722217" y="3491277"/>
                  </a:lnTo>
                  <a:lnTo>
                    <a:pt x="3776123" y="3576405"/>
                  </a:lnTo>
                  <a:lnTo>
                    <a:pt x="3829117" y="3661929"/>
                  </a:lnTo>
                  <a:lnTo>
                    <a:pt x="3881197" y="3747845"/>
                  </a:lnTo>
                  <a:lnTo>
                    <a:pt x="3932364" y="3834144"/>
                  </a:lnTo>
                  <a:lnTo>
                    <a:pt x="3982619" y="3920819"/>
                  </a:lnTo>
                  <a:lnTo>
                    <a:pt x="4031962" y="4007865"/>
                  </a:lnTo>
                  <a:lnTo>
                    <a:pt x="4080393" y="4095274"/>
                  </a:lnTo>
                  <a:lnTo>
                    <a:pt x="4127912" y="4183039"/>
                  </a:lnTo>
                  <a:lnTo>
                    <a:pt x="4174520" y="4271153"/>
                  </a:lnTo>
                  <a:lnTo>
                    <a:pt x="4220216" y="4359610"/>
                  </a:lnTo>
                  <a:lnTo>
                    <a:pt x="4265002" y="4448403"/>
                  </a:lnTo>
                  <a:lnTo>
                    <a:pt x="4265002" y="0"/>
                  </a:lnTo>
                  <a:close/>
                </a:path>
              </a:pathLst>
            </a:custGeom>
            <a:solidFill>
              <a:srgbClr val="232D6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" name="object 5"/>
            <p:cNvSpPr/>
            <p:nvPr/>
          </p:nvSpPr>
          <p:spPr>
            <a:xfrm>
              <a:off x="10290934" y="603689"/>
              <a:ext cx="833119" cy="655320"/>
            </a:xfrm>
            <a:custGeom>
              <a:avLst/>
              <a:gdLst/>
              <a:ahLst/>
              <a:cxnLst/>
              <a:rect l="l" t="t" r="r" b="b"/>
              <a:pathLst>
                <a:path w="833120" h="655319">
                  <a:moveTo>
                    <a:pt x="415861" y="0"/>
                  </a:moveTo>
                  <a:lnTo>
                    <a:pt x="226415" y="297726"/>
                  </a:lnTo>
                  <a:lnTo>
                    <a:pt x="255041" y="342811"/>
                  </a:lnTo>
                  <a:lnTo>
                    <a:pt x="374777" y="297713"/>
                  </a:lnTo>
                  <a:lnTo>
                    <a:pt x="372973" y="292900"/>
                  </a:lnTo>
                  <a:lnTo>
                    <a:pt x="371944" y="287693"/>
                  </a:lnTo>
                  <a:lnTo>
                    <a:pt x="371944" y="282244"/>
                  </a:lnTo>
                  <a:lnTo>
                    <a:pt x="375395" y="265147"/>
                  </a:lnTo>
                  <a:lnTo>
                    <a:pt x="384806" y="251183"/>
                  </a:lnTo>
                  <a:lnTo>
                    <a:pt x="398766" y="241768"/>
                  </a:lnTo>
                  <a:lnTo>
                    <a:pt x="415861" y="238315"/>
                  </a:lnTo>
                  <a:lnTo>
                    <a:pt x="432947" y="241768"/>
                  </a:lnTo>
                  <a:lnTo>
                    <a:pt x="446898" y="251183"/>
                  </a:lnTo>
                  <a:lnTo>
                    <a:pt x="456304" y="265147"/>
                  </a:lnTo>
                  <a:lnTo>
                    <a:pt x="459752" y="282244"/>
                  </a:lnTo>
                  <a:lnTo>
                    <a:pt x="456304" y="299338"/>
                  </a:lnTo>
                  <a:lnTo>
                    <a:pt x="446898" y="313293"/>
                  </a:lnTo>
                  <a:lnTo>
                    <a:pt x="432947" y="322699"/>
                  </a:lnTo>
                  <a:lnTo>
                    <a:pt x="415861" y="326148"/>
                  </a:lnTo>
                  <a:lnTo>
                    <a:pt x="406383" y="325119"/>
                  </a:lnTo>
                  <a:lnTo>
                    <a:pt x="397633" y="322181"/>
                  </a:lnTo>
                  <a:lnTo>
                    <a:pt x="389822" y="317560"/>
                  </a:lnTo>
                  <a:lnTo>
                    <a:pt x="383159" y="311480"/>
                  </a:lnTo>
                  <a:lnTo>
                    <a:pt x="0" y="654126"/>
                  </a:lnTo>
                  <a:lnTo>
                    <a:pt x="41003" y="630266"/>
                  </a:lnTo>
                  <a:lnTo>
                    <a:pt x="83524" y="608850"/>
                  </a:lnTo>
                  <a:lnTo>
                    <a:pt x="127468" y="589975"/>
                  </a:lnTo>
                  <a:lnTo>
                    <a:pt x="172738" y="573737"/>
                  </a:lnTo>
                  <a:lnTo>
                    <a:pt x="219241" y="560233"/>
                  </a:lnTo>
                  <a:lnTo>
                    <a:pt x="266879" y="549561"/>
                  </a:lnTo>
                  <a:lnTo>
                    <a:pt x="315559" y="541819"/>
                  </a:lnTo>
                  <a:lnTo>
                    <a:pt x="365183" y="537102"/>
                  </a:lnTo>
                  <a:lnTo>
                    <a:pt x="415658" y="535508"/>
                  </a:lnTo>
                  <a:lnTo>
                    <a:pt x="466308" y="537113"/>
                  </a:lnTo>
                  <a:lnTo>
                    <a:pt x="516102" y="541862"/>
                  </a:lnTo>
                  <a:lnTo>
                    <a:pt x="564944" y="549659"/>
                  </a:lnTo>
                  <a:lnTo>
                    <a:pt x="612737" y="560404"/>
                  </a:lnTo>
                  <a:lnTo>
                    <a:pt x="659386" y="573999"/>
                  </a:lnTo>
                  <a:lnTo>
                    <a:pt x="704793" y="590347"/>
                  </a:lnTo>
                  <a:lnTo>
                    <a:pt x="748861" y="609350"/>
                  </a:lnTo>
                  <a:lnTo>
                    <a:pt x="791496" y="630909"/>
                  </a:lnTo>
                  <a:lnTo>
                    <a:pt x="832599" y="654926"/>
                  </a:lnTo>
                  <a:lnTo>
                    <a:pt x="415861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" name="object 6"/>
            <p:cNvSpPr/>
            <p:nvPr/>
          </p:nvSpPr>
          <p:spPr>
            <a:xfrm>
              <a:off x="11070385" y="5"/>
              <a:ext cx="1119505" cy="4449445"/>
            </a:xfrm>
            <a:custGeom>
              <a:avLst/>
              <a:gdLst/>
              <a:ahLst/>
              <a:cxnLst/>
              <a:rect l="l" t="t" r="r" b="b"/>
              <a:pathLst>
                <a:path w="1119504" h="4449445">
                  <a:moveTo>
                    <a:pt x="381660" y="0"/>
                  </a:moveTo>
                  <a:lnTo>
                    <a:pt x="0" y="0"/>
                  </a:lnTo>
                  <a:lnTo>
                    <a:pt x="21284" y="44243"/>
                  </a:lnTo>
                  <a:lnTo>
                    <a:pt x="42296" y="88645"/>
                  </a:lnTo>
                  <a:lnTo>
                    <a:pt x="63036" y="133204"/>
                  </a:lnTo>
                  <a:lnTo>
                    <a:pt x="83502" y="177919"/>
                  </a:lnTo>
                  <a:lnTo>
                    <a:pt x="103693" y="222789"/>
                  </a:lnTo>
                  <a:lnTo>
                    <a:pt x="123607" y="267814"/>
                  </a:lnTo>
                  <a:lnTo>
                    <a:pt x="143245" y="312992"/>
                  </a:lnTo>
                  <a:lnTo>
                    <a:pt x="162604" y="358322"/>
                  </a:lnTo>
                  <a:lnTo>
                    <a:pt x="181683" y="403803"/>
                  </a:lnTo>
                  <a:lnTo>
                    <a:pt x="200482" y="449435"/>
                  </a:lnTo>
                  <a:lnTo>
                    <a:pt x="218999" y="495215"/>
                  </a:lnTo>
                  <a:lnTo>
                    <a:pt x="237233" y="541144"/>
                  </a:lnTo>
                  <a:lnTo>
                    <a:pt x="255183" y="587220"/>
                  </a:lnTo>
                  <a:lnTo>
                    <a:pt x="272847" y="633441"/>
                  </a:lnTo>
                  <a:lnTo>
                    <a:pt x="290225" y="679808"/>
                  </a:lnTo>
                  <a:lnTo>
                    <a:pt x="307316" y="726319"/>
                  </a:lnTo>
                  <a:lnTo>
                    <a:pt x="324117" y="772973"/>
                  </a:lnTo>
                  <a:lnTo>
                    <a:pt x="340629" y="819769"/>
                  </a:lnTo>
                  <a:lnTo>
                    <a:pt x="356850" y="866706"/>
                  </a:lnTo>
                  <a:lnTo>
                    <a:pt x="372779" y="913782"/>
                  </a:lnTo>
                  <a:lnTo>
                    <a:pt x="388414" y="960998"/>
                  </a:lnTo>
                  <a:lnTo>
                    <a:pt x="403756" y="1008352"/>
                  </a:lnTo>
                  <a:lnTo>
                    <a:pt x="418801" y="1055842"/>
                  </a:lnTo>
                  <a:lnTo>
                    <a:pt x="433550" y="1103469"/>
                  </a:lnTo>
                  <a:lnTo>
                    <a:pt x="448001" y="1151230"/>
                  </a:lnTo>
                  <a:lnTo>
                    <a:pt x="462153" y="1199125"/>
                  </a:lnTo>
                  <a:lnTo>
                    <a:pt x="476005" y="1247153"/>
                  </a:lnTo>
                  <a:lnTo>
                    <a:pt x="489555" y="1295313"/>
                  </a:lnTo>
                  <a:lnTo>
                    <a:pt x="502803" y="1343603"/>
                  </a:lnTo>
                  <a:lnTo>
                    <a:pt x="515748" y="1392024"/>
                  </a:lnTo>
                  <a:lnTo>
                    <a:pt x="528388" y="1440573"/>
                  </a:lnTo>
                  <a:lnTo>
                    <a:pt x="540722" y="1489250"/>
                  </a:lnTo>
                  <a:lnTo>
                    <a:pt x="552749" y="1538053"/>
                  </a:lnTo>
                  <a:lnTo>
                    <a:pt x="564468" y="1586982"/>
                  </a:lnTo>
                  <a:lnTo>
                    <a:pt x="575878" y="1636036"/>
                  </a:lnTo>
                  <a:lnTo>
                    <a:pt x="586977" y="1685214"/>
                  </a:lnTo>
                  <a:lnTo>
                    <a:pt x="597765" y="1734514"/>
                  </a:lnTo>
                  <a:lnTo>
                    <a:pt x="608240" y="1783936"/>
                  </a:lnTo>
                  <a:lnTo>
                    <a:pt x="618401" y="1833478"/>
                  </a:lnTo>
                  <a:lnTo>
                    <a:pt x="628247" y="1883140"/>
                  </a:lnTo>
                  <a:lnTo>
                    <a:pt x="637777" y="1932920"/>
                  </a:lnTo>
                  <a:lnTo>
                    <a:pt x="646990" y="1982819"/>
                  </a:lnTo>
                  <a:lnTo>
                    <a:pt x="655885" y="2032833"/>
                  </a:lnTo>
                  <a:lnTo>
                    <a:pt x="664459" y="2082963"/>
                  </a:lnTo>
                  <a:lnTo>
                    <a:pt x="672714" y="2133208"/>
                  </a:lnTo>
                  <a:lnTo>
                    <a:pt x="680646" y="2183566"/>
                  </a:lnTo>
                  <a:lnTo>
                    <a:pt x="688255" y="2234036"/>
                  </a:lnTo>
                  <a:lnTo>
                    <a:pt x="695541" y="2284618"/>
                  </a:lnTo>
                  <a:lnTo>
                    <a:pt x="702501" y="2335311"/>
                  </a:lnTo>
                  <a:lnTo>
                    <a:pt x="709134" y="2386112"/>
                  </a:lnTo>
                  <a:lnTo>
                    <a:pt x="715440" y="2437022"/>
                  </a:lnTo>
                  <a:lnTo>
                    <a:pt x="721418" y="2488040"/>
                  </a:lnTo>
                  <a:lnTo>
                    <a:pt x="727065" y="2539164"/>
                  </a:lnTo>
                  <a:lnTo>
                    <a:pt x="732382" y="2590393"/>
                  </a:lnTo>
                  <a:lnTo>
                    <a:pt x="737366" y="2641726"/>
                  </a:lnTo>
                  <a:lnTo>
                    <a:pt x="742018" y="2693163"/>
                  </a:lnTo>
                  <a:lnTo>
                    <a:pt x="746334" y="2744702"/>
                  </a:lnTo>
                  <a:lnTo>
                    <a:pt x="750316" y="2796342"/>
                  </a:lnTo>
                  <a:lnTo>
                    <a:pt x="753960" y="2848082"/>
                  </a:lnTo>
                  <a:lnTo>
                    <a:pt x="757267" y="2899922"/>
                  </a:lnTo>
                  <a:lnTo>
                    <a:pt x="760235" y="2951860"/>
                  </a:lnTo>
                  <a:lnTo>
                    <a:pt x="762863" y="3003895"/>
                  </a:lnTo>
                  <a:lnTo>
                    <a:pt x="765149" y="3056026"/>
                  </a:lnTo>
                  <a:lnTo>
                    <a:pt x="767114" y="3108921"/>
                  </a:lnTo>
                  <a:lnTo>
                    <a:pt x="768715" y="3161771"/>
                  </a:lnTo>
                  <a:lnTo>
                    <a:pt x="769954" y="3214571"/>
                  </a:lnTo>
                  <a:lnTo>
                    <a:pt x="770834" y="3267316"/>
                  </a:lnTo>
                  <a:lnTo>
                    <a:pt x="771356" y="3320001"/>
                  </a:lnTo>
                  <a:lnTo>
                    <a:pt x="771523" y="3372619"/>
                  </a:lnTo>
                  <a:lnTo>
                    <a:pt x="771337" y="3425166"/>
                  </a:lnTo>
                  <a:lnTo>
                    <a:pt x="770800" y="3477636"/>
                  </a:lnTo>
                  <a:lnTo>
                    <a:pt x="769914" y="3530024"/>
                  </a:lnTo>
                  <a:lnTo>
                    <a:pt x="768681" y="3582324"/>
                  </a:lnTo>
                  <a:lnTo>
                    <a:pt x="767103" y="3634531"/>
                  </a:lnTo>
                  <a:lnTo>
                    <a:pt x="765183" y="3686641"/>
                  </a:lnTo>
                  <a:lnTo>
                    <a:pt x="762922" y="3738646"/>
                  </a:lnTo>
                  <a:lnTo>
                    <a:pt x="760323" y="3790543"/>
                  </a:lnTo>
                  <a:lnTo>
                    <a:pt x="811161" y="3877215"/>
                  </a:lnTo>
                  <a:lnTo>
                    <a:pt x="861078" y="3964262"/>
                  </a:lnTo>
                  <a:lnTo>
                    <a:pt x="910077" y="4051677"/>
                  </a:lnTo>
                  <a:lnTo>
                    <a:pt x="958159" y="4139454"/>
                  </a:lnTo>
                  <a:lnTo>
                    <a:pt x="1005324" y="4227585"/>
                  </a:lnTo>
                  <a:lnTo>
                    <a:pt x="1051575" y="4316064"/>
                  </a:lnTo>
                  <a:lnTo>
                    <a:pt x="1096912" y="4404884"/>
                  </a:lnTo>
                  <a:lnTo>
                    <a:pt x="1119238" y="4449419"/>
                  </a:lnTo>
                  <a:lnTo>
                    <a:pt x="1119238" y="760425"/>
                  </a:lnTo>
                  <a:lnTo>
                    <a:pt x="381660" y="0"/>
                  </a:lnTo>
                  <a:close/>
                </a:path>
              </a:pathLst>
            </a:custGeom>
            <a:solidFill>
              <a:srgbClr val="EDEDEE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" name="object 7"/>
            <p:cNvSpPr/>
            <p:nvPr/>
          </p:nvSpPr>
          <p:spPr>
            <a:xfrm>
              <a:off x="11070464" y="0"/>
              <a:ext cx="771525" cy="6500495"/>
            </a:xfrm>
            <a:custGeom>
              <a:avLst/>
              <a:gdLst/>
              <a:ahLst/>
              <a:cxnLst/>
              <a:rect l="l" t="t" r="r" b="b"/>
              <a:pathLst>
                <a:path w="771525" h="6500495">
                  <a:moveTo>
                    <a:pt x="0" y="0"/>
                  </a:moveTo>
                  <a:lnTo>
                    <a:pt x="20040" y="41658"/>
                  </a:lnTo>
                  <a:lnTo>
                    <a:pt x="41055" y="86065"/>
                  </a:lnTo>
                  <a:lnTo>
                    <a:pt x="61799" y="130634"/>
                  </a:lnTo>
                  <a:lnTo>
                    <a:pt x="82271" y="175362"/>
                  </a:lnTo>
                  <a:lnTo>
                    <a:pt x="102469" y="220249"/>
                  </a:lnTo>
                  <a:lnTo>
                    <a:pt x="122393" y="265293"/>
                  </a:lnTo>
                  <a:lnTo>
                    <a:pt x="142040" y="310494"/>
                  </a:lnTo>
                  <a:lnTo>
                    <a:pt x="161411" y="355850"/>
                  </a:lnTo>
                  <a:lnTo>
                    <a:pt x="180503" y="401360"/>
                  </a:lnTo>
                  <a:lnTo>
                    <a:pt x="199316" y="447023"/>
                  </a:lnTo>
                  <a:lnTo>
                    <a:pt x="217849" y="492838"/>
                  </a:lnTo>
                  <a:lnTo>
                    <a:pt x="236099" y="538803"/>
                  </a:lnTo>
                  <a:lnTo>
                    <a:pt x="254067" y="584918"/>
                  </a:lnTo>
                  <a:lnTo>
                    <a:pt x="271750" y="631181"/>
                  </a:lnTo>
                  <a:lnTo>
                    <a:pt x="289148" y="677592"/>
                  </a:lnTo>
                  <a:lnTo>
                    <a:pt x="306259" y="724149"/>
                  </a:lnTo>
                  <a:lnTo>
                    <a:pt x="323082" y="770850"/>
                  </a:lnTo>
                  <a:lnTo>
                    <a:pt x="339616" y="817695"/>
                  </a:lnTo>
                  <a:lnTo>
                    <a:pt x="355860" y="864683"/>
                  </a:lnTo>
                  <a:lnTo>
                    <a:pt x="371813" y="911813"/>
                  </a:lnTo>
                  <a:lnTo>
                    <a:pt x="387473" y="959083"/>
                  </a:lnTo>
                  <a:lnTo>
                    <a:pt x="402839" y="1006492"/>
                  </a:lnTo>
                  <a:lnTo>
                    <a:pt x="417910" y="1054039"/>
                  </a:lnTo>
                  <a:lnTo>
                    <a:pt x="432685" y="1101723"/>
                  </a:lnTo>
                  <a:lnTo>
                    <a:pt x="447162" y="1149543"/>
                  </a:lnTo>
                  <a:lnTo>
                    <a:pt x="461341" y="1197498"/>
                  </a:lnTo>
                  <a:lnTo>
                    <a:pt x="475220" y="1245586"/>
                  </a:lnTo>
                  <a:lnTo>
                    <a:pt x="488798" y="1293806"/>
                  </a:lnTo>
                  <a:lnTo>
                    <a:pt x="502074" y="1342158"/>
                  </a:lnTo>
                  <a:lnTo>
                    <a:pt x="515046" y="1390640"/>
                  </a:lnTo>
                  <a:lnTo>
                    <a:pt x="527714" y="1439250"/>
                  </a:lnTo>
                  <a:lnTo>
                    <a:pt x="540076" y="1487989"/>
                  </a:lnTo>
                  <a:lnTo>
                    <a:pt x="552131" y="1536854"/>
                  </a:lnTo>
                  <a:lnTo>
                    <a:pt x="563877" y="1585845"/>
                  </a:lnTo>
                  <a:lnTo>
                    <a:pt x="575314" y="1634960"/>
                  </a:lnTo>
                  <a:lnTo>
                    <a:pt x="586441" y="1684198"/>
                  </a:lnTo>
                  <a:lnTo>
                    <a:pt x="597256" y="1733558"/>
                  </a:lnTo>
                  <a:lnTo>
                    <a:pt x="607758" y="1783039"/>
                  </a:lnTo>
                  <a:lnTo>
                    <a:pt x="617945" y="1832640"/>
                  </a:lnTo>
                  <a:lnTo>
                    <a:pt x="627818" y="1882360"/>
                  </a:lnTo>
                  <a:lnTo>
                    <a:pt x="637373" y="1932197"/>
                  </a:lnTo>
                  <a:lnTo>
                    <a:pt x="646611" y="1982151"/>
                  </a:lnTo>
                  <a:lnTo>
                    <a:pt x="655530" y="2032219"/>
                  </a:lnTo>
                  <a:lnTo>
                    <a:pt x="664129" y="2082402"/>
                  </a:lnTo>
                  <a:lnTo>
                    <a:pt x="672406" y="2132698"/>
                  </a:lnTo>
                  <a:lnTo>
                    <a:pt x="680361" y="2183105"/>
                  </a:lnTo>
                  <a:lnTo>
                    <a:pt x="687992" y="2233624"/>
                  </a:lnTo>
                  <a:lnTo>
                    <a:pt x="695297" y="2284251"/>
                  </a:lnTo>
                  <a:lnTo>
                    <a:pt x="702277" y="2334987"/>
                  </a:lnTo>
                  <a:lnTo>
                    <a:pt x="708929" y="2385831"/>
                  </a:lnTo>
                  <a:lnTo>
                    <a:pt x="715253" y="2436780"/>
                  </a:lnTo>
                  <a:lnTo>
                    <a:pt x="721247" y="2487834"/>
                  </a:lnTo>
                  <a:lnTo>
                    <a:pt x="726910" y="2538992"/>
                  </a:lnTo>
                  <a:lnTo>
                    <a:pt x="732241" y="2590253"/>
                  </a:lnTo>
                  <a:lnTo>
                    <a:pt x="737239" y="2641615"/>
                  </a:lnTo>
                  <a:lnTo>
                    <a:pt x="741901" y="2693078"/>
                  </a:lnTo>
                  <a:lnTo>
                    <a:pt x="746229" y="2744640"/>
                  </a:lnTo>
                  <a:lnTo>
                    <a:pt x="750219" y="2796299"/>
                  </a:lnTo>
                  <a:lnTo>
                    <a:pt x="753871" y="2848056"/>
                  </a:lnTo>
                  <a:lnTo>
                    <a:pt x="757183" y="2899909"/>
                  </a:lnTo>
                  <a:lnTo>
                    <a:pt x="760155" y="2951856"/>
                  </a:lnTo>
                  <a:lnTo>
                    <a:pt x="762786" y="3003897"/>
                  </a:lnTo>
                  <a:lnTo>
                    <a:pt x="765073" y="3056030"/>
                  </a:lnTo>
                  <a:lnTo>
                    <a:pt x="767023" y="3108461"/>
                  </a:lnTo>
                  <a:lnTo>
                    <a:pt x="768621" y="3160826"/>
                  </a:lnTo>
                  <a:lnTo>
                    <a:pt x="769867" y="3213124"/>
                  </a:lnTo>
                  <a:lnTo>
                    <a:pt x="770763" y="3265353"/>
                  </a:lnTo>
                  <a:lnTo>
                    <a:pt x="771309" y="3317513"/>
                  </a:lnTo>
                  <a:lnTo>
                    <a:pt x="771507" y="3369602"/>
                  </a:lnTo>
                  <a:lnTo>
                    <a:pt x="771358" y="3421619"/>
                  </a:lnTo>
                  <a:lnTo>
                    <a:pt x="770863" y="3473562"/>
                  </a:lnTo>
                  <a:lnTo>
                    <a:pt x="770023" y="3525431"/>
                  </a:lnTo>
                  <a:lnTo>
                    <a:pt x="768839" y="3577224"/>
                  </a:lnTo>
                  <a:lnTo>
                    <a:pt x="767312" y="3628941"/>
                  </a:lnTo>
                  <a:lnTo>
                    <a:pt x="765443" y="3680579"/>
                  </a:lnTo>
                  <a:lnTo>
                    <a:pt x="763234" y="3732138"/>
                  </a:lnTo>
                  <a:lnTo>
                    <a:pt x="760686" y="3783616"/>
                  </a:lnTo>
                  <a:lnTo>
                    <a:pt x="757799" y="3835012"/>
                  </a:lnTo>
                  <a:lnTo>
                    <a:pt x="754575" y="3886326"/>
                  </a:lnTo>
                  <a:lnTo>
                    <a:pt x="751015" y="3937555"/>
                  </a:lnTo>
                  <a:lnTo>
                    <a:pt x="747119" y="3988699"/>
                  </a:lnTo>
                  <a:lnTo>
                    <a:pt x="742890" y="4039756"/>
                  </a:lnTo>
                  <a:lnTo>
                    <a:pt x="738328" y="4090725"/>
                  </a:lnTo>
                  <a:lnTo>
                    <a:pt x="733434" y="4141605"/>
                  </a:lnTo>
                  <a:lnTo>
                    <a:pt x="728210" y="4192395"/>
                  </a:lnTo>
                  <a:lnTo>
                    <a:pt x="722656" y="4243093"/>
                  </a:lnTo>
                  <a:lnTo>
                    <a:pt x="716773" y="4293699"/>
                  </a:lnTo>
                  <a:lnTo>
                    <a:pt x="710563" y="4344211"/>
                  </a:lnTo>
                  <a:lnTo>
                    <a:pt x="704027" y="4394627"/>
                  </a:lnTo>
                  <a:lnTo>
                    <a:pt x="697166" y="4444948"/>
                  </a:lnTo>
                  <a:lnTo>
                    <a:pt x="689980" y="4495170"/>
                  </a:lnTo>
                  <a:lnTo>
                    <a:pt x="682472" y="4545294"/>
                  </a:lnTo>
                  <a:lnTo>
                    <a:pt x="674642" y="4595318"/>
                  </a:lnTo>
                  <a:lnTo>
                    <a:pt x="666491" y="4645240"/>
                  </a:lnTo>
                  <a:lnTo>
                    <a:pt x="658021" y="4695061"/>
                  </a:lnTo>
                  <a:lnTo>
                    <a:pt x="649232" y="4744777"/>
                  </a:lnTo>
                  <a:lnTo>
                    <a:pt x="640125" y="4794389"/>
                  </a:lnTo>
                  <a:lnTo>
                    <a:pt x="630702" y="4843894"/>
                  </a:lnTo>
                  <a:lnTo>
                    <a:pt x="620964" y="4893293"/>
                  </a:lnTo>
                  <a:lnTo>
                    <a:pt x="610912" y="4942583"/>
                  </a:lnTo>
                  <a:lnTo>
                    <a:pt x="600547" y="4991763"/>
                  </a:lnTo>
                  <a:lnTo>
                    <a:pt x="589869" y="5040832"/>
                  </a:lnTo>
                  <a:lnTo>
                    <a:pt x="578881" y="5089789"/>
                  </a:lnTo>
                  <a:lnTo>
                    <a:pt x="567584" y="5138633"/>
                  </a:lnTo>
                  <a:lnTo>
                    <a:pt x="555977" y="5187362"/>
                  </a:lnTo>
                  <a:lnTo>
                    <a:pt x="544063" y="5235975"/>
                  </a:lnTo>
                  <a:lnTo>
                    <a:pt x="531843" y="5284471"/>
                  </a:lnTo>
                  <a:lnTo>
                    <a:pt x="519317" y="5332849"/>
                  </a:lnTo>
                  <a:lnTo>
                    <a:pt x="506487" y="5381108"/>
                  </a:lnTo>
                  <a:lnTo>
                    <a:pt x="493354" y="5429246"/>
                  </a:lnTo>
                  <a:lnTo>
                    <a:pt x="479919" y="5477262"/>
                  </a:lnTo>
                  <a:lnTo>
                    <a:pt x="466183" y="5525156"/>
                  </a:lnTo>
                  <a:lnTo>
                    <a:pt x="452147" y="5572924"/>
                  </a:lnTo>
                  <a:lnTo>
                    <a:pt x="437812" y="5620568"/>
                  </a:lnTo>
                  <a:lnTo>
                    <a:pt x="423180" y="5668084"/>
                  </a:lnTo>
                  <a:lnTo>
                    <a:pt x="408251" y="5715473"/>
                  </a:lnTo>
                  <a:lnTo>
                    <a:pt x="393027" y="5762733"/>
                  </a:lnTo>
                  <a:lnTo>
                    <a:pt x="377508" y="5809862"/>
                  </a:lnTo>
                  <a:lnTo>
                    <a:pt x="361697" y="5856860"/>
                  </a:lnTo>
                  <a:lnTo>
                    <a:pt x="345593" y="5903725"/>
                  </a:lnTo>
                  <a:lnTo>
                    <a:pt x="329198" y="5950455"/>
                  </a:lnTo>
                  <a:lnTo>
                    <a:pt x="312513" y="5997051"/>
                  </a:lnTo>
                  <a:lnTo>
                    <a:pt x="295539" y="6043510"/>
                  </a:lnTo>
                  <a:lnTo>
                    <a:pt x="278278" y="6089832"/>
                  </a:lnTo>
                  <a:lnTo>
                    <a:pt x="260730" y="6136015"/>
                  </a:lnTo>
                  <a:lnTo>
                    <a:pt x="242896" y="6182058"/>
                  </a:lnTo>
                  <a:lnTo>
                    <a:pt x="224778" y="6227959"/>
                  </a:lnTo>
                  <a:lnTo>
                    <a:pt x="206377" y="6273718"/>
                  </a:lnTo>
                  <a:lnTo>
                    <a:pt x="187694" y="6319333"/>
                  </a:lnTo>
                  <a:lnTo>
                    <a:pt x="168729" y="6364804"/>
                  </a:lnTo>
                  <a:lnTo>
                    <a:pt x="149484" y="6410128"/>
                  </a:lnTo>
                  <a:lnTo>
                    <a:pt x="129961" y="6455305"/>
                  </a:lnTo>
                  <a:lnTo>
                    <a:pt x="110159" y="6500333"/>
                  </a:lnTo>
                </a:path>
              </a:pathLst>
            </a:custGeom>
            <a:ln w="9524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8" name="object 8"/>
          <p:cNvSpPr txBox="1"/>
          <p:nvPr/>
        </p:nvSpPr>
        <p:spPr>
          <a:xfrm>
            <a:off x="1062607" y="2440260"/>
            <a:ext cx="2528570" cy="113538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dirty="0">
                <a:solidFill>
                  <a:srgbClr val="232D69"/>
                </a:solidFill>
                <a:latin typeface="Poppins Medium"/>
                <a:cs typeface="Poppins Medium"/>
              </a:rPr>
              <a:t>Al-Dhafra OCGT </a:t>
            </a:r>
            <a:r>
              <a:rPr sz="1800" spc="-10" dirty="0">
                <a:solidFill>
                  <a:srgbClr val="232D69"/>
                </a:solidFill>
                <a:latin typeface="Poppins Medium"/>
                <a:cs typeface="Poppins Medium"/>
              </a:rPr>
              <a:t>Plant</a:t>
            </a:r>
            <a:endParaRPr sz="1800">
              <a:latin typeface="Poppins Medium"/>
              <a:cs typeface="Poppins Medium"/>
            </a:endParaRPr>
          </a:p>
          <a:p>
            <a:pPr marL="12700" marR="25400">
              <a:lnSpc>
                <a:spcPct val="100000"/>
              </a:lnSpc>
              <a:spcBef>
                <a:spcPts val="1300"/>
              </a:spcBef>
            </a:pPr>
            <a:r>
              <a:rPr sz="1100" dirty="0">
                <a:solidFill>
                  <a:srgbClr val="6D6E71"/>
                </a:solidFill>
                <a:latin typeface="Poppins Light"/>
                <a:cs typeface="Poppins Light"/>
              </a:rPr>
              <a:t>Awarded</a:t>
            </a:r>
            <a:r>
              <a:rPr sz="1100" spc="-5" dirty="0">
                <a:solidFill>
                  <a:srgbClr val="6D6E71"/>
                </a:solidFill>
                <a:latin typeface="Poppins Light"/>
                <a:cs typeface="Poppins Light"/>
              </a:rPr>
              <a:t> </a:t>
            </a:r>
            <a:r>
              <a:rPr sz="1100" dirty="0">
                <a:solidFill>
                  <a:srgbClr val="6D6E71"/>
                </a:solidFill>
                <a:latin typeface="Poppins Light"/>
                <a:cs typeface="Poppins Light"/>
              </a:rPr>
              <a:t>the</a:t>
            </a:r>
            <a:r>
              <a:rPr sz="1100" spc="-5" dirty="0">
                <a:solidFill>
                  <a:srgbClr val="6D6E71"/>
                </a:solidFill>
                <a:latin typeface="Poppins Light"/>
                <a:cs typeface="Poppins Light"/>
              </a:rPr>
              <a:t> </a:t>
            </a:r>
            <a:r>
              <a:rPr sz="1100" dirty="0">
                <a:solidFill>
                  <a:srgbClr val="6D6E71"/>
                </a:solidFill>
                <a:latin typeface="Poppins Light"/>
                <a:cs typeface="Poppins Light"/>
              </a:rPr>
              <a:t>prestigious</a:t>
            </a:r>
            <a:r>
              <a:rPr sz="1100" spc="-5" dirty="0">
                <a:solidFill>
                  <a:srgbClr val="6D6E71"/>
                </a:solidFill>
                <a:latin typeface="Poppins Light"/>
                <a:cs typeface="Poppins Light"/>
              </a:rPr>
              <a:t> </a:t>
            </a:r>
            <a:r>
              <a:rPr sz="1100" dirty="0">
                <a:solidFill>
                  <a:srgbClr val="6D6E71"/>
                </a:solidFill>
                <a:latin typeface="Poppins Light"/>
                <a:cs typeface="Poppins Light"/>
              </a:rPr>
              <a:t>1,000</a:t>
            </a:r>
            <a:r>
              <a:rPr sz="1100" spc="-5" dirty="0">
                <a:solidFill>
                  <a:srgbClr val="6D6E71"/>
                </a:solidFill>
                <a:latin typeface="Poppins Light"/>
                <a:cs typeface="Poppins Light"/>
              </a:rPr>
              <a:t> </a:t>
            </a:r>
            <a:r>
              <a:rPr sz="1100" spc="-25" dirty="0">
                <a:solidFill>
                  <a:srgbClr val="6D6E71"/>
                </a:solidFill>
                <a:latin typeface="Poppins Light"/>
                <a:cs typeface="Poppins Light"/>
              </a:rPr>
              <a:t>MW </a:t>
            </a:r>
            <a:r>
              <a:rPr sz="1100" spc="-10" dirty="0">
                <a:solidFill>
                  <a:srgbClr val="6D6E71"/>
                </a:solidFill>
                <a:latin typeface="Poppins Light"/>
                <a:cs typeface="Poppins Light"/>
              </a:rPr>
              <a:t>Open-</a:t>
            </a:r>
            <a:r>
              <a:rPr sz="1100" dirty="0">
                <a:solidFill>
                  <a:srgbClr val="6D6E71"/>
                </a:solidFill>
                <a:latin typeface="Poppins Light"/>
                <a:cs typeface="Poppins Light"/>
              </a:rPr>
              <a:t>Cycle</a:t>
            </a:r>
            <a:r>
              <a:rPr sz="1100" spc="-15" dirty="0">
                <a:solidFill>
                  <a:srgbClr val="6D6E71"/>
                </a:solidFill>
                <a:latin typeface="Poppins Light"/>
                <a:cs typeface="Poppins Light"/>
              </a:rPr>
              <a:t> </a:t>
            </a:r>
            <a:r>
              <a:rPr sz="1100" dirty="0">
                <a:solidFill>
                  <a:srgbClr val="6D6E71"/>
                </a:solidFill>
                <a:latin typeface="Poppins Light"/>
                <a:cs typeface="Poppins Light"/>
              </a:rPr>
              <a:t>Gas</a:t>
            </a:r>
            <a:r>
              <a:rPr sz="1100" spc="-15" dirty="0">
                <a:solidFill>
                  <a:srgbClr val="6D6E71"/>
                </a:solidFill>
                <a:latin typeface="Poppins Light"/>
                <a:cs typeface="Poppins Light"/>
              </a:rPr>
              <a:t> </a:t>
            </a:r>
            <a:r>
              <a:rPr sz="1100" dirty="0">
                <a:solidFill>
                  <a:srgbClr val="6D6E71"/>
                </a:solidFill>
                <a:latin typeface="Poppins Light"/>
                <a:cs typeface="Poppins Light"/>
              </a:rPr>
              <a:t>Turbine</a:t>
            </a:r>
            <a:r>
              <a:rPr sz="1100" spc="-15" dirty="0">
                <a:solidFill>
                  <a:srgbClr val="6D6E71"/>
                </a:solidFill>
                <a:latin typeface="Poppins Light"/>
                <a:cs typeface="Poppins Light"/>
              </a:rPr>
              <a:t> </a:t>
            </a:r>
            <a:r>
              <a:rPr sz="1100" dirty="0">
                <a:solidFill>
                  <a:srgbClr val="6D6E71"/>
                </a:solidFill>
                <a:latin typeface="Poppins Light"/>
                <a:cs typeface="Poppins Light"/>
              </a:rPr>
              <a:t>project</a:t>
            </a:r>
            <a:r>
              <a:rPr sz="1100" spc="-15" dirty="0">
                <a:solidFill>
                  <a:srgbClr val="6D6E71"/>
                </a:solidFill>
                <a:latin typeface="Poppins Light"/>
                <a:cs typeface="Poppins Light"/>
              </a:rPr>
              <a:t> </a:t>
            </a:r>
            <a:r>
              <a:rPr sz="1100" spc="-25" dirty="0">
                <a:solidFill>
                  <a:srgbClr val="6D6E71"/>
                </a:solidFill>
                <a:latin typeface="Poppins Light"/>
                <a:cs typeface="Poppins Light"/>
              </a:rPr>
              <a:t>in </a:t>
            </a:r>
            <a:r>
              <a:rPr sz="1100" dirty="0">
                <a:solidFill>
                  <a:srgbClr val="6D6E71"/>
                </a:solidFill>
                <a:latin typeface="Poppins Light"/>
                <a:cs typeface="Poppins Light"/>
              </a:rPr>
              <a:t>Abu Dhabi alongside Samsung </a:t>
            </a:r>
            <a:r>
              <a:rPr sz="1100" spc="-20" dirty="0">
                <a:solidFill>
                  <a:srgbClr val="6D6E71"/>
                </a:solidFill>
                <a:latin typeface="Poppins Light"/>
                <a:cs typeface="Poppins Light"/>
              </a:rPr>
              <a:t>C&amp;T, </a:t>
            </a:r>
            <a:r>
              <a:rPr sz="1100" dirty="0">
                <a:solidFill>
                  <a:srgbClr val="6D6E71"/>
                </a:solidFill>
                <a:latin typeface="Poppins Light"/>
                <a:cs typeface="Poppins Light"/>
              </a:rPr>
              <a:t>scheduled</a:t>
            </a:r>
            <a:r>
              <a:rPr sz="1100" spc="-25" dirty="0">
                <a:solidFill>
                  <a:srgbClr val="6D6E71"/>
                </a:solidFill>
                <a:latin typeface="Poppins Light"/>
                <a:cs typeface="Poppins Light"/>
              </a:rPr>
              <a:t> </a:t>
            </a:r>
            <a:r>
              <a:rPr sz="1100" dirty="0">
                <a:solidFill>
                  <a:srgbClr val="6D6E71"/>
                </a:solidFill>
                <a:latin typeface="Poppins Light"/>
                <a:cs typeface="Poppins Light"/>
              </a:rPr>
              <a:t>for</a:t>
            </a:r>
            <a:r>
              <a:rPr sz="1100" spc="-20" dirty="0">
                <a:solidFill>
                  <a:srgbClr val="6D6E71"/>
                </a:solidFill>
                <a:latin typeface="Poppins Light"/>
                <a:cs typeface="Poppins Light"/>
              </a:rPr>
              <a:t> </a:t>
            </a:r>
            <a:r>
              <a:rPr sz="1100" dirty="0">
                <a:solidFill>
                  <a:srgbClr val="6D6E71"/>
                </a:solidFill>
                <a:latin typeface="Poppins Light"/>
                <a:cs typeface="Poppins Light"/>
              </a:rPr>
              <a:t>completion</a:t>
            </a:r>
            <a:r>
              <a:rPr sz="1100" spc="-20" dirty="0">
                <a:solidFill>
                  <a:srgbClr val="6D6E71"/>
                </a:solidFill>
                <a:latin typeface="Poppins Light"/>
                <a:cs typeface="Poppins Light"/>
              </a:rPr>
              <a:t> </a:t>
            </a:r>
            <a:r>
              <a:rPr sz="1100" dirty="0">
                <a:solidFill>
                  <a:srgbClr val="6D6E71"/>
                </a:solidFill>
                <a:latin typeface="Poppins Light"/>
                <a:cs typeface="Poppins Light"/>
              </a:rPr>
              <a:t>in</a:t>
            </a:r>
            <a:r>
              <a:rPr sz="1100" spc="-20" dirty="0">
                <a:solidFill>
                  <a:srgbClr val="6D6E71"/>
                </a:solidFill>
                <a:latin typeface="Poppins Light"/>
                <a:cs typeface="Poppins Light"/>
              </a:rPr>
              <a:t> 2027</a:t>
            </a:r>
            <a:endParaRPr sz="1100">
              <a:latin typeface="Poppins Light"/>
              <a:cs typeface="Poppins Light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4500984" y="2440260"/>
            <a:ext cx="2515235" cy="9677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algn="just">
              <a:lnSpc>
                <a:spcPct val="100000"/>
              </a:lnSpc>
              <a:spcBef>
                <a:spcPts val="100"/>
              </a:spcBef>
            </a:pPr>
            <a:r>
              <a:rPr sz="1800" dirty="0">
                <a:solidFill>
                  <a:srgbClr val="232D69"/>
                </a:solidFill>
                <a:latin typeface="Poppins Medium"/>
                <a:cs typeface="Poppins Medium"/>
              </a:rPr>
              <a:t>$1.35</a:t>
            </a:r>
            <a:r>
              <a:rPr sz="1800" spc="-25" dirty="0">
                <a:solidFill>
                  <a:srgbClr val="232D69"/>
                </a:solidFill>
                <a:latin typeface="Poppins Medium"/>
                <a:cs typeface="Poppins Medium"/>
              </a:rPr>
              <a:t> </a:t>
            </a:r>
            <a:r>
              <a:rPr sz="1800" dirty="0">
                <a:solidFill>
                  <a:srgbClr val="232D69"/>
                </a:solidFill>
                <a:latin typeface="Poppins Medium"/>
                <a:cs typeface="Poppins Medium"/>
              </a:rPr>
              <a:t>Billion</a:t>
            </a:r>
            <a:r>
              <a:rPr sz="1800" spc="-20" dirty="0">
                <a:solidFill>
                  <a:srgbClr val="232D69"/>
                </a:solidFill>
                <a:latin typeface="Poppins Medium"/>
                <a:cs typeface="Poppins Medium"/>
              </a:rPr>
              <a:t> </a:t>
            </a:r>
            <a:r>
              <a:rPr sz="1800" spc="-10" dirty="0">
                <a:solidFill>
                  <a:srgbClr val="232D69"/>
                </a:solidFill>
                <a:latin typeface="Poppins Medium"/>
                <a:cs typeface="Poppins Medium"/>
              </a:rPr>
              <a:t>Contract</a:t>
            </a:r>
            <a:endParaRPr sz="1800">
              <a:latin typeface="Poppins Medium"/>
              <a:cs typeface="Poppins Medium"/>
            </a:endParaRPr>
          </a:p>
          <a:p>
            <a:pPr marL="12700" marR="5080" algn="just">
              <a:lnSpc>
                <a:spcPct val="100000"/>
              </a:lnSpc>
              <a:spcBef>
                <a:spcPts val="1300"/>
              </a:spcBef>
            </a:pPr>
            <a:r>
              <a:rPr sz="1100" dirty="0">
                <a:solidFill>
                  <a:srgbClr val="6D6E71"/>
                </a:solidFill>
                <a:latin typeface="Poppins Light"/>
                <a:cs typeface="Poppins Light"/>
              </a:rPr>
              <a:t>Major</a:t>
            </a:r>
            <a:r>
              <a:rPr sz="1100" spc="-10" dirty="0">
                <a:solidFill>
                  <a:srgbClr val="6D6E71"/>
                </a:solidFill>
                <a:latin typeface="Poppins Light"/>
                <a:cs typeface="Poppins Light"/>
              </a:rPr>
              <a:t> </a:t>
            </a:r>
            <a:r>
              <a:rPr sz="1100" dirty="0">
                <a:solidFill>
                  <a:srgbClr val="6D6E71"/>
                </a:solidFill>
                <a:latin typeface="Poppins Light"/>
                <a:cs typeface="Poppins Light"/>
              </a:rPr>
              <a:t>EPC</a:t>
            </a:r>
            <a:r>
              <a:rPr sz="1100" spc="-5" dirty="0">
                <a:solidFill>
                  <a:srgbClr val="6D6E71"/>
                </a:solidFill>
                <a:latin typeface="Poppins Light"/>
                <a:cs typeface="Poppins Light"/>
              </a:rPr>
              <a:t> </a:t>
            </a:r>
            <a:r>
              <a:rPr sz="1100" dirty="0">
                <a:solidFill>
                  <a:srgbClr val="6D6E71"/>
                </a:solidFill>
                <a:latin typeface="Poppins Light"/>
                <a:cs typeface="Poppins Light"/>
              </a:rPr>
              <a:t>contract</a:t>
            </a:r>
            <a:r>
              <a:rPr sz="1100" spc="-5" dirty="0">
                <a:solidFill>
                  <a:srgbClr val="6D6E71"/>
                </a:solidFill>
                <a:latin typeface="Poppins Light"/>
                <a:cs typeface="Poppins Light"/>
              </a:rPr>
              <a:t> </a:t>
            </a:r>
            <a:r>
              <a:rPr sz="1100" dirty="0">
                <a:solidFill>
                  <a:srgbClr val="6D6E71"/>
                </a:solidFill>
                <a:latin typeface="Poppins Light"/>
                <a:cs typeface="Poppins Light"/>
              </a:rPr>
              <a:t>supporting</a:t>
            </a:r>
            <a:r>
              <a:rPr sz="1100" spc="-5" dirty="0">
                <a:solidFill>
                  <a:srgbClr val="6D6E71"/>
                </a:solidFill>
                <a:latin typeface="Poppins Light"/>
                <a:cs typeface="Poppins Light"/>
              </a:rPr>
              <a:t> </a:t>
            </a:r>
            <a:r>
              <a:rPr sz="1100" spc="-10" dirty="0">
                <a:solidFill>
                  <a:srgbClr val="6D6E71"/>
                </a:solidFill>
                <a:latin typeface="Poppins Light"/>
                <a:cs typeface="Poppins Light"/>
              </a:rPr>
              <a:t>UAE's </a:t>
            </a:r>
            <a:r>
              <a:rPr sz="1100" dirty="0">
                <a:solidFill>
                  <a:srgbClr val="6D6E71"/>
                </a:solidFill>
                <a:latin typeface="Poppins Light"/>
                <a:cs typeface="Poppins Light"/>
              </a:rPr>
              <a:t>ambitious</a:t>
            </a:r>
            <a:r>
              <a:rPr sz="1100" spc="-15" dirty="0">
                <a:solidFill>
                  <a:srgbClr val="6D6E71"/>
                </a:solidFill>
                <a:latin typeface="Poppins Light"/>
                <a:cs typeface="Poppins Light"/>
              </a:rPr>
              <a:t> </a:t>
            </a:r>
            <a:r>
              <a:rPr sz="1100" dirty="0">
                <a:solidFill>
                  <a:srgbClr val="6D6E71"/>
                </a:solidFill>
                <a:latin typeface="Poppins Light"/>
                <a:cs typeface="Poppins Light"/>
              </a:rPr>
              <a:t>AI-driven</a:t>
            </a:r>
            <a:r>
              <a:rPr sz="1100" spc="-15" dirty="0">
                <a:solidFill>
                  <a:srgbClr val="6D6E71"/>
                </a:solidFill>
                <a:latin typeface="Poppins Light"/>
                <a:cs typeface="Poppins Light"/>
              </a:rPr>
              <a:t> </a:t>
            </a:r>
            <a:r>
              <a:rPr sz="1100" dirty="0">
                <a:solidFill>
                  <a:srgbClr val="6D6E71"/>
                </a:solidFill>
                <a:latin typeface="Poppins Light"/>
                <a:cs typeface="Poppins Light"/>
              </a:rPr>
              <a:t>energy</a:t>
            </a:r>
            <a:r>
              <a:rPr sz="1100" spc="-10" dirty="0">
                <a:solidFill>
                  <a:srgbClr val="6D6E71"/>
                </a:solidFill>
                <a:latin typeface="Poppins Light"/>
                <a:cs typeface="Poppins Light"/>
              </a:rPr>
              <a:t> strategy </a:t>
            </a:r>
            <a:r>
              <a:rPr sz="1100" dirty="0">
                <a:solidFill>
                  <a:srgbClr val="6D6E71"/>
                </a:solidFill>
                <a:latin typeface="Poppins Light"/>
                <a:cs typeface="Poppins Light"/>
              </a:rPr>
              <a:t>and grid modernization </a:t>
            </a:r>
            <a:r>
              <a:rPr sz="1100" spc="-10" dirty="0">
                <a:solidFill>
                  <a:srgbClr val="6D6E71"/>
                </a:solidFill>
                <a:latin typeface="Poppins Light"/>
                <a:cs typeface="Poppins Light"/>
              </a:rPr>
              <a:t>initiatives</a:t>
            </a:r>
            <a:endParaRPr sz="1100">
              <a:latin typeface="Poppins Light"/>
              <a:cs typeface="Poppins Light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7837313" y="2440260"/>
            <a:ext cx="2611755" cy="113538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dirty="0">
                <a:solidFill>
                  <a:srgbClr val="232D69"/>
                </a:solidFill>
                <a:latin typeface="Poppins Medium"/>
                <a:cs typeface="Poppins Medium"/>
              </a:rPr>
              <a:t>Advanced</a:t>
            </a:r>
            <a:r>
              <a:rPr sz="1800" spc="-95" dirty="0">
                <a:solidFill>
                  <a:srgbClr val="232D69"/>
                </a:solidFill>
                <a:latin typeface="Poppins Medium"/>
                <a:cs typeface="Poppins Medium"/>
              </a:rPr>
              <a:t> </a:t>
            </a:r>
            <a:r>
              <a:rPr sz="1800" spc="-10" dirty="0">
                <a:solidFill>
                  <a:srgbClr val="232D69"/>
                </a:solidFill>
                <a:latin typeface="Poppins Medium"/>
                <a:cs typeface="Poppins Medium"/>
              </a:rPr>
              <a:t>Technology</a:t>
            </a:r>
            <a:endParaRPr sz="1800">
              <a:latin typeface="Poppins Medium"/>
              <a:cs typeface="Poppins Medium"/>
            </a:endParaRPr>
          </a:p>
          <a:p>
            <a:pPr marL="12700" marR="19685">
              <a:lnSpc>
                <a:spcPct val="100000"/>
              </a:lnSpc>
              <a:spcBef>
                <a:spcPts val="1300"/>
              </a:spcBef>
            </a:pPr>
            <a:r>
              <a:rPr sz="1100" dirty="0">
                <a:solidFill>
                  <a:srgbClr val="6D6E71"/>
                </a:solidFill>
                <a:latin typeface="Poppins Light"/>
                <a:cs typeface="Poppins Light"/>
              </a:rPr>
              <a:t>Strategic</a:t>
            </a:r>
            <a:r>
              <a:rPr sz="1100" spc="-10" dirty="0">
                <a:solidFill>
                  <a:srgbClr val="6D6E71"/>
                </a:solidFill>
                <a:latin typeface="Poppins Light"/>
                <a:cs typeface="Poppins Light"/>
              </a:rPr>
              <a:t> </a:t>
            </a:r>
            <a:r>
              <a:rPr sz="1100" dirty="0">
                <a:solidFill>
                  <a:srgbClr val="6D6E71"/>
                </a:solidFill>
                <a:latin typeface="Poppins Light"/>
                <a:cs typeface="Poppins Light"/>
              </a:rPr>
              <a:t>collaboration</a:t>
            </a:r>
            <a:r>
              <a:rPr sz="1100" spc="-5" dirty="0">
                <a:solidFill>
                  <a:srgbClr val="6D6E71"/>
                </a:solidFill>
                <a:latin typeface="Poppins Light"/>
                <a:cs typeface="Poppins Light"/>
              </a:rPr>
              <a:t> </a:t>
            </a:r>
            <a:r>
              <a:rPr sz="1100" dirty="0">
                <a:solidFill>
                  <a:srgbClr val="6D6E71"/>
                </a:solidFill>
                <a:latin typeface="Poppins Light"/>
                <a:cs typeface="Poppins Light"/>
              </a:rPr>
              <a:t>with</a:t>
            </a:r>
            <a:r>
              <a:rPr sz="1100" spc="-10" dirty="0">
                <a:solidFill>
                  <a:srgbClr val="6D6E71"/>
                </a:solidFill>
                <a:latin typeface="Poppins Light"/>
                <a:cs typeface="Poppins Light"/>
              </a:rPr>
              <a:t> Ansaldo </a:t>
            </a:r>
            <a:r>
              <a:rPr sz="1100" dirty="0">
                <a:solidFill>
                  <a:srgbClr val="6D6E71"/>
                </a:solidFill>
                <a:latin typeface="Poppins Light"/>
                <a:cs typeface="Poppins Light"/>
              </a:rPr>
              <a:t>Energia delivering cutting-edge </a:t>
            </a:r>
            <a:r>
              <a:rPr sz="1100" spc="-25" dirty="0">
                <a:solidFill>
                  <a:srgbClr val="6D6E71"/>
                </a:solidFill>
                <a:latin typeface="Poppins Light"/>
                <a:cs typeface="Poppins Light"/>
              </a:rPr>
              <a:t>gas </a:t>
            </a:r>
            <a:r>
              <a:rPr sz="1100" dirty="0">
                <a:solidFill>
                  <a:srgbClr val="6D6E71"/>
                </a:solidFill>
                <a:latin typeface="Poppins Light"/>
                <a:cs typeface="Poppins Light"/>
              </a:rPr>
              <a:t>turbines</a:t>
            </a:r>
            <a:r>
              <a:rPr sz="1100" spc="-35" dirty="0">
                <a:solidFill>
                  <a:srgbClr val="6D6E71"/>
                </a:solidFill>
                <a:latin typeface="Poppins Light"/>
                <a:cs typeface="Poppins Light"/>
              </a:rPr>
              <a:t> </a:t>
            </a:r>
            <a:r>
              <a:rPr sz="1100" dirty="0">
                <a:solidFill>
                  <a:srgbClr val="6D6E71"/>
                </a:solidFill>
                <a:latin typeface="Poppins Light"/>
                <a:cs typeface="Poppins Light"/>
              </a:rPr>
              <a:t>for</a:t>
            </a:r>
            <a:r>
              <a:rPr sz="1100" spc="-35" dirty="0">
                <a:solidFill>
                  <a:srgbClr val="6D6E71"/>
                </a:solidFill>
                <a:latin typeface="Poppins Light"/>
                <a:cs typeface="Poppins Light"/>
              </a:rPr>
              <a:t> </a:t>
            </a:r>
            <a:r>
              <a:rPr sz="1100" dirty="0">
                <a:solidFill>
                  <a:srgbClr val="6D6E71"/>
                </a:solidFill>
                <a:latin typeface="Poppins Light"/>
                <a:cs typeface="Poppins Light"/>
              </a:rPr>
              <a:t>critical</a:t>
            </a:r>
            <a:r>
              <a:rPr sz="1100" spc="-30" dirty="0">
                <a:solidFill>
                  <a:srgbClr val="6D6E71"/>
                </a:solidFill>
                <a:latin typeface="Poppins Light"/>
                <a:cs typeface="Poppins Light"/>
              </a:rPr>
              <a:t> </a:t>
            </a:r>
            <a:r>
              <a:rPr sz="1100" dirty="0">
                <a:solidFill>
                  <a:srgbClr val="6D6E71"/>
                </a:solidFill>
                <a:latin typeface="Poppins Light"/>
                <a:cs typeface="Poppins Light"/>
              </a:rPr>
              <a:t>infrastructure</a:t>
            </a:r>
            <a:r>
              <a:rPr sz="1100" spc="-35" dirty="0">
                <a:solidFill>
                  <a:srgbClr val="6D6E71"/>
                </a:solidFill>
                <a:latin typeface="Poppins Light"/>
                <a:cs typeface="Poppins Light"/>
              </a:rPr>
              <a:t> </a:t>
            </a:r>
            <a:r>
              <a:rPr sz="1100" spc="-25" dirty="0">
                <a:solidFill>
                  <a:srgbClr val="6D6E71"/>
                </a:solidFill>
                <a:latin typeface="Poppins Light"/>
                <a:cs typeface="Poppins Light"/>
              </a:rPr>
              <a:t>and </a:t>
            </a:r>
            <a:r>
              <a:rPr sz="1100" dirty="0">
                <a:solidFill>
                  <a:srgbClr val="6D6E71"/>
                </a:solidFill>
                <a:latin typeface="Poppins Light"/>
                <a:cs typeface="Poppins Light"/>
              </a:rPr>
              <a:t>peak power </a:t>
            </a:r>
            <a:r>
              <a:rPr sz="1100" spc="-10" dirty="0">
                <a:solidFill>
                  <a:srgbClr val="6D6E71"/>
                </a:solidFill>
                <a:latin typeface="Poppins Light"/>
                <a:cs typeface="Poppins Light"/>
              </a:rPr>
              <a:t>demand</a:t>
            </a:r>
            <a:endParaRPr sz="1100">
              <a:latin typeface="Poppins Light"/>
              <a:cs typeface="Poppins Light"/>
            </a:endParaRPr>
          </a:p>
        </p:txBody>
      </p:sp>
      <p:pic>
        <p:nvPicPr>
          <p:cNvPr id="11" name="object 11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6899597" y="4481339"/>
            <a:ext cx="510279" cy="637609"/>
          </a:xfrm>
          <a:prstGeom prst="rect">
            <a:avLst/>
          </a:prstGeom>
        </p:spPr>
      </p:pic>
      <p:sp>
        <p:nvSpPr>
          <p:cNvPr id="12" name="object 12"/>
          <p:cNvSpPr/>
          <p:nvPr/>
        </p:nvSpPr>
        <p:spPr>
          <a:xfrm>
            <a:off x="1084779" y="4710285"/>
            <a:ext cx="1492250" cy="179705"/>
          </a:xfrm>
          <a:custGeom>
            <a:avLst/>
            <a:gdLst/>
            <a:ahLst/>
            <a:cxnLst/>
            <a:rect l="l" t="t" r="r" b="b"/>
            <a:pathLst>
              <a:path w="1492250" h="179704">
                <a:moveTo>
                  <a:pt x="1420939" y="5372"/>
                </a:moveTo>
                <a:lnTo>
                  <a:pt x="1313472" y="5372"/>
                </a:lnTo>
                <a:lnTo>
                  <a:pt x="1313472" y="176720"/>
                </a:lnTo>
                <a:lnTo>
                  <a:pt x="1357058" y="176720"/>
                </a:lnTo>
                <a:lnTo>
                  <a:pt x="1357058" y="109855"/>
                </a:lnTo>
                <a:lnTo>
                  <a:pt x="1476850" y="109855"/>
                </a:lnTo>
                <a:lnTo>
                  <a:pt x="1475493" y="106721"/>
                </a:lnTo>
                <a:lnTo>
                  <a:pt x="1467072" y="99465"/>
                </a:lnTo>
                <a:lnTo>
                  <a:pt x="1455572" y="94335"/>
                </a:lnTo>
                <a:lnTo>
                  <a:pt x="1469515" y="88075"/>
                </a:lnTo>
                <a:lnTo>
                  <a:pt x="1477111" y="81191"/>
                </a:lnTo>
                <a:lnTo>
                  <a:pt x="1357655" y="81191"/>
                </a:lnTo>
                <a:lnTo>
                  <a:pt x="1357655" y="35229"/>
                </a:lnTo>
                <a:lnTo>
                  <a:pt x="1483070" y="35229"/>
                </a:lnTo>
                <a:lnTo>
                  <a:pt x="1476163" y="23956"/>
                </a:lnTo>
                <a:lnTo>
                  <a:pt x="1455660" y="10830"/>
                </a:lnTo>
                <a:lnTo>
                  <a:pt x="1420939" y="5372"/>
                </a:lnTo>
                <a:close/>
              </a:path>
              <a:path w="1492250" h="179704">
                <a:moveTo>
                  <a:pt x="1476850" y="109855"/>
                </a:moveTo>
                <a:lnTo>
                  <a:pt x="1403032" y="109855"/>
                </a:lnTo>
                <a:lnTo>
                  <a:pt x="1422293" y="111619"/>
                </a:lnTo>
                <a:lnTo>
                  <a:pt x="1432660" y="117247"/>
                </a:lnTo>
                <a:lnTo>
                  <a:pt x="1436870" y="127241"/>
                </a:lnTo>
                <a:lnTo>
                  <a:pt x="1437665" y="142100"/>
                </a:lnTo>
                <a:lnTo>
                  <a:pt x="1437976" y="153391"/>
                </a:lnTo>
                <a:lnTo>
                  <a:pt x="1437989" y="153889"/>
                </a:lnTo>
                <a:lnTo>
                  <a:pt x="1438927" y="162991"/>
                </a:lnTo>
                <a:lnTo>
                  <a:pt x="1440424" y="170303"/>
                </a:lnTo>
                <a:lnTo>
                  <a:pt x="1442427" y="176720"/>
                </a:lnTo>
                <a:lnTo>
                  <a:pt x="1491983" y="176720"/>
                </a:lnTo>
                <a:lnTo>
                  <a:pt x="1491983" y="171958"/>
                </a:lnTo>
                <a:lnTo>
                  <a:pt x="1486461" y="168906"/>
                </a:lnTo>
                <a:lnTo>
                  <a:pt x="1483626" y="163220"/>
                </a:lnTo>
                <a:lnTo>
                  <a:pt x="1482635" y="153889"/>
                </a:lnTo>
                <a:lnTo>
                  <a:pt x="1482582" y="153391"/>
                </a:lnTo>
                <a:lnTo>
                  <a:pt x="1482473" y="142100"/>
                </a:lnTo>
                <a:lnTo>
                  <a:pt x="1482432" y="137909"/>
                </a:lnTo>
                <a:lnTo>
                  <a:pt x="1480670" y="118677"/>
                </a:lnTo>
                <a:lnTo>
                  <a:pt x="1476850" y="109855"/>
                </a:lnTo>
                <a:close/>
              </a:path>
              <a:path w="1492250" h="179704">
                <a:moveTo>
                  <a:pt x="1483070" y="35229"/>
                </a:moveTo>
                <a:lnTo>
                  <a:pt x="1413167" y="35229"/>
                </a:lnTo>
                <a:lnTo>
                  <a:pt x="1429104" y="37430"/>
                </a:lnTo>
                <a:lnTo>
                  <a:pt x="1438546" y="42989"/>
                </a:lnTo>
                <a:lnTo>
                  <a:pt x="1443061" y="50338"/>
                </a:lnTo>
                <a:lnTo>
                  <a:pt x="1444218" y="57912"/>
                </a:lnTo>
                <a:lnTo>
                  <a:pt x="1442082" y="68600"/>
                </a:lnTo>
                <a:lnTo>
                  <a:pt x="1435638" y="75819"/>
                </a:lnTo>
                <a:lnTo>
                  <a:pt x="1424828" y="79904"/>
                </a:lnTo>
                <a:lnTo>
                  <a:pt x="1409598" y="81191"/>
                </a:lnTo>
                <a:lnTo>
                  <a:pt x="1477111" y="81191"/>
                </a:lnTo>
                <a:lnTo>
                  <a:pt x="1479821" y="78735"/>
                </a:lnTo>
                <a:lnTo>
                  <a:pt x="1486210" y="67044"/>
                </a:lnTo>
                <a:lnTo>
                  <a:pt x="1488401" y="53733"/>
                </a:lnTo>
                <a:lnTo>
                  <a:pt x="1485920" y="39881"/>
                </a:lnTo>
                <a:lnTo>
                  <a:pt x="1483070" y="35229"/>
                </a:lnTo>
                <a:close/>
              </a:path>
              <a:path w="1492250" h="179704">
                <a:moveTo>
                  <a:pt x="229857" y="7162"/>
                </a:moveTo>
                <a:lnTo>
                  <a:pt x="183896" y="7162"/>
                </a:lnTo>
                <a:lnTo>
                  <a:pt x="183896" y="176720"/>
                </a:lnTo>
                <a:lnTo>
                  <a:pt x="229857" y="176720"/>
                </a:lnTo>
                <a:lnTo>
                  <a:pt x="229857" y="7162"/>
                </a:lnTo>
                <a:close/>
              </a:path>
              <a:path w="1492250" h="179704">
                <a:moveTo>
                  <a:pt x="157022" y="7162"/>
                </a:moveTo>
                <a:lnTo>
                  <a:pt x="0" y="7162"/>
                </a:lnTo>
                <a:lnTo>
                  <a:pt x="0" y="176720"/>
                </a:lnTo>
                <a:lnTo>
                  <a:pt x="45974" y="176720"/>
                </a:lnTo>
                <a:lnTo>
                  <a:pt x="45974" y="105079"/>
                </a:lnTo>
                <a:lnTo>
                  <a:pt x="142697" y="105079"/>
                </a:lnTo>
                <a:lnTo>
                  <a:pt x="142697" y="77025"/>
                </a:lnTo>
                <a:lnTo>
                  <a:pt x="45974" y="77025"/>
                </a:lnTo>
                <a:lnTo>
                  <a:pt x="45974" y="38214"/>
                </a:lnTo>
                <a:lnTo>
                  <a:pt x="157022" y="38214"/>
                </a:lnTo>
                <a:lnTo>
                  <a:pt x="157022" y="7162"/>
                </a:lnTo>
                <a:close/>
              </a:path>
              <a:path w="1492250" h="179704">
                <a:moveTo>
                  <a:pt x="1275854" y="5969"/>
                </a:moveTo>
                <a:lnTo>
                  <a:pt x="1117041" y="5969"/>
                </a:lnTo>
                <a:lnTo>
                  <a:pt x="1117041" y="176720"/>
                </a:lnTo>
                <a:lnTo>
                  <a:pt x="1281823" y="176720"/>
                </a:lnTo>
                <a:lnTo>
                  <a:pt x="1281823" y="146875"/>
                </a:lnTo>
                <a:lnTo>
                  <a:pt x="1162418" y="146875"/>
                </a:lnTo>
                <a:lnTo>
                  <a:pt x="1162418" y="102692"/>
                </a:lnTo>
                <a:lnTo>
                  <a:pt x="1267510" y="102692"/>
                </a:lnTo>
                <a:lnTo>
                  <a:pt x="1267510" y="72237"/>
                </a:lnTo>
                <a:lnTo>
                  <a:pt x="1162418" y="72237"/>
                </a:lnTo>
                <a:lnTo>
                  <a:pt x="1162418" y="36423"/>
                </a:lnTo>
                <a:lnTo>
                  <a:pt x="1275854" y="36423"/>
                </a:lnTo>
                <a:lnTo>
                  <a:pt x="1275854" y="5969"/>
                </a:lnTo>
                <a:close/>
              </a:path>
              <a:path w="1492250" h="179704">
                <a:moveTo>
                  <a:pt x="945108" y="5969"/>
                </a:moveTo>
                <a:lnTo>
                  <a:pt x="900328" y="5969"/>
                </a:lnTo>
                <a:lnTo>
                  <a:pt x="900328" y="176720"/>
                </a:lnTo>
                <a:lnTo>
                  <a:pt x="940917" y="176720"/>
                </a:lnTo>
                <a:lnTo>
                  <a:pt x="940917" y="54927"/>
                </a:lnTo>
                <a:lnTo>
                  <a:pt x="981267" y="54927"/>
                </a:lnTo>
                <a:lnTo>
                  <a:pt x="945108" y="5969"/>
                </a:lnTo>
                <a:close/>
              </a:path>
              <a:path w="1492250" h="179704">
                <a:moveTo>
                  <a:pt x="981267" y="54927"/>
                </a:moveTo>
                <a:lnTo>
                  <a:pt x="940917" y="54927"/>
                </a:lnTo>
                <a:lnTo>
                  <a:pt x="1033462" y="176720"/>
                </a:lnTo>
                <a:lnTo>
                  <a:pt x="1073467" y="176720"/>
                </a:lnTo>
                <a:lnTo>
                  <a:pt x="1073467" y="124790"/>
                </a:lnTo>
                <a:lnTo>
                  <a:pt x="1032865" y="124790"/>
                </a:lnTo>
                <a:lnTo>
                  <a:pt x="981267" y="54927"/>
                </a:lnTo>
                <a:close/>
              </a:path>
              <a:path w="1492250" h="179704">
                <a:moveTo>
                  <a:pt x="1073467" y="5969"/>
                </a:moveTo>
                <a:lnTo>
                  <a:pt x="1032865" y="5969"/>
                </a:lnTo>
                <a:lnTo>
                  <a:pt x="1032865" y="124790"/>
                </a:lnTo>
                <a:lnTo>
                  <a:pt x="1073467" y="124790"/>
                </a:lnTo>
                <a:lnTo>
                  <a:pt x="1073467" y="5969"/>
                </a:lnTo>
                <a:close/>
              </a:path>
              <a:path w="1492250" h="179704">
                <a:moveTo>
                  <a:pt x="802411" y="33439"/>
                </a:moveTo>
                <a:lnTo>
                  <a:pt x="759421" y="33439"/>
                </a:lnTo>
                <a:lnTo>
                  <a:pt x="759421" y="176720"/>
                </a:lnTo>
                <a:lnTo>
                  <a:pt x="802411" y="176720"/>
                </a:lnTo>
                <a:lnTo>
                  <a:pt x="802411" y="33439"/>
                </a:lnTo>
                <a:close/>
              </a:path>
              <a:path w="1492250" h="179704">
                <a:moveTo>
                  <a:pt x="868680" y="5969"/>
                </a:moveTo>
                <a:lnTo>
                  <a:pt x="694359" y="5969"/>
                </a:lnTo>
                <a:lnTo>
                  <a:pt x="694359" y="33439"/>
                </a:lnTo>
                <a:lnTo>
                  <a:pt x="868680" y="33439"/>
                </a:lnTo>
                <a:lnTo>
                  <a:pt x="868680" y="5969"/>
                </a:lnTo>
                <a:close/>
              </a:path>
              <a:path w="1492250" h="179704">
                <a:moveTo>
                  <a:pt x="529564" y="5969"/>
                </a:moveTo>
                <a:lnTo>
                  <a:pt x="484200" y="5969"/>
                </a:lnTo>
                <a:lnTo>
                  <a:pt x="484200" y="176720"/>
                </a:lnTo>
                <a:lnTo>
                  <a:pt x="529564" y="176720"/>
                </a:lnTo>
                <a:lnTo>
                  <a:pt x="529564" y="103886"/>
                </a:lnTo>
                <a:lnTo>
                  <a:pt x="660908" y="103886"/>
                </a:lnTo>
                <a:lnTo>
                  <a:pt x="660908" y="74041"/>
                </a:lnTo>
                <a:lnTo>
                  <a:pt x="529564" y="74041"/>
                </a:lnTo>
                <a:lnTo>
                  <a:pt x="529564" y="5969"/>
                </a:lnTo>
                <a:close/>
              </a:path>
              <a:path w="1492250" h="179704">
                <a:moveTo>
                  <a:pt x="660908" y="103886"/>
                </a:moveTo>
                <a:lnTo>
                  <a:pt x="616737" y="103886"/>
                </a:lnTo>
                <a:lnTo>
                  <a:pt x="616737" y="176720"/>
                </a:lnTo>
                <a:lnTo>
                  <a:pt x="660908" y="176720"/>
                </a:lnTo>
                <a:lnTo>
                  <a:pt x="660908" y="103886"/>
                </a:lnTo>
                <a:close/>
              </a:path>
              <a:path w="1492250" h="179704">
                <a:moveTo>
                  <a:pt x="660908" y="5969"/>
                </a:moveTo>
                <a:lnTo>
                  <a:pt x="616737" y="5969"/>
                </a:lnTo>
                <a:lnTo>
                  <a:pt x="616737" y="74041"/>
                </a:lnTo>
                <a:lnTo>
                  <a:pt x="660908" y="74041"/>
                </a:lnTo>
                <a:lnTo>
                  <a:pt x="660908" y="5969"/>
                </a:lnTo>
                <a:close/>
              </a:path>
              <a:path w="1492250" h="179704">
                <a:moveTo>
                  <a:pt x="365988" y="0"/>
                </a:moveTo>
                <a:lnTo>
                  <a:pt x="325856" y="5691"/>
                </a:lnTo>
                <a:lnTo>
                  <a:pt x="293447" y="22690"/>
                </a:lnTo>
                <a:lnTo>
                  <a:pt x="271785" y="50883"/>
                </a:lnTo>
                <a:lnTo>
                  <a:pt x="263893" y="90157"/>
                </a:lnTo>
                <a:lnTo>
                  <a:pt x="271438" y="129084"/>
                </a:lnTo>
                <a:lnTo>
                  <a:pt x="292471" y="157095"/>
                </a:lnTo>
                <a:lnTo>
                  <a:pt x="324586" y="174024"/>
                </a:lnTo>
                <a:lnTo>
                  <a:pt x="365378" y="179705"/>
                </a:lnTo>
                <a:lnTo>
                  <a:pt x="402573" y="175106"/>
                </a:lnTo>
                <a:lnTo>
                  <a:pt x="430982" y="162169"/>
                </a:lnTo>
                <a:lnTo>
                  <a:pt x="444351" y="148666"/>
                </a:lnTo>
                <a:lnTo>
                  <a:pt x="366585" y="148666"/>
                </a:lnTo>
                <a:lnTo>
                  <a:pt x="341375" y="143889"/>
                </a:lnTo>
                <a:lnTo>
                  <a:pt x="324337" y="131051"/>
                </a:lnTo>
                <a:lnTo>
                  <a:pt x="314687" y="112393"/>
                </a:lnTo>
                <a:lnTo>
                  <a:pt x="311645" y="90157"/>
                </a:lnTo>
                <a:lnTo>
                  <a:pt x="317037" y="60896"/>
                </a:lnTo>
                <a:lnTo>
                  <a:pt x="317123" y="60426"/>
                </a:lnTo>
                <a:lnTo>
                  <a:pt x="330833" y="42170"/>
                </a:lnTo>
                <a:lnTo>
                  <a:pt x="348683" y="32982"/>
                </a:lnTo>
                <a:lnTo>
                  <a:pt x="366585" y="30454"/>
                </a:lnTo>
                <a:lnTo>
                  <a:pt x="446059" y="30454"/>
                </a:lnTo>
                <a:lnTo>
                  <a:pt x="437783" y="21042"/>
                </a:lnTo>
                <a:lnTo>
                  <a:pt x="408545" y="5987"/>
                </a:lnTo>
                <a:lnTo>
                  <a:pt x="365988" y="0"/>
                </a:lnTo>
                <a:close/>
              </a:path>
              <a:path w="1492250" h="179704">
                <a:moveTo>
                  <a:pt x="462114" y="116420"/>
                </a:moveTo>
                <a:lnTo>
                  <a:pt x="415531" y="116420"/>
                </a:lnTo>
                <a:lnTo>
                  <a:pt x="409226" y="130278"/>
                </a:lnTo>
                <a:lnTo>
                  <a:pt x="398668" y="140382"/>
                </a:lnTo>
                <a:lnTo>
                  <a:pt x="384305" y="146567"/>
                </a:lnTo>
                <a:lnTo>
                  <a:pt x="366585" y="148666"/>
                </a:lnTo>
                <a:lnTo>
                  <a:pt x="444351" y="148666"/>
                </a:lnTo>
                <a:lnTo>
                  <a:pt x="450773" y="142178"/>
                </a:lnTo>
                <a:lnTo>
                  <a:pt x="462114" y="116420"/>
                </a:lnTo>
                <a:close/>
              </a:path>
              <a:path w="1492250" h="179704">
                <a:moveTo>
                  <a:pt x="446059" y="30454"/>
                </a:moveTo>
                <a:lnTo>
                  <a:pt x="366585" y="30454"/>
                </a:lnTo>
                <a:lnTo>
                  <a:pt x="389851" y="33597"/>
                </a:lnTo>
                <a:lnTo>
                  <a:pt x="404045" y="41273"/>
                </a:lnTo>
                <a:lnTo>
                  <a:pt x="411759" y="50883"/>
                </a:lnTo>
                <a:lnTo>
                  <a:pt x="415531" y="59702"/>
                </a:lnTo>
                <a:lnTo>
                  <a:pt x="462114" y="60896"/>
                </a:lnTo>
                <a:lnTo>
                  <a:pt x="455155" y="40799"/>
                </a:lnTo>
                <a:lnTo>
                  <a:pt x="446059" y="30454"/>
                </a:lnTo>
                <a:close/>
              </a:path>
            </a:pathLst>
          </a:custGeom>
          <a:solidFill>
            <a:srgbClr val="155CAB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" name="object 13"/>
          <p:cNvSpPr/>
          <p:nvPr/>
        </p:nvSpPr>
        <p:spPr>
          <a:xfrm>
            <a:off x="2914588" y="4633281"/>
            <a:ext cx="1006475" cy="334010"/>
          </a:xfrm>
          <a:custGeom>
            <a:avLst/>
            <a:gdLst/>
            <a:ahLst/>
            <a:cxnLst/>
            <a:rect l="l" t="t" r="r" b="b"/>
            <a:pathLst>
              <a:path w="1006475" h="334010">
                <a:moveTo>
                  <a:pt x="137198" y="125730"/>
                </a:moveTo>
                <a:lnTo>
                  <a:pt x="76372" y="157479"/>
                </a:lnTo>
                <a:lnTo>
                  <a:pt x="31827" y="190499"/>
                </a:lnTo>
                <a:lnTo>
                  <a:pt x="5669" y="223520"/>
                </a:lnTo>
                <a:lnTo>
                  <a:pt x="0" y="255269"/>
                </a:lnTo>
                <a:lnTo>
                  <a:pt x="7965" y="273050"/>
                </a:lnTo>
                <a:lnTo>
                  <a:pt x="49196" y="303530"/>
                </a:lnTo>
                <a:lnTo>
                  <a:pt x="119969" y="323850"/>
                </a:lnTo>
                <a:lnTo>
                  <a:pt x="164863" y="330200"/>
                </a:lnTo>
                <a:lnTo>
                  <a:pt x="215258" y="334009"/>
                </a:lnTo>
                <a:lnTo>
                  <a:pt x="270526" y="334009"/>
                </a:lnTo>
                <a:lnTo>
                  <a:pt x="330039" y="332740"/>
                </a:lnTo>
                <a:lnTo>
                  <a:pt x="393168" y="327659"/>
                </a:lnTo>
                <a:lnTo>
                  <a:pt x="459284" y="320040"/>
                </a:lnTo>
                <a:lnTo>
                  <a:pt x="527761" y="309880"/>
                </a:lnTo>
                <a:lnTo>
                  <a:pt x="587717" y="298450"/>
                </a:lnTo>
                <a:lnTo>
                  <a:pt x="645231" y="285750"/>
                </a:lnTo>
                <a:lnTo>
                  <a:pt x="699917" y="270509"/>
                </a:lnTo>
                <a:lnTo>
                  <a:pt x="751392" y="255269"/>
                </a:lnTo>
                <a:lnTo>
                  <a:pt x="799269" y="238759"/>
                </a:lnTo>
                <a:lnTo>
                  <a:pt x="836894" y="223520"/>
                </a:lnTo>
                <a:lnTo>
                  <a:pt x="172466" y="223520"/>
                </a:lnTo>
                <a:lnTo>
                  <a:pt x="154697" y="220979"/>
                </a:lnTo>
                <a:lnTo>
                  <a:pt x="142601" y="214629"/>
                </a:lnTo>
                <a:lnTo>
                  <a:pt x="135697" y="204470"/>
                </a:lnTo>
                <a:lnTo>
                  <a:pt x="133502" y="191770"/>
                </a:lnTo>
                <a:lnTo>
                  <a:pt x="133502" y="184149"/>
                </a:lnTo>
                <a:lnTo>
                  <a:pt x="177643" y="184149"/>
                </a:lnTo>
                <a:lnTo>
                  <a:pt x="173754" y="180340"/>
                </a:lnTo>
                <a:lnTo>
                  <a:pt x="135039" y="147320"/>
                </a:lnTo>
                <a:lnTo>
                  <a:pt x="133921" y="138429"/>
                </a:lnTo>
                <a:lnTo>
                  <a:pt x="134785" y="133349"/>
                </a:lnTo>
                <a:lnTo>
                  <a:pt x="135216" y="129539"/>
                </a:lnTo>
                <a:lnTo>
                  <a:pt x="136080" y="126999"/>
                </a:lnTo>
                <a:lnTo>
                  <a:pt x="137198" y="125730"/>
                </a:lnTo>
                <a:close/>
              </a:path>
              <a:path w="1006475" h="334010">
                <a:moveTo>
                  <a:pt x="177774" y="128270"/>
                </a:moveTo>
                <a:lnTo>
                  <a:pt x="166547" y="128270"/>
                </a:lnTo>
                <a:lnTo>
                  <a:pt x="163398" y="129539"/>
                </a:lnTo>
                <a:lnTo>
                  <a:pt x="162293" y="134620"/>
                </a:lnTo>
                <a:lnTo>
                  <a:pt x="162102" y="135890"/>
                </a:lnTo>
                <a:lnTo>
                  <a:pt x="162052" y="138429"/>
                </a:lnTo>
                <a:lnTo>
                  <a:pt x="162534" y="139699"/>
                </a:lnTo>
                <a:lnTo>
                  <a:pt x="170594" y="148590"/>
                </a:lnTo>
                <a:lnTo>
                  <a:pt x="185820" y="157479"/>
                </a:lnTo>
                <a:lnTo>
                  <a:pt x="201321" y="167640"/>
                </a:lnTo>
                <a:lnTo>
                  <a:pt x="210210" y="181610"/>
                </a:lnTo>
                <a:lnTo>
                  <a:pt x="210820" y="184149"/>
                </a:lnTo>
                <a:lnTo>
                  <a:pt x="211556" y="190499"/>
                </a:lnTo>
                <a:lnTo>
                  <a:pt x="210388" y="199390"/>
                </a:lnTo>
                <a:lnTo>
                  <a:pt x="206154" y="210820"/>
                </a:lnTo>
                <a:lnTo>
                  <a:pt x="197880" y="218440"/>
                </a:lnTo>
                <a:lnTo>
                  <a:pt x="186379" y="222250"/>
                </a:lnTo>
                <a:lnTo>
                  <a:pt x="172466" y="223520"/>
                </a:lnTo>
                <a:lnTo>
                  <a:pt x="517956" y="223520"/>
                </a:lnTo>
                <a:lnTo>
                  <a:pt x="501885" y="220979"/>
                </a:lnTo>
                <a:lnTo>
                  <a:pt x="499455" y="219709"/>
                </a:lnTo>
                <a:lnTo>
                  <a:pt x="227533" y="219709"/>
                </a:lnTo>
                <a:lnTo>
                  <a:pt x="241464" y="143510"/>
                </a:lnTo>
                <a:lnTo>
                  <a:pt x="181229" y="143510"/>
                </a:lnTo>
                <a:lnTo>
                  <a:pt x="181229" y="130809"/>
                </a:lnTo>
                <a:lnTo>
                  <a:pt x="177774" y="128270"/>
                </a:lnTo>
                <a:close/>
              </a:path>
              <a:path w="1006475" h="334010">
                <a:moveTo>
                  <a:pt x="523024" y="128270"/>
                </a:moveTo>
                <a:lnTo>
                  <a:pt x="512038" y="128270"/>
                </a:lnTo>
                <a:lnTo>
                  <a:pt x="508901" y="130809"/>
                </a:lnTo>
                <a:lnTo>
                  <a:pt x="507720" y="135890"/>
                </a:lnTo>
                <a:lnTo>
                  <a:pt x="507599" y="137160"/>
                </a:lnTo>
                <a:lnTo>
                  <a:pt x="507479" y="138429"/>
                </a:lnTo>
                <a:lnTo>
                  <a:pt x="508038" y="139699"/>
                </a:lnTo>
                <a:lnTo>
                  <a:pt x="516070" y="148590"/>
                </a:lnTo>
                <a:lnTo>
                  <a:pt x="531183" y="157479"/>
                </a:lnTo>
                <a:lnTo>
                  <a:pt x="546564" y="167640"/>
                </a:lnTo>
                <a:lnTo>
                  <a:pt x="555396" y="181610"/>
                </a:lnTo>
                <a:lnTo>
                  <a:pt x="555879" y="184149"/>
                </a:lnTo>
                <a:lnTo>
                  <a:pt x="556742" y="190499"/>
                </a:lnTo>
                <a:lnTo>
                  <a:pt x="555510" y="198120"/>
                </a:lnTo>
                <a:lnTo>
                  <a:pt x="550407" y="210820"/>
                </a:lnTo>
                <a:lnTo>
                  <a:pt x="540991" y="218440"/>
                </a:lnTo>
                <a:lnTo>
                  <a:pt x="529446" y="222250"/>
                </a:lnTo>
                <a:lnTo>
                  <a:pt x="517956" y="223520"/>
                </a:lnTo>
                <a:lnTo>
                  <a:pt x="836894" y="223520"/>
                </a:lnTo>
                <a:lnTo>
                  <a:pt x="840030" y="222250"/>
                </a:lnTo>
                <a:lnTo>
                  <a:pt x="617791" y="222250"/>
                </a:lnTo>
                <a:lnTo>
                  <a:pt x="602390" y="220979"/>
                </a:lnTo>
                <a:lnTo>
                  <a:pt x="590986" y="215900"/>
                </a:lnTo>
                <a:lnTo>
                  <a:pt x="583628" y="207009"/>
                </a:lnTo>
                <a:lnTo>
                  <a:pt x="580364" y="195579"/>
                </a:lnTo>
                <a:lnTo>
                  <a:pt x="580288" y="194310"/>
                </a:lnTo>
                <a:lnTo>
                  <a:pt x="580212" y="193040"/>
                </a:lnTo>
                <a:lnTo>
                  <a:pt x="580096" y="144779"/>
                </a:lnTo>
                <a:lnTo>
                  <a:pt x="526656" y="144779"/>
                </a:lnTo>
                <a:lnTo>
                  <a:pt x="526656" y="132079"/>
                </a:lnTo>
                <a:lnTo>
                  <a:pt x="523024" y="128270"/>
                </a:lnTo>
                <a:close/>
              </a:path>
              <a:path w="1006475" h="334010">
                <a:moveTo>
                  <a:pt x="684390" y="111759"/>
                </a:moveTo>
                <a:lnTo>
                  <a:pt x="655408" y="111759"/>
                </a:lnTo>
                <a:lnTo>
                  <a:pt x="655281" y="194310"/>
                </a:lnTo>
                <a:lnTo>
                  <a:pt x="655167" y="195579"/>
                </a:lnTo>
                <a:lnTo>
                  <a:pt x="651872" y="207009"/>
                </a:lnTo>
                <a:lnTo>
                  <a:pt x="644523" y="215900"/>
                </a:lnTo>
                <a:lnTo>
                  <a:pt x="633152" y="220979"/>
                </a:lnTo>
                <a:lnTo>
                  <a:pt x="617791" y="222250"/>
                </a:lnTo>
                <a:lnTo>
                  <a:pt x="840030" y="222250"/>
                </a:lnTo>
                <a:lnTo>
                  <a:pt x="843165" y="220979"/>
                </a:lnTo>
                <a:lnTo>
                  <a:pt x="839533" y="220979"/>
                </a:lnTo>
                <a:lnTo>
                  <a:pt x="825863" y="219709"/>
                </a:lnTo>
                <a:lnTo>
                  <a:pt x="821970" y="218440"/>
                </a:lnTo>
                <a:lnTo>
                  <a:pt x="684390" y="218440"/>
                </a:lnTo>
                <a:lnTo>
                  <a:pt x="684390" y="111759"/>
                </a:lnTo>
                <a:close/>
              </a:path>
              <a:path w="1006475" h="334010">
                <a:moveTo>
                  <a:pt x="271678" y="124459"/>
                </a:moveTo>
                <a:lnTo>
                  <a:pt x="271183" y="124459"/>
                </a:lnTo>
                <a:lnTo>
                  <a:pt x="256946" y="219709"/>
                </a:lnTo>
                <a:lnTo>
                  <a:pt x="285623" y="219709"/>
                </a:lnTo>
                <a:lnTo>
                  <a:pt x="271678" y="124459"/>
                </a:lnTo>
                <a:close/>
              </a:path>
              <a:path w="1006475" h="334010">
                <a:moveTo>
                  <a:pt x="337654" y="111759"/>
                </a:moveTo>
                <a:lnTo>
                  <a:pt x="295236" y="111759"/>
                </a:lnTo>
                <a:lnTo>
                  <a:pt x="314845" y="219709"/>
                </a:lnTo>
                <a:lnTo>
                  <a:pt x="335318" y="219709"/>
                </a:lnTo>
                <a:lnTo>
                  <a:pt x="336857" y="148590"/>
                </a:lnTo>
                <a:lnTo>
                  <a:pt x="336967" y="143510"/>
                </a:lnTo>
                <a:lnTo>
                  <a:pt x="337077" y="138429"/>
                </a:lnTo>
                <a:lnTo>
                  <a:pt x="337187" y="133349"/>
                </a:lnTo>
                <a:lnTo>
                  <a:pt x="337297" y="128270"/>
                </a:lnTo>
                <a:lnTo>
                  <a:pt x="337407" y="123189"/>
                </a:lnTo>
                <a:lnTo>
                  <a:pt x="337517" y="118109"/>
                </a:lnTo>
                <a:lnTo>
                  <a:pt x="337599" y="114299"/>
                </a:lnTo>
                <a:lnTo>
                  <a:pt x="337654" y="111759"/>
                </a:lnTo>
                <a:close/>
              </a:path>
              <a:path w="1006475" h="334010">
                <a:moveTo>
                  <a:pt x="363740" y="126999"/>
                </a:moveTo>
                <a:lnTo>
                  <a:pt x="363245" y="126999"/>
                </a:lnTo>
                <a:lnTo>
                  <a:pt x="363228" y="129539"/>
                </a:lnTo>
                <a:lnTo>
                  <a:pt x="363103" y="148590"/>
                </a:lnTo>
                <a:lnTo>
                  <a:pt x="362978" y="167640"/>
                </a:lnTo>
                <a:lnTo>
                  <a:pt x="362886" y="181610"/>
                </a:lnTo>
                <a:lnTo>
                  <a:pt x="362761" y="200660"/>
                </a:lnTo>
                <a:lnTo>
                  <a:pt x="362635" y="219709"/>
                </a:lnTo>
                <a:lnTo>
                  <a:pt x="380949" y="219709"/>
                </a:lnTo>
                <a:lnTo>
                  <a:pt x="363740" y="126999"/>
                </a:lnTo>
                <a:close/>
              </a:path>
              <a:path w="1006475" h="334010">
                <a:moveTo>
                  <a:pt x="426275" y="126999"/>
                </a:moveTo>
                <a:lnTo>
                  <a:pt x="425780" y="126999"/>
                </a:lnTo>
                <a:lnTo>
                  <a:pt x="408508" y="219709"/>
                </a:lnTo>
                <a:lnTo>
                  <a:pt x="426885" y="219709"/>
                </a:lnTo>
                <a:lnTo>
                  <a:pt x="426759" y="200660"/>
                </a:lnTo>
                <a:lnTo>
                  <a:pt x="426634" y="181610"/>
                </a:lnTo>
                <a:lnTo>
                  <a:pt x="426542" y="167640"/>
                </a:lnTo>
                <a:lnTo>
                  <a:pt x="426417" y="148590"/>
                </a:lnTo>
                <a:lnTo>
                  <a:pt x="426292" y="129539"/>
                </a:lnTo>
                <a:lnTo>
                  <a:pt x="426275" y="126999"/>
                </a:lnTo>
                <a:close/>
              </a:path>
              <a:path w="1006475" h="334010">
                <a:moveTo>
                  <a:pt x="502231" y="111759"/>
                </a:moveTo>
                <a:lnTo>
                  <a:pt x="451802" y="111759"/>
                </a:lnTo>
                <a:lnTo>
                  <a:pt x="452979" y="167640"/>
                </a:lnTo>
                <a:lnTo>
                  <a:pt x="453059" y="171449"/>
                </a:lnTo>
                <a:lnTo>
                  <a:pt x="453139" y="175260"/>
                </a:lnTo>
                <a:lnTo>
                  <a:pt x="453246" y="180340"/>
                </a:lnTo>
                <a:lnTo>
                  <a:pt x="453326" y="184149"/>
                </a:lnTo>
                <a:lnTo>
                  <a:pt x="453433" y="189229"/>
                </a:lnTo>
                <a:lnTo>
                  <a:pt x="453460" y="190499"/>
                </a:lnTo>
                <a:lnTo>
                  <a:pt x="453567" y="195579"/>
                </a:lnTo>
                <a:lnTo>
                  <a:pt x="453674" y="200660"/>
                </a:lnTo>
                <a:lnTo>
                  <a:pt x="453781" y="205740"/>
                </a:lnTo>
                <a:lnTo>
                  <a:pt x="453888" y="210820"/>
                </a:lnTo>
                <a:lnTo>
                  <a:pt x="453968" y="214629"/>
                </a:lnTo>
                <a:lnTo>
                  <a:pt x="454075" y="219709"/>
                </a:lnTo>
                <a:lnTo>
                  <a:pt x="499455" y="219709"/>
                </a:lnTo>
                <a:lnTo>
                  <a:pt x="489734" y="214629"/>
                </a:lnTo>
                <a:lnTo>
                  <a:pt x="482045" y="205740"/>
                </a:lnTo>
                <a:lnTo>
                  <a:pt x="479361" y="191770"/>
                </a:lnTo>
                <a:lnTo>
                  <a:pt x="479488" y="182879"/>
                </a:lnTo>
                <a:lnTo>
                  <a:pt x="521835" y="182879"/>
                </a:lnTo>
                <a:lnTo>
                  <a:pt x="519266" y="180340"/>
                </a:lnTo>
                <a:lnTo>
                  <a:pt x="504313" y="171449"/>
                </a:lnTo>
                <a:lnTo>
                  <a:pt x="489508" y="161290"/>
                </a:lnTo>
                <a:lnTo>
                  <a:pt x="480961" y="147320"/>
                </a:lnTo>
                <a:lnTo>
                  <a:pt x="479856" y="142240"/>
                </a:lnTo>
                <a:lnTo>
                  <a:pt x="479856" y="138429"/>
                </a:lnTo>
                <a:lnTo>
                  <a:pt x="480720" y="133349"/>
                </a:lnTo>
                <a:lnTo>
                  <a:pt x="485677" y="120649"/>
                </a:lnTo>
                <a:lnTo>
                  <a:pt x="494707" y="114299"/>
                </a:lnTo>
                <a:lnTo>
                  <a:pt x="502231" y="111759"/>
                </a:lnTo>
                <a:close/>
              </a:path>
              <a:path w="1006475" h="334010">
                <a:moveTo>
                  <a:pt x="710158" y="133349"/>
                </a:moveTo>
                <a:lnTo>
                  <a:pt x="709790" y="133349"/>
                </a:lnTo>
                <a:lnTo>
                  <a:pt x="710175" y="157479"/>
                </a:lnTo>
                <a:lnTo>
                  <a:pt x="710236" y="161290"/>
                </a:lnTo>
                <a:lnTo>
                  <a:pt x="710337" y="167640"/>
                </a:lnTo>
                <a:lnTo>
                  <a:pt x="710459" y="175259"/>
                </a:lnTo>
                <a:lnTo>
                  <a:pt x="710561" y="181610"/>
                </a:lnTo>
                <a:lnTo>
                  <a:pt x="710682" y="189229"/>
                </a:lnTo>
                <a:lnTo>
                  <a:pt x="710784" y="195579"/>
                </a:lnTo>
                <a:lnTo>
                  <a:pt x="710905" y="203199"/>
                </a:lnTo>
                <a:lnTo>
                  <a:pt x="711027" y="210819"/>
                </a:lnTo>
                <a:lnTo>
                  <a:pt x="711149" y="218440"/>
                </a:lnTo>
                <a:lnTo>
                  <a:pt x="735939" y="218440"/>
                </a:lnTo>
                <a:lnTo>
                  <a:pt x="710158" y="133349"/>
                </a:lnTo>
                <a:close/>
              </a:path>
              <a:path w="1006475" h="334010">
                <a:moveTo>
                  <a:pt x="822414" y="111759"/>
                </a:moveTo>
                <a:lnTo>
                  <a:pt x="774293" y="111759"/>
                </a:lnTo>
                <a:lnTo>
                  <a:pt x="774293" y="218440"/>
                </a:lnTo>
                <a:lnTo>
                  <a:pt x="821970" y="218440"/>
                </a:lnTo>
                <a:lnTo>
                  <a:pt x="814184" y="215900"/>
                </a:lnTo>
                <a:lnTo>
                  <a:pt x="805743" y="207009"/>
                </a:lnTo>
                <a:lnTo>
                  <a:pt x="801789" y="194310"/>
                </a:lnTo>
                <a:lnTo>
                  <a:pt x="801420" y="191770"/>
                </a:lnTo>
                <a:lnTo>
                  <a:pt x="801505" y="139699"/>
                </a:lnTo>
                <a:lnTo>
                  <a:pt x="813825" y="115570"/>
                </a:lnTo>
                <a:lnTo>
                  <a:pt x="822414" y="111759"/>
                </a:lnTo>
                <a:close/>
              </a:path>
              <a:path w="1006475" h="334010">
                <a:moveTo>
                  <a:pt x="954316" y="158749"/>
                </a:moveTo>
                <a:lnTo>
                  <a:pt x="877582" y="158749"/>
                </a:lnTo>
                <a:lnTo>
                  <a:pt x="877582" y="191770"/>
                </a:lnTo>
                <a:lnTo>
                  <a:pt x="877201" y="194310"/>
                </a:lnTo>
                <a:lnTo>
                  <a:pt x="877081" y="195579"/>
                </a:lnTo>
                <a:lnTo>
                  <a:pt x="876960" y="196849"/>
                </a:lnTo>
                <a:lnTo>
                  <a:pt x="876839" y="198120"/>
                </a:lnTo>
                <a:lnTo>
                  <a:pt x="876719" y="199390"/>
                </a:lnTo>
                <a:lnTo>
                  <a:pt x="875106" y="204470"/>
                </a:lnTo>
                <a:lnTo>
                  <a:pt x="872642" y="208279"/>
                </a:lnTo>
                <a:lnTo>
                  <a:pt x="931815" y="175260"/>
                </a:lnTo>
                <a:lnTo>
                  <a:pt x="954316" y="158749"/>
                </a:lnTo>
                <a:close/>
              </a:path>
              <a:path w="1006475" h="334010">
                <a:moveTo>
                  <a:pt x="177643" y="184149"/>
                </a:moveTo>
                <a:lnTo>
                  <a:pt x="162725" y="184149"/>
                </a:lnTo>
                <a:lnTo>
                  <a:pt x="162788" y="200660"/>
                </a:lnTo>
                <a:lnTo>
                  <a:pt x="167106" y="203199"/>
                </a:lnTo>
                <a:lnTo>
                  <a:pt x="178638" y="203199"/>
                </a:lnTo>
                <a:lnTo>
                  <a:pt x="181965" y="201929"/>
                </a:lnTo>
                <a:lnTo>
                  <a:pt x="183565" y="194310"/>
                </a:lnTo>
                <a:lnTo>
                  <a:pt x="183686" y="193040"/>
                </a:lnTo>
                <a:lnTo>
                  <a:pt x="183807" y="191770"/>
                </a:lnTo>
                <a:lnTo>
                  <a:pt x="182829" y="189229"/>
                </a:lnTo>
                <a:lnTo>
                  <a:pt x="177643" y="184149"/>
                </a:lnTo>
                <a:close/>
              </a:path>
              <a:path w="1006475" h="334010">
                <a:moveTo>
                  <a:pt x="521835" y="182879"/>
                </a:moveTo>
                <a:lnTo>
                  <a:pt x="508279" y="182879"/>
                </a:lnTo>
                <a:lnTo>
                  <a:pt x="508279" y="199390"/>
                </a:lnTo>
                <a:lnTo>
                  <a:pt x="512356" y="203199"/>
                </a:lnTo>
                <a:lnTo>
                  <a:pt x="524129" y="203199"/>
                </a:lnTo>
                <a:lnTo>
                  <a:pt x="527329" y="200660"/>
                </a:lnTo>
                <a:lnTo>
                  <a:pt x="528447" y="196849"/>
                </a:lnTo>
                <a:lnTo>
                  <a:pt x="529005" y="194310"/>
                </a:lnTo>
                <a:lnTo>
                  <a:pt x="529126" y="193040"/>
                </a:lnTo>
                <a:lnTo>
                  <a:pt x="529247" y="191770"/>
                </a:lnTo>
                <a:lnTo>
                  <a:pt x="528256" y="189229"/>
                </a:lnTo>
                <a:lnTo>
                  <a:pt x="521835" y="182879"/>
                </a:lnTo>
                <a:close/>
              </a:path>
              <a:path w="1006475" h="334010">
                <a:moveTo>
                  <a:pt x="627900" y="111759"/>
                </a:moveTo>
                <a:lnTo>
                  <a:pt x="607682" y="111759"/>
                </a:lnTo>
                <a:lnTo>
                  <a:pt x="607745" y="194310"/>
                </a:lnTo>
                <a:lnTo>
                  <a:pt x="608291" y="196849"/>
                </a:lnTo>
                <a:lnTo>
                  <a:pt x="610019" y="203199"/>
                </a:lnTo>
                <a:lnTo>
                  <a:pt x="625563" y="203199"/>
                </a:lnTo>
                <a:lnTo>
                  <a:pt x="627291" y="196849"/>
                </a:lnTo>
                <a:lnTo>
                  <a:pt x="627722" y="195579"/>
                </a:lnTo>
                <a:lnTo>
                  <a:pt x="627849" y="194310"/>
                </a:lnTo>
                <a:lnTo>
                  <a:pt x="627900" y="111759"/>
                </a:lnTo>
                <a:close/>
              </a:path>
              <a:path w="1006475" h="334010">
                <a:moveTo>
                  <a:pt x="847178" y="129539"/>
                </a:moveTo>
                <a:lnTo>
                  <a:pt x="831519" y="129539"/>
                </a:lnTo>
                <a:lnTo>
                  <a:pt x="829538" y="134620"/>
                </a:lnTo>
                <a:lnTo>
                  <a:pt x="828802" y="138429"/>
                </a:lnTo>
                <a:lnTo>
                  <a:pt x="828675" y="193040"/>
                </a:lnTo>
                <a:lnTo>
                  <a:pt x="828992" y="194310"/>
                </a:lnTo>
                <a:lnTo>
                  <a:pt x="830402" y="201929"/>
                </a:lnTo>
                <a:lnTo>
                  <a:pt x="848410" y="201929"/>
                </a:lnTo>
                <a:lnTo>
                  <a:pt x="849769" y="194310"/>
                </a:lnTo>
                <a:lnTo>
                  <a:pt x="850138" y="193040"/>
                </a:lnTo>
                <a:lnTo>
                  <a:pt x="850138" y="175260"/>
                </a:lnTo>
                <a:lnTo>
                  <a:pt x="839279" y="175260"/>
                </a:lnTo>
                <a:lnTo>
                  <a:pt x="839279" y="158749"/>
                </a:lnTo>
                <a:lnTo>
                  <a:pt x="954316" y="158749"/>
                </a:lnTo>
                <a:lnTo>
                  <a:pt x="969894" y="147320"/>
                </a:lnTo>
                <a:lnTo>
                  <a:pt x="849896" y="147320"/>
                </a:lnTo>
                <a:lnTo>
                  <a:pt x="849833" y="139699"/>
                </a:lnTo>
                <a:lnTo>
                  <a:pt x="849769" y="138429"/>
                </a:lnTo>
                <a:lnTo>
                  <a:pt x="849515" y="137160"/>
                </a:lnTo>
                <a:lnTo>
                  <a:pt x="849083" y="134620"/>
                </a:lnTo>
                <a:lnTo>
                  <a:pt x="847178" y="129539"/>
                </a:lnTo>
                <a:close/>
              </a:path>
              <a:path w="1006475" h="334010">
                <a:moveTo>
                  <a:pt x="747407" y="111759"/>
                </a:moveTo>
                <a:lnTo>
                  <a:pt x="724344" y="111759"/>
                </a:lnTo>
                <a:lnTo>
                  <a:pt x="748207" y="194310"/>
                </a:lnTo>
                <a:lnTo>
                  <a:pt x="748766" y="194310"/>
                </a:lnTo>
                <a:lnTo>
                  <a:pt x="748013" y="148590"/>
                </a:lnTo>
                <a:lnTo>
                  <a:pt x="747888" y="140970"/>
                </a:lnTo>
                <a:lnTo>
                  <a:pt x="747763" y="133349"/>
                </a:lnTo>
                <a:lnTo>
                  <a:pt x="747637" y="125730"/>
                </a:lnTo>
                <a:lnTo>
                  <a:pt x="747512" y="118109"/>
                </a:lnTo>
                <a:lnTo>
                  <a:pt x="747407" y="111759"/>
                </a:lnTo>
                <a:close/>
              </a:path>
              <a:path w="1006475" h="334010">
                <a:moveTo>
                  <a:pt x="407835" y="111759"/>
                </a:moveTo>
                <a:lnTo>
                  <a:pt x="381622" y="111759"/>
                </a:lnTo>
                <a:lnTo>
                  <a:pt x="394385" y="191770"/>
                </a:lnTo>
                <a:lnTo>
                  <a:pt x="395008" y="191770"/>
                </a:lnTo>
                <a:lnTo>
                  <a:pt x="407835" y="111759"/>
                </a:lnTo>
                <a:close/>
              </a:path>
              <a:path w="1006475" h="334010">
                <a:moveTo>
                  <a:pt x="735378" y="0"/>
                </a:moveTo>
                <a:lnTo>
                  <a:pt x="675860" y="2539"/>
                </a:lnTo>
                <a:lnTo>
                  <a:pt x="612727" y="6350"/>
                </a:lnTo>
                <a:lnTo>
                  <a:pt x="546607" y="13970"/>
                </a:lnTo>
                <a:lnTo>
                  <a:pt x="478129" y="25399"/>
                </a:lnTo>
                <a:lnTo>
                  <a:pt x="420798" y="35559"/>
                </a:lnTo>
                <a:lnTo>
                  <a:pt x="365690" y="48259"/>
                </a:lnTo>
                <a:lnTo>
                  <a:pt x="313137" y="62230"/>
                </a:lnTo>
                <a:lnTo>
                  <a:pt x="263471" y="77470"/>
                </a:lnTo>
                <a:lnTo>
                  <a:pt x="217024" y="92709"/>
                </a:lnTo>
                <a:lnTo>
                  <a:pt x="174129" y="109220"/>
                </a:lnTo>
                <a:lnTo>
                  <a:pt x="839533" y="109220"/>
                </a:lnTo>
                <a:lnTo>
                  <a:pt x="851811" y="110489"/>
                </a:lnTo>
                <a:lnTo>
                  <a:pt x="863468" y="114299"/>
                </a:lnTo>
                <a:lnTo>
                  <a:pt x="872546" y="123189"/>
                </a:lnTo>
                <a:lnTo>
                  <a:pt x="877087" y="135890"/>
                </a:lnTo>
                <a:lnTo>
                  <a:pt x="877392" y="138429"/>
                </a:lnTo>
                <a:lnTo>
                  <a:pt x="877392" y="147320"/>
                </a:lnTo>
                <a:lnTo>
                  <a:pt x="969894" y="147320"/>
                </a:lnTo>
                <a:lnTo>
                  <a:pt x="975086" y="143510"/>
                </a:lnTo>
                <a:lnTo>
                  <a:pt x="1000451" y="110489"/>
                </a:lnTo>
                <a:lnTo>
                  <a:pt x="1005903" y="80009"/>
                </a:lnTo>
                <a:lnTo>
                  <a:pt x="997948" y="60959"/>
                </a:lnTo>
                <a:lnTo>
                  <a:pt x="956726" y="31749"/>
                </a:lnTo>
                <a:lnTo>
                  <a:pt x="885951" y="11429"/>
                </a:lnTo>
                <a:lnTo>
                  <a:pt x="841052" y="5079"/>
                </a:lnTo>
                <a:lnTo>
                  <a:pt x="790652" y="1270"/>
                </a:lnTo>
                <a:lnTo>
                  <a:pt x="735378" y="0"/>
                </a:lnTo>
                <a:close/>
              </a:path>
              <a:path w="1006475" h="334010">
                <a:moveTo>
                  <a:pt x="839533" y="109220"/>
                </a:moveTo>
                <a:lnTo>
                  <a:pt x="517715" y="109220"/>
                </a:lnTo>
                <a:lnTo>
                  <a:pt x="527181" y="110489"/>
                </a:lnTo>
                <a:lnTo>
                  <a:pt x="535225" y="111759"/>
                </a:lnTo>
                <a:lnTo>
                  <a:pt x="541836" y="114299"/>
                </a:lnTo>
                <a:lnTo>
                  <a:pt x="547001" y="118109"/>
                </a:lnTo>
                <a:lnTo>
                  <a:pt x="551383" y="123189"/>
                </a:lnTo>
                <a:lnTo>
                  <a:pt x="553605" y="128270"/>
                </a:lnTo>
                <a:lnTo>
                  <a:pt x="553605" y="144779"/>
                </a:lnTo>
                <a:lnTo>
                  <a:pt x="580096" y="144779"/>
                </a:lnTo>
                <a:lnTo>
                  <a:pt x="580123" y="111759"/>
                </a:lnTo>
                <a:lnTo>
                  <a:pt x="822414" y="111759"/>
                </a:lnTo>
                <a:lnTo>
                  <a:pt x="825276" y="110489"/>
                </a:lnTo>
                <a:lnTo>
                  <a:pt x="839533" y="109220"/>
                </a:lnTo>
                <a:close/>
              </a:path>
              <a:path w="1006475" h="334010">
                <a:moveTo>
                  <a:pt x="517715" y="109220"/>
                </a:moveTo>
                <a:lnTo>
                  <a:pt x="182959" y="109220"/>
                </a:lnTo>
                <a:lnTo>
                  <a:pt x="190544" y="111759"/>
                </a:lnTo>
                <a:lnTo>
                  <a:pt x="196843" y="114299"/>
                </a:lnTo>
                <a:lnTo>
                  <a:pt x="201815" y="118109"/>
                </a:lnTo>
                <a:lnTo>
                  <a:pt x="206197" y="121920"/>
                </a:lnTo>
                <a:lnTo>
                  <a:pt x="208419" y="128270"/>
                </a:lnTo>
                <a:lnTo>
                  <a:pt x="208419" y="143510"/>
                </a:lnTo>
                <a:lnTo>
                  <a:pt x="241464" y="143510"/>
                </a:lnTo>
                <a:lnTo>
                  <a:pt x="247269" y="111759"/>
                </a:lnTo>
                <a:lnTo>
                  <a:pt x="502231" y="111759"/>
                </a:lnTo>
                <a:lnTo>
                  <a:pt x="505993" y="110489"/>
                </a:lnTo>
                <a:lnTo>
                  <a:pt x="517715" y="109220"/>
                </a:lnTo>
                <a:close/>
              </a:path>
            </a:pathLst>
          </a:custGeom>
          <a:solidFill>
            <a:srgbClr val="274A9F"/>
          </a:solid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14" name="object 14"/>
          <p:cNvGrpSpPr/>
          <p:nvPr/>
        </p:nvGrpSpPr>
        <p:grpSpPr>
          <a:xfrm>
            <a:off x="4126628" y="4733014"/>
            <a:ext cx="800735" cy="137795"/>
            <a:chOff x="4126628" y="4733014"/>
            <a:chExt cx="800735" cy="137795"/>
          </a:xfrm>
        </p:grpSpPr>
        <p:pic>
          <p:nvPicPr>
            <p:cNvPr id="15" name="object 15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4126628" y="4733017"/>
              <a:ext cx="350053" cy="137756"/>
            </a:xfrm>
            <a:prstGeom prst="rect">
              <a:avLst/>
            </a:prstGeom>
          </p:spPr>
        </p:pic>
        <p:pic>
          <p:nvPicPr>
            <p:cNvPr id="16" name="object 16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4496172" y="4733017"/>
              <a:ext cx="86080" cy="137756"/>
            </a:xfrm>
            <a:prstGeom prst="rect">
              <a:avLst/>
            </a:prstGeom>
          </p:spPr>
        </p:pic>
        <p:pic>
          <p:nvPicPr>
            <p:cNvPr id="17" name="object 17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4601739" y="4735239"/>
              <a:ext cx="90639" cy="135534"/>
            </a:xfrm>
            <a:prstGeom prst="rect">
              <a:avLst/>
            </a:prstGeom>
          </p:spPr>
        </p:pic>
        <p:pic>
          <p:nvPicPr>
            <p:cNvPr id="18" name="object 18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4715379" y="4735242"/>
              <a:ext cx="99517" cy="133311"/>
            </a:xfrm>
            <a:prstGeom prst="rect">
              <a:avLst/>
            </a:prstGeom>
          </p:spPr>
        </p:pic>
        <p:pic>
          <p:nvPicPr>
            <p:cNvPr id="19" name="object 19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4837163" y="4733014"/>
              <a:ext cx="89903" cy="137756"/>
            </a:xfrm>
            <a:prstGeom prst="rect">
              <a:avLst/>
            </a:prstGeom>
          </p:spPr>
        </p:pic>
      </p:grpSp>
      <p:pic>
        <p:nvPicPr>
          <p:cNvPr id="20" name="object 20"/>
          <p:cNvPicPr/>
          <p:nvPr/>
        </p:nvPicPr>
        <p:blipFill>
          <a:blip r:embed="rId8" cstate="print"/>
          <a:stretch>
            <a:fillRect/>
          </a:stretch>
        </p:blipFill>
        <p:spPr>
          <a:xfrm>
            <a:off x="4991072" y="4733021"/>
            <a:ext cx="306710" cy="137756"/>
          </a:xfrm>
          <a:prstGeom prst="rect">
            <a:avLst/>
          </a:prstGeom>
        </p:spPr>
      </p:pic>
      <p:pic>
        <p:nvPicPr>
          <p:cNvPr id="21" name="object 21"/>
          <p:cNvPicPr/>
          <p:nvPr/>
        </p:nvPicPr>
        <p:blipFill>
          <a:blip r:embed="rId9" cstate="print"/>
          <a:stretch>
            <a:fillRect/>
          </a:stretch>
        </p:blipFill>
        <p:spPr>
          <a:xfrm>
            <a:off x="5635600" y="4542830"/>
            <a:ext cx="954591" cy="514615"/>
          </a:xfrm>
          <a:prstGeom prst="rect">
            <a:avLst/>
          </a:prstGeom>
        </p:spPr>
      </p:pic>
      <p:sp>
        <p:nvSpPr>
          <p:cNvPr id="22" name="object 22"/>
          <p:cNvSpPr txBox="1"/>
          <p:nvPr/>
        </p:nvSpPr>
        <p:spPr>
          <a:xfrm>
            <a:off x="1062607" y="5352497"/>
            <a:ext cx="520255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</a:pPr>
            <a:r>
              <a:rPr sz="900" dirty="0">
                <a:solidFill>
                  <a:srgbClr val="6D6E71"/>
                </a:solidFill>
                <a:latin typeface="Poppins Light"/>
                <a:cs typeface="Poppins Light"/>
              </a:rPr>
              <a:t>This</a:t>
            </a:r>
            <a:r>
              <a:rPr sz="900" spc="-25" dirty="0">
                <a:solidFill>
                  <a:srgbClr val="6D6E71"/>
                </a:solidFill>
                <a:latin typeface="Poppins Light"/>
                <a:cs typeface="Poppins Light"/>
              </a:rPr>
              <a:t> </a:t>
            </a:r>
            <a:r>
              <a:rPr sz="900" dirty="0">
                <a:solidFill>
                  <a:srgbClr val="6D6E71"/>
                </a:solidFill>
                <a:latin typeface="Poppins Light"/>
                <a:cs typeface="Poppins Light"/>
              </a:rPr>
              <a:t>landmark</a:t>
            </a:r>
            <a:r>
              <a:rPr sz="900" spc="-20" dirty="0">
                <a:solidFill>
                  <a:srgbClr val="6D6E71"/>
                </a:solidFill>
                <a:latin typeface="Poppins Light"/>
                <a:cs typeface="Poppins Light"/>
              </a:rPr>
              <a:t> </a:t>
            </a:r>
            <a:r>
              <a:rPr sz="900" dirty="0">
                <a:solidFill>
                  <a:srgbClr val="6D6E71"/>
                </a:solidFill>
                <a:latin typeface="Poppins Light"/>
                <a:cs typeface="Poppins Light"/>
              </a:rPr>
              <a:t>project</a:t>
            </a:r>
            <a:r>
              <a:rPr sz="900" spc="-20" dirty="0">
                <a:solidFill>
                  <a:srgbClr val="6D6E71"/>
                </a:solidFill>
                <a:latin typeface="Poppins Light"/>
                <a:cs typeface="Poppins Light"/>
              </a:rPr>
              <a:t> </a:t>
            </a:r>
            <a:r>
              <a:rPr sz="900" dirty="0">
                <a:solidFill>
                  <a:srgbClr val="6D6E71"/>
                </a:solidFill>
                <a:latin typeface="Poppins Light"/>
                <a:cs typeface="Poppins Light"/>
              </a:rPr>
              <a:t>positions</a:t>
            </a:r>
            <a:r>
              <a:rPr sz="900" spc="-25" dirty="0">
                <a:solidFill>
                  <a:srgbClr val="6D6E71"/>
                </a:solidFill>
                <a:latin typeface="Poppins Light"/>
                <a:cs typeface="Poppins Light"/>
              </a:rPr>
              <a:t> </a:t>
            </a:r>
            <a:r>
              <a:rPr sz="900" dirty="0">
                <a:solidFill>
                  <a:srgbClr val="6D6E71"/>
                </a:solidFill>
                <a:latin typeface="Poppins Light"/>
                <a:cs typeface="Poppins Light"/>
              </a:rPr>
              <a:t>Trojan</a:t>
            </a:r>
            <a:r>
              <a:rPr sz="900" spc="-20" dirty="0">
                <a:solidFill>
                  <a:srgbClr val="6D6E71"/>
                </a:solidFill>
                <a:latin typeface="Poppins Light"/>
                <a:cs typeface="Poppins Light"/>
              </a:rPr>
              <a:t> </a:t>
            </a:r>
            <a:r>
              <a:rPr sz="900" dirty="0">
                <a:solidFill>
                  <a:srgbClr val="6D6E71"/>
                </a:solidFill>
                <a:latin typeface="Poppins Light"/>
                <a:cs typeface="Poppins Light"/>
              </a:rPr>
              <a:t>at</a:t>
            </a:r>
            <a:r>
              <a:rPr sz="900" spc="-20" dirty="0">
                <a:solidFill>
                  <a:srgbClr val="6D6E71"/>
                </a:solidFill>
                <a:latin typeface="Poppins Light"/>
                <a:cs typeface="Poppins Light"/>
              </a:rPr>
              <a:t> </a:t>
            </a:r>
            <a:r>
              <a:rPr sz="900" dirty="0">
                <a:solidFill>
                  <a:srgbClr val="6D6E71"/>
                </a:solidFill>
                <a:latin typeface="Poppins Light"/>
                <a:cs typeface="Poppins Light"/>
              </a:rPr>
              <a:t>the</a:t>
            </a:r>
            <a:r>
              <a:rPr sz="900" spc="-20" dirty="0">
                <a:solidFill>
                  <a:srgbClr val="6D6E71"/>
                </a:solidFill>
                <a:latin typeface="Poppins Light"/>
                <a:cs typeface="Poppins Light"/>
              </a:rPr>
              <a:t> </a:t>
            </a:r>
            <a:r>
              <a:rPr sz="900" dirty="0">
                <a:solidFill>
                  <a:srgbClr val="6D6E71"/>
                </a:solidFill>
                <a:latin typeface="Poppins Light"/>
                <a:cs typeface="Poppins Light"/>
              </a:rPr>
              <a:t>forefront</a:t>
            </a:r>
            <a:r>
              <a:rPr sz="900" spc="-25" dirty="0">
                <a:solidFill>
                  <a:srgbClr val="6D6E71"/>
                </a:solidFill>
                <a:latin typeface="Poppins Light"/>
                <a:cs typeface="Poppins Light"/>
              </a:rPr>
              <a:t> </a:t>
            </a:r>
            <a:r>
              <a:rPr sz="900" dirty="0">
                <a:solidFill>
                  <a:srgbClr val="6D6E71"/>
                </a:solidFill>
                <a:latin typeface="Poppins Light"/>
                <a:cs typeface="Poppins Light"/>
              </a:rPr>
              <a:t>of</a:t>
            </a:r>
            <a:r>
              <a:rPr sz="900" spc="-20" dirty="0">
                <a:solidFill>
                  <a:srgbClr val="6D6E71"/>
                </a:solidFill>
                <a:latin typeface="Poppins Light"/>
                <a:cs typeface="Poppins Light"/>
              </a:rPr>
              <a:t> </a:t>
            </a:r>
            <a:r>
              <a:rPr sz="900" dirty="0">
                <a:solidFill>
                  <a:srgbClr val="6D6E71"/>
                </a:solidFill>
                <a:latin typeface="Poppins Light"/>
                <a:cs typeface="Poppins Light"/>
              </a:rPr>
              <a:t>the</a:t>
            </a:r>
            <a:r>
              <a:rPr sz="900" spc="-20" dirty="0">
                <a:solidFill>
                  <a:srgbClr val="6D6E71"/>
                </a:solidFill>
                <a:latin typeface="Poppins Light"/>
                <a:cs typeface="Poppins Light"/>
              </a:rPr>
              <a:t> </a:t>
            </a:r>
            <a:r>
              <a:rPr sz="900" dirty="0">
                <a:solidFill>
                  <a:srgbClr val="6D6E71"/>
                </a:solidFill>
                <a:latin typeface="Poppins Light"/>
                <a:cs typeface="Poppins Light"/>
              </a:rPr>
              <a:t>region's</a:t>
            </a:r>
            <a:r>
              <a:rPr sz="900" spc="-20" dirty="0">
                <a:solidFill>
                  <a:srgbClr val="6D6E71"/>
                </a:solidFill>
                <a:latin typeface="Poppins Light"/>
                <a:cs typeface="Poppins Light"/>
              </a:rPr>
              <a:t> </a:t>
            </a:r>
            <a:r>
              <a:rPr sz="900" dirty="0">
                <a:solidFill>
                  <a:srgbClr val="6D6E71"/>
                </a:solidFill>
                <a:latin typeface="Poppins Light"/>
                <a:cs typeface="Poppins Light"/>
              </a:rPr>
              <a:t>energy</a:t>
            </a:r>
            <a:r>
              <a:rPr sz="900" spc="-25" dirty="0">
                <a:solidFill>
                  <a:srgbClr val="6D6E71"/>
                </a:solidFill>
                <a:latin typeface="Poppins Light"/>
                <a:cs typeface="Poppins Light"/>
              </a:rPr>
              <a:t> </a:t>
            </a:r>
            <a:r>
              <a:rPr sz="900" spc="-10" dirty="0">
                <a:solidFill>
                  <a:srgbClr val="6D6E71"/>
                </a:solidFill>
                <a:latin typeface="Poppins Light"/>
                <a:cs typeface="Poppins Light"/>
              </a:rPr>
              <a:t>transformation, </a:t>
            </a:r>
            <a:r>
              <a:rPr sz="900" dirty="0">
                <a:solidFill>
                  <a:srgbClr val="6D6E71"/>
                </a:solidFill>
                <a:latin typeface="Poppins Light"/>
                <a:cs typeface="Poppins Light"/>
              </a:rPr>
              <a:t>delivering</a:t>
            </a:r>
            <a:r>
              <a:rPr sz="900" spc="-25" dirty="0">
                <a:solidFill>
                  <a:srgbClr val="6D6E71"/>
                </a:solidFill>
                <a:latin typeface="Poppins Light"/>
                <a:cs typeface="Poppins Light"/>
              </a:rPr>
              <a:t> </a:t>
            </a:r>
            <a:r>
              <a:rPr sz="900" spc="-10" dirty="0">
                <a:solidFill>
                  <a:srgbClr val="6D6E71"/>
                </a:solidFill>
                <a:latin typeface="Poppins Light"/>
                <a:cs typeface="Poppins Light"/>
              </a:rPr>
              <a:t>cutting-</a:t>
            </a:r>
            <a:r>
              <a:rPr sz="900" dirty="0">
                <a:solidFill>
                  <a:srgbClr val="6D6E71"/>
                </a:solidFill>
                <a:latin typeface="Poppins Light"/>
                <a:cs typeface="Poppins Light"/>
              </a:rPr>
              <a:t>edge</a:t>
            </a:r>
            <a:r>
              <a:rPr sz="900" spc="-25" dirty="0">
                <a:solidFill>
                  <a:srgbClr val="6D6E71"/>
                </a:solidFill>
                <a:latin typeface="Poppins Light"/>
                <a:cs typeface="Poppins Light"/>
              </a:rPr>
              <a:t> </a:t>
            </a:r>
            <a:r>
              <a:rPr sz="900" dirty="0">
                <a:solidFill>
                  <a:srgbClr val="6D6E71"/>
                </a:solidFill>
                <a:latin typeface="Poppins Light"/>
                <a:cs typeface="Poppins Light"/>
              </a:rPr>
              <a:t>infrastructure</a:t>
            </a:r>
            <a:r>
              <a:rPr sz="900" spc="-20" dirty="0">
                <a:solidFill>
                  <a:srgbClr val="6D6E71"/>
                </a:solidFill>
                <a:latin typeface="Poppins Light"/>
                <a:cs typeface="Poppins Light"/>
              </a:rPr>
              <a:t> </a:t>
            </a:r>
            <a:r>
              <a:rPr sz="900" dirty="0">
                <a:solidFill>
                  <a:srgbClr val="6D6E71"/>
                </a:solidFill>
                <a:latin typeface="Poppins Light"/>
                <a:cs typeface="Poppins Light"/>
              </a:rPr>
              <a:t>that</a:t>
            </a:r>
            <a:r>
              <a:rPr sz="900" spc="-25" dirty="0">
                <a:solidFill>
                  <a:srgbClr val="6D6E71"/>
                </a:solidFill>
                <a:latin typeface="Poppins Light"/>
                <a:cs typeface="Poppins Light"/>
              </a:rPr>
              <a:t> </a:t>
            </a:r>
            <a:r>
              <a:rPr sz="900" dirty="0">
                <a:solidFill>
                  <a:srgbClr val="6D6E71"/>
                </a:solidFill>
                <a:latin typeface="Poppins Light"/>
                <a:cs typeface="Poppins Light"/>
              </a:rPr>
              <a:t>powers</a:t>
            </a:r>
            <a:r>
              <a:rPr sz="900" spc="-20" dirty="0">
                <a:solidFill>
                  <a:srgbClr val="6D6E71"/>
                </a:solidFill>
                <a:latin typeface="Poppins Light"/>
                <a:cs typeface="Poppins Light"/>
              </a:rPr>
              <a:t> </a:t>
            </a:r>
            <a:r>
              <a:rPr sz="900" spc="-10" dirty="0">
                <a:solidFill>
                  <a:srgbClr val="6D6E71"/>
                </a:solidFill>
                <a:latin typeface="Poppins Light"/>
                <a:cs typeface="Poppins Light"/>
              </a:rPr>
              <a:t>next-</a:t>
            </a:r>
            <a:r>
              <a:rPr sz="900" dirty="0">
                <a:solidFill>
                  <a:srgbClr val="6D6E71"/>
                </a:solidFill>
                <a:latin typeface="Poppins Light"/>
                <a:cs typeface="Poppins Light"/>
              </a:rPr>
              <a:t>generation</a:t>
            </a:r>
            <a:r>
              <a:rPr sz="900" spc="-25" dirty="0">
                <a:solidFill>
                  <a:srgbClr val="6D6E71"/>
                </a:solidFill>
                <a:latin typeface="Poppins Light"/>
                <a:cs typeface="Poppins Light"/>
              </a:rPr>
              <a:t> </a:t>
            </a:r>
            <a:r>
              <a:rPr sz="900" dirty="0">
                <a:solidFill>
                  <a:srgbClr val="6D6E71"/>
                </a:solidFill>
                <a:latin typeface="Poppins Light"/>
                <a:cs typeface="Poppins Light"/>
              </a:rPr>
              <a:t>digital</a:t>
            </a:r>
            <a:r>
              <a:rPr sz="900" spc="-20" dirty="0">
                <a:solidFill>
                  <a:srgbClr val="6D6E71"/>
                </a:solidFill>
                <a:latin typeface="Poppins Light"/>
                <a:cs typeface="Poppins Light"/>
              </a:rPr>
              <a:t> </a:t>
            </a:r>
            <a:r>
              <a:rPr sz="900" spc="-10" dirty="0">
                <a:solidFill>
                  <a:srgbClr val="6D6E71"/>
                </a:solidFill>
                <a:latin typeface="Poppins Light"/>
                <a:cs typeface="Poppins Light"/>
              </a:rPr>
              <a:t>economies.</a:t>
            </a:r>
            <a:endParaRPr sz="900">
              <a:latin typeface="Poppins Light"/>
              <a:cs typeface="Poppins Light"/>
            </a:endParaRPr>
          </a:p>
        </p:txBody>
      </p:sp>
      <p:grpSp>
        <p:nvGrpSpPr>
          <p:cNvPr id="23" name="object 23"/>
          <p:cNvGrpSpPr/>
          <p:nvPr/>
        </p:nvGrpSpPr>
        <p:grpSpPr>
          <a:xfrm>
            <a:off x="4513693" y="1787598"/>
            <a:ext cx="415925" cy="475615"/>
            <a:chOff x="4513693" y="1787598"/>
            <a:chExt cx="415925" cy="475615"/>
          </a:xfrm>
        </p:grpSpPr>
        <p:sp>
          <p:nvSpPr>
            <p:cNvPr id="24" name="object 24"/>
            <p:cNvSpPr/>
            <p:nvPr/>
          </p:nvSpPr>
          <p:spPr>
            <a:xfrm>
              <a:off x="4513681" y="1787600"/>
              <a:ext cx="361315" cy="475615"/>
            </a:xfrm>
            <a:custGeom>
              <a:avLst/>
              <a:gdLst/>
              <a:ahLst/>
              <a:cxnLst/>
              <a:rect l="l" t="t" r="r" b="b"/>
              <a:pathLst>
                <a:path w="361314" h="475614">
                  <a:moveTo>
                    <a:pt x="241719" y="302793"/>
                  </a:moveTo>
                  <a:lnTo>
                    <a:pt x="230035" y="302793"/>
                  </a:lnTo>
                  <a:lnTo>
                    <a:pt x="236004" y="309295"/>
                  </a:lnTo>
                  <a:lnTo>
                    <a:pt x="241719" y="302793"/>
                  </a:lnTo>
                  <a:close/>
                </a:path>
                <a:path w="361314" h="475614">
                  <a:moveTo>
                    <a:pt x="360934" y="7480"/>
                  </a:moveTo>
                  <a:lnTo>
                    <a:pt x="359841" y="4864"/>
                  </a:lnTo>
                  <a:lnTo>
                    <a:pt x="356069" y="1079"/>
                  </a:lnTo>
                  <a:lnTo>
                    <a:pt x="353453" y="0"/>
                  </a:lnTo>
                  <a:lnTo>
                    <a:pt x="7467" y="0"/>
                  </a:lnTo>
                  <a:lnTo>
                    <a:pt x="4864" y="1079"/>
                  </a:lnTo>
                  <a:lnTo>
                    <a:pt x="1079" y="4864"/>
                  </a:lnTo>
                  <a:lnTo>
                    <a:pt x="0" y="7480"/>
                  </a:lnTo>
                  <a:lnTo>
                    <a:pt x="0" y="467893"/>
                  </a:lnTo>
                  <a:lnTo>
                    <a:pt x="1079" y="470509"/>
                  </a:lnTo>
                  <a:lnTo>
                    <a:pt x="4902" y="474306"/>
                  </a:lnTo>
                  <a:lnTo>
                    <a:pt x="7467" y="475373"/>
                  </a:lnTo>
                  <a:lnTo>
                    <a:pt x="291401" y="475373"/>
                  </a:lnTo>
                  <a:lnTo>
                    <a:pt x="327177" y="441337"/>
                  </a:lnTo>
                  <a:lnTo>
                    <a:pt x="359867" y="408520"/>
                  </a:lnTo>
                  <a:lnTo>
                    <a:pt x="360934" y="405917"/>
                  </a:lnTo>
                  <a:lnTo>
                    <a:pt x="360934" y="403250"/>
                  </a:lnTo>
                  <a:lnTo>
                    <a:pt x="360934" y="222834"/>
                  </a:lnTo>
                  <a:lnTo>
                    <a:pt x="340626" y="245910"/>
                  </a:lnTo>
                  <a:lnTo>
                    <a:pt x="340626" y="382955"/>
                  </a:lnTo>
                  <a:lnTo>
                    <a:pt x="340258" y="382955"/>
                  </a:lnTo>
                  <a:lnTo>
                    <a:pt x="340258" y="403250"/>
                  </a:lnTo>
                  <a:lnTo>
                    <a:pt x="286194" y="455434"/>
                  </a:lnTo>
                  <a:lnTo>
                    <a:pt x="286194" y="455066"/>
                  </a:lnTo>
                  <a:lnTo>
                    <a:pt x="286194" y="403250"/>
                  </a:lnTo>
                  <a:lnTo>
                    <a:pt x="340258" y="403250"/>
                  </a:lnTo>
                  <a:lnTo>
                    <a:pt x="340258" y="382955"/>
                  </a:lnTo>
                  <a:lnTo>
                    <a:pt x="273367" y="382955"/>
                  </a:lnTo>
                  <a:lnTo>
                    <a:pt x="270764" y="384035"/>
                  </a:lnTo>
                  <a:lnTo>
                    <a:pt x="266979" y="387819"/>
                  </a:lnTo>
                  <a:lnTo>
                    <a:pt x="265887" y="390423"/>
                  </a:lnTo>
                  <a:lnTo>
                    <a:pt x="265887" y="455066"/>
                  </a:lnTo>
                  <a:lnTo>
                    <a:pt x="20307" y="455066"/>
                  </a:lnTo>
                  <a:lnTo>
                    <a:pt x="20307" y="20294"/>
                  </a:lnTo>
                  <a:lnTo>
                    <a:pt x="340626" y="20294"/>
                  </a:lnTo>
                  <a:lnTo>
                    <a:pt x="340626" y="190385"/>
                  </a:lnTo>
                  <a:lnTo>
                    <a:pt x="360934" y="167309"/>
                  </a:lnTo>
                  <a:lnTo>
                    <a:pt x="360934" y="20294"/>
                  </a:lnTo>
                  <a:lnTo>
                    <a:pt x="360934" y="7480"/>
                  </a:lnTo>
                  <a:close/>
                </a:path>
              </a:pathLst>
            </a:custGeom>
            <a:solidFill>
              <a:srgbClr val="939598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25" name="object 25"/>
            <p:cNvPicPr/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4571249" y="1910013"/>
              <a:ext cx="358009" cy="232657"/>
            </a:xfrm>
            <a:prstGeom prst="rect">
              <a:avLst/>
            </a:prstGeom>
          </p:spPr>
        </p:pic>
      </p:grpSp>
      <p:grpSp>
        <p:nvGrpSpPr>
          <p:cNvPr id="26" name="object 26"/>
          <p:cNvGrpSpPr/>
          <p:nvPr/>
        </p:nvGrpSpPr>
        <p:grpSpPr>
          <a:xfrm>
            <a:off x="1090475" y="1758172"/>
            <a:ext cx="536575" cy="505459"/>
            <a:chOff x="1090475" y="1758172"/>
            <a:chExt cx="536575" cy="505459"/>
          </a:xfrm>
        </p:grpSpPr>
        <p:pic>
          <p:nvPicPr>
            <p:cNvPr id="27" name="object 27"/>
            <p:cNvPicPr/>
            <p:nvPr/>
          </p:nvPicPr>
          <p:blipFill>
            <a:blip r:embed="rId11" cstate="print"/>
            <a:stretch>
              <a:fillRect/>
            </a:stretch>
          </p:blipFill>
          <p:spPr>
            <a:xfrm>
              <a:off x="1251346" y="1758172"/>
              <a:ext cx="336952" cy="250018"/>
            </a:xfrm>
            <a:prstGeom prst="rect">
              <a:avLst/>
            </a:prstGeom>
          </p:spPr>
        </p:pic>
        <p:sp>
          <p:nvSpPr>
            <p:cNvPr id="28" name="object 28"/>
            <p:cNvSpPr/>
            <p:nvPr/>
          </p:nvSpPr>
          <p:spPr>
            <a:xfrm>
              <a:off x="1137837" y="1982696"/>
              <a:ext cx="425450" cy="271780"/>
            </a:xfrm>
            <a:custGeom>
              <a:avLst/>
              <a:gdLst/>
              <a:ahLst/>
              <a:cxnLst/>
              <a:rect l="l" t="t" r="r" b="b"/>
              <a:pathLst>
                <a:path w="425450" h="271780">
                  <a:moveTo>
                    <a:pt x="30505" y="271416"/>
                  </a:moveTo>
                  <a:lnTo>
                    <a:pt x="30505" y="95724"/>
                  </a:lnTo>
                  <a:lnTo>
                    <a:pt x="30505" y="91330"/>
                  </a:lnTo>
                  <a:lnTo>
                    <a:pt x="34074" y="87761"/>
                  </a:lnTo>
                  <a:lnTo>
                    <a:pt x="38468" y="87761"/>
                  </a:lnTo>
                  <a:lnTo>
                    <a:pt x="42862" y="87761"/>
                  </a:lnTo>
                  <a:lnTo>
                    <a:pt x="46418" y="91330"/>
                  </a:lnTo>
                  <a:lnTo>
                    <a:pt x="46418" y="95724"/>
                  </a:lnTo>
                  <a:lnTo>
                    <a:pt x="46418" y="271416"/>
                  </a:lnTo>
                </a:path>
                <a:path w="425450" h="271780">
                  <a:moveTo>
                    <a:pt x="190715" y="271416"/>
                  </a:moveTo>
                  <a:lnTo>
                    <a:pt x="190715" y="95724"/>
                  </a:lnTo>
                  <a:lnTo>
                    <a:pt x="190715" y="91330"/>
                  </a:lnTo>
                  <a:lnTo>
                    <a:pt x="194284" y="87761"/>
                  </a:lnTo>
                  <a:lnTo>
                    <a:pt x="198678" y="87761"/>
                  </a:lnTo>
                  <a:lnTo>
                    <a:pt x="203073" y="87761"/>
                  </a:lnTo>
                  <a:lnTo>
                    <a:pt x="206629" y="91330"/>
                  </a:lnTo>
                  <a:lnTo>
                    <a:pt x="206629" y="95724"/>
                  </a:lnTo>
                  <a:lnTo>
                    <a:pt x="206629" y="271416"/>
                  </a:lnTo>
                </a:path>
                <a:path w="425450" h="271780">
                  <a:moveTo>
                    <a:pt x="425373" y="271416"/>
                  </a:moveTo>
                  <a:lnTo>
                    <a:pt x="425373" y="56126"/>
                  </a:lnTo>
                  <a:lnTo>
                    <a:pt x="425373" y="49865"/>
                  </a:lnTo>
                  <a:lnTo>
                    <a:pt x="420293" y="44785"/>
                  </a:lnTo>
                  <a:lnTo>
                    <a:pt x="414032" y="44785"/>
                  </a:lnTo>
                  <a:lnTo>
                    <a:pt x="332778" y="44785"/>
                  </a:lnTo>
                  <a:lnTo>
                    <a:pt x="326504" y="44785"/>
                  </a:lnTo>
                  <a:lnTo>
                    <a:pt x="321437" y="49865"/>
                  </a:lnTo>
                  <a:lnTo>
                    <a:pt x="321437" y="56126"/>
                  </a:lnTo>
                  <a:lnTo>
                    <a:pt x="321437" y="268813"/>
                  </a:lnTo>
                  <a:lnTo>
                    <a:pt x="305231" y="268813"/>
                  </a:lnTo>
                  <a:lnTo>
                    <a:pt x="305231" y="120045"/>
                  </a:lnTo>
                  <a:lnTo>
                    <a:pt x="183769" y="4361"/>
                  </a:lnTo>
                  <a:lnTo>
                    <a:pt x="176448" y="696"/>
                  </a:lnTo>
                  <a:lnTo>
                    <a:pt x="168873" y="1675"/>
                  </a:lnTo>
                  <a:lnTo>
                    <a:pt x="162939" y="6482"/>
                  </a:lnTo>
                  <a:lnTo>
                    <a:pt x="160540" y="14305"/>
                  </a:lnTo>
                  <a:lnTo>
                    <a:pt x="160540" y="130497"/>
                  </a:lnTo>
                  <a:lnTo>
                    <a:pt x="23075" y="3535"/>
                  </a:lnTo>
                  <a:lnTo>
                    <a:pt x="15751" y="0"/>
                  </a:lnTo>
                  <a:lnTo>
                    <a:pt x="8232" y="1044"/>
                  </a:lnTo>
                  <a:lnTo>
                    <a:pt x="2366" y="5859"/>
                  </a:lnTo>
                  <a:lnTo>
                    <a:pt x="0" y="13632"/>
                  </a:lnTo>
                  <a:lnTo>
                    <a:pt x="0" y="271416"/>
                  </a:lnTo>
                </a:path>
              </a:pathLst>
            </a:custGeom>
            <a:ln w="19050">
              <a:solidFill>
                <a:srgbClr val="939598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9" name="object 29"/>
            <p:cNvSpPr/>
            <p:nvPr/>
          </p:nvSpPr>
          <p:spPr>
            <a:xfrm>
              <a:off x="1090475" y="2253381"/>
              <a:ext cx="536575" cy="0"/>
            </a:xfrm>
            <a:custGeom>
              <a:avLst/>
              <a:gdLst/>
              <a:ahLst/>
              <a:cxnLst/>
              <a:rect l="l" t="t" r="r" b="b"/>
              <a:pathLst>
                <a:path w="536575">
                  <a:moveTo>
                    <a:pt x="0" y="0"/>
                  </a:moveTo>
                  <a:lnTo>
                    <a:pt x="536295" y="0"/>
                  </a:lnTo>
                </a:path>
              </a:pathLst>
            </a:custGeom>
            <a:ln w="19050">
              <a:solidFill>
                <a:srgbClr val="939598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30" name="object 30"/>
          <p:cNvGrpSpPr/>
          <p:nvPr/>
        </p:nvGrpSpPr>
        <p:grpSpPr>
          <a:xfrm>
            <a:off x="7842501" y="1787498"/>
            <a:ext cx="3274695" cy="3848735"/>
            <a:chOff x="7842501" y="1787498"/>
            <a:chExt cx="3274695" cy="3848735"/>
          </a:xfrm>
        </p:grpSpPr>
        <p:pic>
          <p:nvPicPr>
            <p:cNvPr id="31" name="object 31"/>
            <p:cNvPicPr/>
            <p:nvPr/>
          </p:nvPicPr>
          <p:blipFill>
            <a:blip r:embed="rId12" cstate="print"/>
            <a:stretch>
              <a:fillRect/>
            </a:stretch>
          </p:blipFill>
          <p:spPr>
            <a:xfrm>
              <a:off x="7850022" y="3972051"/>
              <a:ext cx="3259569" cy="1656181"/>
            </a:xfrm>
            <a:prstGeom prst="rect">
              <a:avLst/>
            </a:prstGeom>
          </p:spPr>
        </p:pic>
        <p:sp>
          <p:nvSpPr>
            <p:cNvPr id="32" name="object 32"/>
            <p:cNvSpPr/>
            <p:nvPr/>
          </p:nvSpPr>
          <p:spPr>
            <a:xfrm>
              <a:off x="7850025" y="3972045"/>
              <a:ext cx="3260090" cy="1656714"/>
            </a:xfrm>
            <a:custGeom>
              <a:avLst/>
              <a:gdLst/>
              <a:ahLst/>
              <a:cxnLst/>
              <a:rect l="l" t="t" r="r" b="b"/>
              <a:pathLst>
                <a:path w="3260090" h="1656714">
                  <a:moveTo>
                    <a:pt x="2279319" y="474611"/>
                  </a:moveTo>
                  <a:lnTo>
                    <a:pt x="2243758" y="437110"/>
                  </a:lnTo>
                  <a:lnTo>
                    <a:pt x="2208049" y="399780"/>
                  </a:lnTo>
                  <a:lnTo>
                    <a:pt x="2172193" y="362618"/>
                  </a:lnTo>
                  <a:lnTo>
                    <a:pt x="2136190" y="325627"/>
                  </a:lnTo>
                  <a:lnTo>
                    <a:pt x="2100041" y="288804"/>
                  </a:lnTo>
                  <a:lnTo>
                    <a:pt x="2063748" y="252152"/>
                  </a:lnTo>
                  <a:lnTo>
                    <a:pt x="2027310" y="215668"/>
                  </a:lnTo>
                  <a:lnTo>
                    <a:pt x="1990729" y="179354"/>
                  </a:lnTo>
                  <a:lnTo>
                    <a:pt x="1954005" y="143209"/>
                  </a:lnTo>
                  <a:lnTo>
                    <a:pt x="1917140" y="107233"/>
                  </a:lnTo>
                  <a:lnTo>
                    <a:pt x="1880133" y="71426"/>
                  </a:lnTo>
                  <a:lnTo>
                    <a:pt x="1842985" y="35788"/>
                  </a:lnTo>
                  <a:lnTo>
                    <a:pt x="1801668" y="9259"/>
                  </a:lnTo>
                  <a:lnTo>
                    <a:pt x="1753425" y="0"/>
                  </a:lnTo>
                  <a:lnTo>
                    <a:pt x="125742" y="0"/>
                  </a:lnTo>
                  <a:lnTo>
                    <a:pt x="76793" y="9881"/>
                  </a:lnTo>
                  <a:lnTo>
                    <a:pt x="36825" y="36830"/>
                  </a:lnTo>
                  <a:lnTo>
                    <a:pt x="9880" y="76798"/>
                  </a:lnTo>
                  <a:lnTo>
                    <a:pt x="0" y="125742"/>
                  </a:lnTo>
                  <a:lnTo>
                    <a:pt x="0" y="1530438"/>
                  </a:lnTo>
                  <a:lnTo>
                    <a:pt x="9880" y="1579382"/>
                  </a:lnTo>
                  <a:lnTo>
                    <a:pt x="36825" y="1619351"/>
                  </a:lnTo>
                  <a:lnTo>
                    <a:pt x="76793" y="1646299"/>
                  </a:lnTo>
                  <a:lnTo>
                    <a:pt x="125742" y="1656181"/>
                  </a:lnTo>
                  <a:lnTo>
                    <a:pt x="3259569" y="1656181"/>
                  </a:lnTo>
                  <a:lnTo>
                    <a:pt x="3229492" y="1614947"/>
                  </a:lnTo>
                  <a:lnTo>
                    <a:pt x="3199232" y="1573835"/>
                  </a:lnTo>
                  <a:lnTo>
                    <a:pt x="3168790" y="1532847"/>
                  </a:lnTo>
                  <a:lnTo>
                    <a:pt x="3138167" y="1491983"/>
                  </a:lnTo>
                  <a:lnTo>
                    <a:pt x="3107362" y="1451242"/>
                  </a:lnTo>
                  <a:lnTo>
                    <a:pt x="3076377" y="1410627"/>
                  </a:lnTo>
                  <a:lnTo>
                    <a:pt x="3045210" y="1370136"/>
                  </a:lnTo>
                  <a:lnTo>
                    <a:pt x="3013864" y="1329772"/>
                  </a:lnTo>
                  <a:lnTo>
                    <a:pt x="2982337" y="1289534"/>
                  </a:lnTo>
                  <a:lnTo>
                    <a:pt x="2950631" y="1249422"/>
                  </a:lnTo>
                  <a:lnTo>
                    <a:pt x="2918746" y="1209438"/>
                  </a:lnTo>
                  <a:lnTo>
                    <a:pt x="2886681" y="1169582"/>
                  </a:lnTo>
                  <a:lnTo>
                    <a:pt x="2854438" y="1129854"/>
                  </a:lnTo>
                  <a:lnTo>
                    <a:pt x="2822017" y="1090255"/>
                  </a:lnTo>
                  <a:lnTo>
                    <a:pt x="2789418" y="1050785"/>
                  </a:lnTo>
                  <a:lnTo>
                    <a:pt x="2756641" y="1011445"/>
                  </a:lnTo>
                  <a:lnTo>
                    <a:pt x="2723688" y="972235"/>
                  </a:lnTo>
                  <a:lnTo>
                    <a:pt x="2690557" y="933157"/>
                  </a:lnTo>
                  <a:lnTo>
                    <a:pt x="2657250" y="894210"/>
                  </a:lnTo>
                  <a:lnTo>
                    <a:pt x="2623766" y="855394"/>
                  </a:lnTo>
                  <a:lnTo>
                    <a:pt x="2590107" y="816712"/>
                  </a:lnTo>
                  <a:lnTo>
                    <a:pt x="2556273" y="778162"/>
                  </a:lnTo>
                  <a:lnTo>
                    <a:pt x="2522263" y="739745"/>
                  </a:lnTo>
                  <a:lnTo>
                    <a:pt x="2488078" y="701463"/>
                  </a:lnTo>
                  <a:lnTo>
                    <a:pt x="2453719" y="663315"/>
                  </a:lnTo>
                  <a:lnTo>
                    <a:pt x="2419186" y="625302"/>
                  </a:lnTo>
                  <a:lnTo>
                    <a:pt x="2384479" y="587425"/>
                  </a:lnTo>
                  <a:lnTo>
                    <a:pt x="2349599" y="549684"/>
                  </a:lnTo>
                  <a:lnTo>
                    <a:pt x="2314545" y="512079"/>
                  </a:lnTo>
                  <a:lnTo>
                    <a:pt x="2279319" y="474611"/>
                  </a:lnTo>
                  <a:close/>
                </a:path>
              </a:pathLst>
            </a:custGeom>
            <a:ln w="15049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33" name="object 33"/>
            <p:cNvPicPr/>
            <p:nvPr/>
          </p:nvPicPr>
          <p:blipFill>
            <a:blip r:embed="rId13" cstate="print"/>
            <a:stretch>
              <a:fillRect/>
            </a:stretch>
          </p:blipFill>
          <p:spPr>
            <a:xfrm>
              <a:off x="7850277" y="1787498"/>
              <a:ext cx="446231" cy="475476"/>
            </a:xfrm>
            <a:prstGeom prst="rect">
              <a:avLst/>
            </a:prstGeom>
          </p:spPr>
        </p:pic>
      </p:grpSp>
      <p:sp>
        <p:nvSpPr>
          <p:cNvPr id="34" name="object 34"/>
          <p:cNvSpPr/>
          <p:nvPr/>
        </p:nvSpPr>
        <p:spPr>
          <a:xfrm>
            <a:off x="4053901" y="1787598"/>
            <a:ext cx="0" cy="1746885"/>
          </a:xfrm>
          <a:custGeom>
            <a:avLst/>
            <a:gdLst/>
            <a:ahLst/>
            <a:cxnLst/>
            <a:rect l="l" t="t" r="r" b="b"/>
            <a:pathLst>
              <a:path h="1746885">
                <a:moveTo>
                  <a:pt x="0" y="1746885"/>
                </a:moveTo>
                <a:lnTo>
                  <a:pt x="0" y="0"/>
                </a:lnTo>
              </a:path>
            </a:pathLst>
          </a:custGeom>
          <a:ln w="1270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5" name="object 35"/>
          <p:cNvSpPr/>
          <p:nvPr/>
        </p:nvSpPr>
        <p:spPr>
          <a:xfrm>
            <a:off x="7409875" y="1787598"/>
            <a:ext cx="0" cy="1746885"/>
          </a:xfrm>
          <a:custGeom>
            <a:avLst/>
            <a:gdLst/>
            <a:ahLst/>
            <a:cxnLst/>
            <a:rect l="l" t="t" r="r" b="b"/>
            <a:pathLst>
              <a:path h="1746885">
                <a:moveTo>
                  <a:pt x="0" y="1746885"/>
                </a:moveTo>
                <a:lnTo>
                  <a:pt x="0" y="0"/>
                </a:lnTo>
              </a:path>
            </a:pathLst>
          </a:custGeom>
          <a:ln w="1270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6" name="object 36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545"/>
              </a:lnSpc>
            </a:pPr>
            <a:r>
              <a:rPr dirty="0"/>
              <a:t>TROJAN</a:t>
            </a:r>
            <a:r>
              <a:rPr spc="-20" dirty="0"/>
              <a:t> </a:t>
            </a:r>
            <a:r>
              <a:rPr dirty="0"/>
              <a:t>CONSTRUCTION</a:t>
            </a:r>
            <a:r>
              <a:rPr spc="-20" dirty="0"/>
              <a:t> </a:t>
            </a:r>
            <a:r>
              <a:rPr dirty="0"/>
              <a:t>HOLDING</a:t>
            </a:r>
            <a:r>
              <a:rPr spc="145" dirty="0"/>
              <a:t> </a:t>
            </a:r>
            <a:r>
              <a:rPr sz="2175" b="0" baseline="-7662" dirty="0">
                <a:solidFill>
                  <a:srgbClr val="232D69"/>
                </a:solidFill>
                <a:latin typeface="Poppins Light"/>
                <a:cs typeface="Poppins Light"/>
              </a:rPr>
              <a:t>I</a:t>
            </a:r>
            <a:r>
              <a:rPr sz="2175" b="0" spc="52" baseline="-7662" dirty="0">
                <a:solidFill>
                  <a:srgbClr val="232D69"/>
                </a:solidFill>
                <a:latin typeface="Poppins Light"/>
                <a:cs typeface="Poppins Light"/>
              </a:rPr>
              <a:t> </a:t>
            </a:r>
            <a:fld id="{81D60167-4931-47E6-BA6A-407CBD079E47}" type="slidenum">
              <a:rPr sz="900" spc="-25" dirty="0">
                <a:solidFill>
                  <a:srgbClr val="232D69"/>
                </a:solidFill>
                <a:latin typeface="Poppins SemiBold"/>
                <a:cs typeface="Poppins SemiBold"/>
              </a:rPr>
              <a:t>10</a:t>
            </a:fld>
            <a:endParaRPr sz="900">
              <a:latin typeface="Poppins SemiBold"/>
              <a:cs typeface="Poppins SemiBold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8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" name="bg object 16">
            <a:extLst>
              <a:ext uri="{FF2B5EF4-FFF2-40B4-BE49-F238E27FC236}">
                <a16:creationId xmlns:a16="http://schemas.microsoft.com/office/drawing/2014/main" id="{5D281BE4-AD4C-35FF-8F1E-21D63E063C02}"/>
              </a:ext>
            </a:extLst>
          </p:cNvPr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359994" y="360006"/>
            <a:ext cx="11469598" cy="6137998"/>
          </a:xfrm>
          <a:prstGeom prst="rect">
            <a:avLst/>
          </a:prstGeom>
        </p:spPr>
      </p:pic>
      <p:sp>
        <p:nvSpPr>
          <p:cNvPr id="2" name="object 2"/>
          <p:cNvSpPr txBox="1"/>
          <p:nvPr/>
        </p:nvSpPr>
        <p:spPr>
          <a:xfrm>
            <a:off x="1062607" y="2440260"/>
            <a:ext cx="2644140" cy="21564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879475">
              <a:lnSpc>
                <a:spcPct val="100000"/>
              </a:lnSpc>
              <a:spcBef>
                <a:spcPts val="100"/>
              </a:spcBef>
            </a:pPr>
            <a:r>
              <a:rPr sz="1800" dirty="0">
                <a:solidFill>
                  <a:srgbClr val="FFFFFF"/>
                </a:solidFill>
                <a:latin typeface="Poppins Medium"/>
                <a:cs typeface="Poppins Medium"/>
              </a:rPr>
              <a:t>Current </a:t>
            </a:r>
            <a:r>
              <a:rPr sz="1800" spc="-10" dirty="0">
                <a:solidFill>
                  <a:srgbClr val="FFFFFF"/>
                </a:solidFill>
                <a:latin typeface="Poppins Medium"/>
                <a:cs typeface="Poppins Medium"/>
              </a:rPr>
              <a:t>Facility Utilization</a:t>
            </a:r>
            <a:endParaRPr sz="1800">
              <a:latin typeface="Poppins Medium"/>
              <a:cs typeface="Poppins Medium"/>
            </a:endParaRPr>
          </a:p>
          <a:p>
            <a:pPr marL="12700" marR="84455">
              <a:lnSpc>
                <a:spcPct val="100000"/>
              </a:lnSpc>
              <a:spcBef>
                <a:spcPts val="1300"/>
              </a:spcBef>
            </a:pPr>
            <a:r>
              <a:rPr sz="1100" dirty="0">
                <a:solidFill>
                  <a:srgbClr val="FFFFFF"/>
                </a:solidFill>
                <a:latin typeface="Poppins Light"/>
                <a:cs typeface="Poppins Light"/>
              </a:rPr>
              <a:t>Currently</a:t>
            </a:r>
            <a:r>
              <a:rPr sz="1100" spc="-10" dirty="0">
                <a:solidFill>
                  <a:srgbClr val="FFFFFF"/>
                </a:solidFill>
                <a:latin typeface="Poppins Light"/>
                <a:cs typeface="Poppins Light"/>
              </a:rPr>
              <a:t> </a:t>
            </a:r>
            <a:r>
              <a:rPr sz="1100" dirty="0">
                <a:solidFill>
                  <a:srgbClr val="FFFFFF"/>
                </a:solidFill>
                <a:latin typeface="Poppins Light"/>
                <a:cs typeface="Poppins Light"/>
              </a:rPr>
              <a:t>producing</a:t>
            </a:r>
            <a:r>
              <a:rPr sz="1100" spc="-10" dirty="0">
                <a:solidFill>
                  <a:srgbClr val="FFFFFF"/>
                </a:solidFill>
                <a:latin typeface="Poppins Light"/>
                <a:cs typeface="Poppins Light"/>
              </a:rPr>
              <a:t> </a:t>
            </a:r>
            <a:r>
              <a:rPr sz="1100" dirty="0">
                <a:solidFill>
                  <a:srgbClr val="FFFFFF"/>
                </a:solidFill>
                <a:latin typeface="Poppins Medium"/>
                <a:cs typeface="Poppins Medium"/>
              </a:rPr>
              <a:t>4</a:t>
            </a:r>
            <a:r>
              <a:rPr sz="1100" spc="-10" dirty="0">
                <a:solidFill>
                  <a:srgbClr val="FFFFFF"/>
                </a:solidFill>
                <a:latin typeface="Poppins Medium"/>
                <a:cs typeface="Poppins Medium"/>
              </a:rPr>
              <a:t> </a:t>
            </a:r>
            <a:r>
              <a:rPr sz="1100" dirty="0">
                <a:solidFill>
                  <a:srgbClr val="FFFFFF"/>
                </a:solidFill>
                <a:latin typeface="Poppins Medium"/>
                <a:cs typeface="Poppins Medium"/>
              </a:rPr>
              <a:t>villa</a:t>
            </a:r>
            <a:r>
              <a:rPr sz="1100" spc="295" dirty="0">
                <a:solidFill>
                  <a:srgbClr val="FFFFFF"/>
                </a:solidFill>
                <a:latin typeface="Poppins Medium"/>
                <a:cs typeface="Poppins Medium"/>
              </a:rPr>
              <a:t> </a:t>
            </a:r>
            <a:r>
              <a:rPr sz="1100" dirty="0">
                <a:solidFill>
                  <a:srgbClr val="FFFFFF"/>
                </a:solidFill>
                <a:latin typeface="Poppins Light"/>
                <a:cs typeface="Poppins Light"/>
              </a:rPr>
              <a:t>per</a:t>
            </a:r>
            <a:r>
              <a:rPr sz="1100" spc="-10" dirty="0">
                <a:solidFill>
                  <a:srgbClr val="FFFFFF"/>
                </a:solidFill>
                <a:latin typeface="Poppins Light"/>
                <a:cs typeface="Poppins Light"/>
              </a:rPr>
              <a:t> </a:t>
            </a:r>
            <a:r>
              <a:rPr sz="1100" spc="-20" dirty="0">
                <a:solidFill>
                  <a:srgbClr val="FFFFFF"/>
                </a:solidFill>
                <a:latin typeface="Poppins Light"/>
                <a:cs typeface="Poppins Light"/>
              </a:rPr>
              <a:t>week </a:t>
            </a:r>
            <a:r>
              <a:rPr sz="1100" dirty="0">
                <a:solidFill>
                  <a:srgbClr val="FFFFFF"/>
                </a:solidFill>
                <a:latin typeface="Poppins Light"/>
                <a:cs typeface="Poppins Light"/>
              </a:rPr>
              <a:t>using</a:t>
            </a:r>
            <a:r>
              <a:rPr sz="1100" spc="-10" dirty="0">
                <a:solidFill>
                  <a:srgbClr val="FFFFFF"/>
                </a:solidFill>
                <a:latin typeface="Poppins Light"/>
                <a:cs typeface="Poppins Light"/>
              </a:rPr>
              <a:t> </a:t>
            </a:r>
            <a:r>
              <a:rPr sz="1100" dirty="0">
                <a:solidFill>
                  <a:srgbClr val="FFFFFF"/>
                </a:solidFill>
                <a:latin typeface="Poppins Light"/>
                <a:cs typeface="Poppins Light"/>
              </a:rPr>
              <a:t>precast</a:t>
            </a:r>
            <a:r>
              <a:rPr sz="1100" spc="-5" dirty="0">
                <a:solidFill>
                  <a:srgbClr val="FFFFFF"/>
                </a:solidFill>
                <a:latin typeface="Poppins Light"/>
                <a:cs typeface="Poppins Light"/>
              </a:rPr>
              <a:t> </a:t>
            </a:r>
            <a:r>
              <a:rPr sz="1100" dirty="0">
                <a:solidFill>
                  <a:srgbClr val="FFFFFF"/>
                </a:solidFill>
                <a:latin typeface="Poppins Light"/>
                <a:cs typeface="Poppins Light"/>
              </a:rPr>
              <a:t>assembly</a:t>
            </a:r>
            <a:r>
              <a:rPr sz="1100" spc="285" dirty="0">
                <a:solidFill>
                  <a:srgbClr val="FFFFFF"/>
                </a:solidFill>
                <a:latin typeface="Poppins Light"/>
                <a:cs typeface="Poppins Light"/>
              </a:rPr>
              <a:t> </a:t>
            </a:r>
            <a:r>
              <a:rPr sz="1100" spc="-10" dirty="0">
                <a:solidFill>
                  <a:srgbClr val="FFFFFF"/>
                </a:solidFill>
                <a:latin typeface="Poppins Light"/>
                <a:cs typeface="Poppins Light"/>
              </a:rPr>
              <a:t>modular method.</a:t>
            </a:r>
            <a:endParaRPr sz="1100">
              <a:latin typeface="Poppins Light"/>
              <a:cs typeface="Poppins Light"/>
            </a:endParaRPr>
          </a:p>
          <a:p>
            <a:pPr marL="12700" marR="5080">
              <a:lnSpc>
                <a:spcPct val="100000"/>
              </a:lnSpc>
              <a:spcBef>
                <a:spcPts val="600"/>
              </a:spcBef>
            </a:pPr>
            <a:r>
              <a:rPr sz="1100" dirty="0">
                <a:solidFill>
                  <a:srgbClr val="FFFFFF"/>
                </a:solidFill>
                <a:latin typeface="Poppins Light"/>
                <a:cs typeface="Poppins Light"/>
              </a:rPr>
              <a:t>Current</a:t>
            </a:r>
            <a:r>
              <a:rPr sz="1100" spc="-10" dirty="0">
                <a:solidFill>
                  <a:srgbClr val="FFFFFF"/>
                </a:solidFill>
                <a:latin typeface="Poppins Light"/>
                <a:cs typeface="Poppins Light"/>
              </a:rPr>
              <a:t> </a:t>
            </a:r>
            <a:r>
              <a:rPr sz="1100" dirty="0">
                <a:solidFill>
                  <a:srgbClr val="FFFFFF"/>
                </a:solidFill>
                <a:latin typeface="Poppins Light"/>
                <a:cs typeface="Poppins Light"/>
              </a:rPr>
              <a:t>utilization</a:t>
            </a:r>
            <a:r>
              <a:rPr sz="1100" spc="-10" dirty="0">
                <a:solidFill>
                  <a:srgbClr val="FFFFFF"/>
                </a:solidFill>
                <a:latin typeface="Poppins Light"/>
                <a:cs typeface="Poppins Light"/>
              </a:rPr>
              <a:t> </a:t>
            </a:r>
            <a:r>
              <a:rPr sz="1100" dirty="0">
                <a:solidFill>
                  <a:srgbClr val="FFFFFF"/>
                </a:solidFill>
                <a:latin typeface="Poppins Light"/>
                <a:cs typeface="Poppins Light"/>
              </a:rPr>
              <a:t>is</a:t>
            </a:r>
            <a:r>
              <a:rPr sz="1100" spc="-5" dirty="0">
                <a:solidFill>
                  <a:srgbClr val="FFFFFF"/>
                </a:solidFill>
                <a:latin typeface="Poppins Light"/>
                <a:cs typeface="Poppins Light"/>
              </a:rPr>
              <a:t> </a:t>
            </a:r>
            <a:r>
              <a:rPr sz="1100" dirty="0">
                <a:solidFill>
                  <a:srgbClr val="FFFFFF"/>
                </a:solidFill>
                <a:latin typeface="Poppins Light"/>
                <a:cs typeface="Poppins Light"/>
              </a:rPr>
              <a:t>at</a:t>
            </a:r>
            <a:r>
              <a:rPr sz="1100" spc="280" dirty="0">
                <a:solidFill>
                  <a:srgbClr val="FFFFFF"/>
                </a:solidFill>
                <a:latin typeface="Poppins Light"/>
                <a:cs typeface="Poppins Light"/>
              </a:rPr>
              <a:t> </a:t>
            </a:r>
            <a:r>
              <a:rPr sz="1100" dirty="0">
                <a:solidFill>
                  <a:srgbClr val="FFFFFF"/>
                </a:solidFill>
                <a:latin typeface="Poppins Light"/>
                <a:cs typeface="Poppins Light"/>
              </a:rPr>
              <a:t>project-</a:t>
            </a:r>
            <a:r>
              <a:rPr sz="1100" spc="-10" dirty="0">
                <a:solidFill>
                  <a:srgbClr val="FFFFFF"/>
                </a:solidFill>
                <a:latin typeface="Poppins Light"/>
                <a:cs typeface="Poppins Light"/>
              </a:rPr>
              <a:t>based </a:t>
            </a:r>
            <a:r>
              <a:rPr sz="1100" dirty="0">
                <a:solidFill>
                  <a:srgbClr val="FFFFFF"/>
                </a:solidFill>
                <a:latin typeface="Poppins Light"/>
                <a:cs typeface="Poppins Light"/>
              </a:rPr>
              <a:t>capacity</a:t>
            </a:r>
            <a:r>
              <a:rPr sz="1100" spc="280" dirty="0">
                <a:solidFill>
                  <a:srgbClr val="FFFFFF"/>
                </a:solidFill>
                <a:latin typeface="Poppins Light"/>
                <a:cs typeface="Poppins Light"/>
              </a:rPr>
              <a:t> </a:t>
            </a:r>
            <a:r>
              <a:rPr sz="1100" dirty="0">
                <a:solidFill>
                  <a:srgbClr val="FFFFFF"/>
                </a:solidFill>
                <a:latin typeface="Poppins Light"/>
                <a:cs typeface="Poppins Light"/>
              </a:rPr>
              <a:t>(474</a:t>
            </a:r>
            <a:r>
              <a:rPr sz="1100" spc="-10" dirty="0">
                <a:solidFill>
                  <a:srgbClr val="FFFFFF"/>
                </a:solidFill>
                <a:latin typeface="Poppins Light"/>
                <a:cs typeface="Poppins Light"/>
              </a:rPr>
              <a:t> </a:t>
            </a:r>
            <a:r>
              <a:rPr sz="1100" dirty="0">
                <a:solidFill>
                  <a:srgbClr val="FFFFFF"/>
                </a:solidFill>
                <a:latin typeface="Poppins Light"/>
                <a:cs typeface="Poppins Light"/>
              </a:rPr>
              <a:t>villas/year),</a:t>
            </a:r>
            <a:r>
              <a:rPr sz="1100" spc="-10" dirty="0">
                <a:solidFill>
                  <a:srgbClr val="FFFFFF"/>
                </a:solidFill>
                <a:latin typeface="Poppins Light"/>
                <a:cs typeface="Poppins Light"/>
              </a:rPr>
              <a:t> </a:t>
            </a:r>
            <a:r>
              <a:rPr sz="1100" dirty="0">
                <a:solidFill>
                  <a:srgbClr val="FFFFFF"/>
                </a:solidFill>
                <a:latin typeface="Poppins Light"/>
                <a:cs typeface="Poppins Light"/>
              </a:rPr>
              <a:t>with</a:t>
            </a:r>
            <a:r>
              <a:rPr sz="1100" spc="-10" dirty="0">
                <a:solidFill>
                  <a:srgbClr val="FFFFFF"/>
                </a:solidFill>
                <a:latin typeface="Poppins Light"/>
                <a:cs typeface="Poppins Light"/>
              </a:rPr>
              <a:t> </a:t>
            </a:r>
            <a:r>
              <a:rPr sz="1100" spc="-20" dirty="0">
                <a:solidFill>
                  <a:srgbClr val="FFFFFF"/>
                </a:solidFill>
                <a:latin typeface="Poppins Light"/>
                <a:cs typeface="Poppins Light"/>
              </a:rPr>
              <a:t>full </a:t>
            </a:r>
            <a:r>
              <a:rPr sz="1100" dirty="0">
                <a:solidFill>
                  <a:srgbClr val="FFFFFF"/>
                </a:solidFill>
                <a:latin typeface="Poppins Light"/>
                <a:cs typeface="Poppins Light"/>
              </a:rPr>
              <a:t>production</a:t>
            </a:r>
            <a:r>
              <a:rPr sz="1100" spc="-10" dirty="0">
                <a:solidFill>
                  <a:srgbClr val="FFFFFF"/>
                </a:solidFill>
                <a:latin typeface="Poppins Light"/>
                <a:cs typeface="Poppins Light"/>
              </a:rPr>
              <a:t> </a:t>
            </a:r>
            <a:r>
              <a:rPr sz="1100" dirty="0">
                <a:solidFill>
                  <a:srgbClr val="FFFFFF"/>
                </a:solidFill>
                <a:latin typeface="Poppins Light"/>
                <a:cs typeface="Poppins Light"/>
              </a:rPr>
              <a:t>launch</a:t>
            </a:r>
            <a:r>
              <a:rPr sz="1100" spc="280" dirty="0">
                <a:solidFill>
                  <a:srgbClr val="FFFFFF"/>
                </a:solidFill>
                <a:latin typeface="Poppins Light"/>
                <a:cs typeface="Poppins Light"/>
              </a:rPr>
              <a:t> </a:t>
            </a:r>
            <a:r>
              <a:rPr sz="1100" dirty="0">
                <a:solidFill>
                  <a:srgbClr val="FFFFFF"/>
                </a:solidFill>
                <a:latin typeface="Poppins Light"/>
                <a:cs typeface="Poppins Light"/>
              </a:rPr>
              <a:t>targeted</a:t>
            </a:r>
            <a:r>
              <a:rPr sz="1100" spc="-10" dirty="0">
                <a:solidFill>
                  <a:srgbClr val="FFFFFF"/>
                </a:solidFill>
                <a:latin typeface="Poppins Light"/>
                <a:cs typeface="Poppins Light"/>
              </a:rPr>
              <a:t> </a:t>
            </a:r>
            <a:r>
              <a:rPr sz="1100" spc="-25" dirty="0">
                <a:solidFill>
                  <a:srgbClr val="FFFFFF"/>
                </a:solidFill>
                <a:latin typeface="Poppins Light"/>
                <a:cs typeface="Poppins Light"/>
              </a:rPr>
              <a:t>for</a:t>
            </a:r>
            <a:r>
              <a:rPr sz="1100" spc="500" dirty="0">
                <a:solidFill>
                  <a:srgbClr val="FFFFFF"/>
                </a:solidFill>
                <a:latin typeface="Poppins Light"/>
                <a:cs typeface="Poppins Light"/>
              </a:rPr>
              <a:t>  </a:t>
            </a:r>
            <a:r>
              <a:rPr sz="1100" dirty="0">
                <a:solidFill>
                  <a:srgbClr val="FFFFFF"/>
                </a:solidFill>
                <a:latin typeface="Poppins Light"/>
                <a:cs typeface="Poppins Light"/>
              </a:rPr>
              <a:t>Q3–Q4</a:t>
            </a:r>
            <a:r>
              <a:rPr sz="1100" spc="-15" dirty="0">
                <a:solidFill>
                  <a:srgbClr val="FFFFFF"/>
                </a:solidFill>
                <a:latin typeface="Poppins Light"/>
                <a:cs typeface="Poppins Light"/>
              </a:rPr>
              <a:t> </a:t>
            </a:r>
            <a:r>
              <a:rPr sz="1100" dirty="0">
                <a:solidFill>
                  <a:srgbClr val="FFFFFF"/>
                </a:solidFill>
                <a:latin typeface="Poppins Light"/>
                <a:cs typeface="Poppins Light"/>
              </a:rPr>
              <a:t>2026</a:t>
            </a:r>
            <a:r>
              <a:rPr sz="1100" spc="280" dirty="0">
                <a:solidFill>
                  <a:srgbClr val="FFFFFF"/>
                </a:solidFill>
                <a:latin typeface="Poppins Light"/>
                <a:cs typeface="Poppins Light"/>
              </a:rPr>
              <a:t> </a:t>
            </a:r>
            <a:r>
              <a:rPr sz="1100" dirty="0">
                <a:solidFill>
                  <a:srgbClr val="FFFFFF"/>
                </a:solidFill>
                <a:latin typeface="Poppins Light"/>
                <a:cs typeface="Poppins Light"/>
              </a:rPr>
              <a:t>to</a:t>
            </a:r>
            <a:r>
              <a:rPr sz="1100" spc="-10" dirty="0">
                <a:solidFill>
                  <a:srgbClr val="FFFFFF"/>
                </a:solidFill>
                <a:latin typeface="Poppins Light"/>
                <a:cs typeface="Poppins Light"/>
              </a:rPr>
              <a:t> </a:t>
            </a:r>
            <a:r>
              <a:rPr sz="1100" dirty="0">
                <a:solidFill>
                  <a:srgbClr val="FFFFFF"/>
                </a:solidFill>
                <a:latin typeface="Poppins Light"/>
                <a:cs typeface="Poppins Light"/>
              </a:rPr>
              <a:t>achieve</a:t>
            </a:r>
            <a:r>
              <a:rPr sz="1100" spc="-10" dirty="0">
                <a:solidFill>
                  <a:srgbClr val="FFFFFF"/>
                </a:solidFill>
                <a:latin typeface="Poppins Light"/>
                <a:cs typeface="Poppins Light"/>
              </a:rPr>
              <a:t> 8-</a:t>
            </a:r>
            <a:r>
              <a:rPr sz="1100" dirty="0">
                <a:solidFill>
                  <a:srgbClr val="FFFFFF"/>
                </a:solidFill>
                <a:latin typeface="Poppins Light"/>
                <a:cs typeface="Poppins Light"/>
              </a:rPr>
              <a:t>10</a:t>
            </a:r>
            <a:r>
              <a:rPr sz="1100" spc="-10" dirty="0">
                <a:solidFill>
                  <a:srgbClr val="FFFFFF"/>
                </a:solidFill>
                <a:latin typeface="Poppins Light"/>
                <a:cs typeface="Poppins Light"/>
              </a:rPr>
              <a:t> </a:t>
            </a:r>
            <a:r>
              <a:rPr sz="1100" dirty="0">
                <a:solidFill>
                  <a:srgbClr val="FFFFFF"/>
                </a:solidFill>
                <a:latin typeface="Poppins Light"/>
                <a:cs typeface="Poppins Light"/>
              </a:rPr>
              <a:t>units</a:t>
            </a:r>
            <a:r>
              <a:rPr sz="1100" spc="-10" dirty="0">
                <a:solidFill>
                  <a:srgbClr val="FFFFFF"/>
                </a:solidFill>
                <a:latin typeface="Poppins Light"/>
                <a:cs typeface="Poppins Light"/>
              </a:rPr>
              <a:t> </a:t>
            </a:r>
            <a:r>
              <a:rPr sz="1100" spc="-25" dirty="0">
                <a:solidFill>
                  <a:srgbClr val="FFFFFF"/>
                </a:solidFill>
                <a:latin typeface="Poppins Light"/>
                <a:cs typeface="Poppins Light"/>
              </a:rPr>
              <a:t>per </a:t>
            </a:r>
            <a:r>
              <a:rPr sz="1100" dirty="0">
                <a:solidFill>
                  <a:srgbClr val="FFFFFF"/>
                </a:solidFill>
                <a:latin typeface="Poppins Light"/>
                <a:cs typeface="Poppins Light"/>
              </a:rPr>
              <a:t>week</a:t>
            </a:r>
            <a:r>
              <a:rPr sz="1100" spc="-30" dirty="0">
                <a:solidFill>
                  <a:srgbClr val="FFFFFF"/>
                </a:solidFill>
                <a:latin typeface="Poppins Light"/>
                <a:cs typeface="Poppins Light"/>
              </a:rPr>
              <a:t> </a:t>
            </a:r>
            <a:r>
              <a:rPr sz="1100" spc="-10" dirty="0">
                <a:solidFill>
                  <a:srgbClr val="FFFFFF"/>
                </a:solidFill>
                <a:latin typeface="Poppins Light"/>
                <a:cs typeface="Poppins Light"/>
              </a:rPr>
              <a:t>capacity.</a:t>
            </a:r>
            <a:endParaRPr sz="1100">
              <a:latin typeface="Poppins Light"/>
              <a:cs typeface="Poppins Light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4500996" y="2440260"/>
            <a:ext cx="2979420" cy="26441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1811020">
              <a:lnSpc>
                <a:spcPct val="100000"/>
              </a:lnSpc>
              <a:spcBef>
                <a:spcPts val="100"/>
              </a:spcBef>
            </a:pPr>
            <a:r>
              <a:rPr sz="1800" spc="-10" dirty="0">
                <a:solidFill>
                  <a:srgbClr val="FFFFFF"/>
                </a:solidFill>
                <a:latin typeface="Poppins Medium"/>
                <a:cs typeface="Poppins Medium"/>
              </a:rPr>
              <a:t>Strategic Roadmap</a:t>
            </a:r>
            <a:endParaRPr sz="1800" dirty="0">
              <a:latin typeface="Poppins Medium"/>
              <a:cs typeface="Poppins Medium"/>
            </a:endParaRPr>
          </a:p>
          <a:p>
            <a:pPr marL="12700">
              <a:lnSpc>
                <a:spcPct val="100000"/>
              </a:lnSpc>
              <a:spcBef>
                <a:spcPts val="1300"/>
              </a:spcBef>
            </a:pPr>
            <a:r>
              <a:rPr sz="1100" dirty="0">
                <a:solidFill>
                  <a:srgbClr val="FFFFFF"/>
                </a:solidFill>
                <a:latin typeface="Poppins Medium"/>
                <a:cs typeface="Poppins Medium"/>
              </a:rPr>
              <a:t>Milestone</a:t>
            </a:r>
            <a:r>
              <a:rPr sz="1100" spc="-5" dirty="0">
                <a:solidFill>
                  <a:srgbClr val="FFFFFF"/>
                </a:solidFill>
                <a:latin typeface="Poppins Medium"/>
                <a:cs typeface="Poppins Medium"/>
              </a:rPr>
              <a:t> </a:t>
            </a:r>
            <a:r>
              <a:rPr sz="1100" dirty="0">
                <a:solidFill>
                  <a:srgbClr val="FFFFFF"/>
                </a:solidFill>
                <a:latin typeface="Poppins Medium"/>
                <a:cs typeface="Poppins Medium"/>
              </a:rPr>
              <a:t>1 (Q1–Q2 </a:t>
            </a:r>
            <a:r>
              <a:rPr sz="1100" spc="-10" dirty="0">
                <a:solidFill>
                  <a:srgbClr val="FFFFFF"/>
                </a:solidFill>
                <a:latin typeface="Poppins Medium"/>
                <a:cs typeface="Poppins Medium"/>
              </a:rPr>
              <a:t>2026):</a:t>
            </a:r>
            <a:endParaRPr sz="1100" dirty="0">
              <a:latin typeface="Poppins Medium"/>
              <a:cs typeface="Poppins Medium"/>
            </a:endParaRPr>
          </a:p>
          <a:p>
            <a:pPr marL="12700">
              <a:lnSpc>
                <a:spcPct val="100000"/>
              </a:lnSpc>
            </a:pPr>
            <a:r>
              <a:rPr sz="1100" dirty="0">
                <a:solidFill>
                  <a:srgbClr val="FFFFFF"/>
                </a:solidFill>
                <a:latin typeface="Poppins Light"/>
                <a:cs typeface="Poppins Light"/>
              </a:rPr>
              <a:t>Complete factory</a:t>
            </a:r>
            <a:r>
              <a:rPr sz="1100" spc="300" dirty="0">
                <a:solidFill>
                  <a:srgbClr val="FFFFFF"/>
                </a:solidFill>
                <a:latin typeface="Poppins Light"/>
                <a:cs typeface="Poppins Light"/>
              </a:rPr>
              <a:t> </a:t>
            </a:r>
            <a:r>
              <a:rPr sz="1100" spc="-10" dirty="0">
                <a:solidFill>
                  <a:srgbClr val="FFFFFF"/>
                </a:solidFill>
                <a:latin typeface="Poppins Light"/>
                <a:cs typeface="Poppins Light"/>
              </a:rPr>
              <a:t>infrastructure.</a:t>
            </a:r>
            <a:endParaRPr sz="1100" dirty="0">
              <a:latin typeface="Poppins Light"/>
              <a:cs typeface="Poppins Light"/>
            </a:endParaRPr>
          </a:p>
          <a:p>
            <a:pPr marL="12700">
              <a:lnSpc>
                <a:spcPct val="100000"/>
              </a:lnSpc>
              <a:spcBef>
                <a:spcPts val="600"/>
              </a:spcBef>
            </a:pPr>
            <a:r>
              <a:rPr sz="1100" dirty="0">
                <a:solidFill>
                  <a:srgbClr val="FFFFFF"/>
                </a:solidFill>
                <a:latin typeface="Poppins Medium"/>
                <a:cs typeface="Poppins Medium"/>
              </a:rPr>
              <a:t>Milestone</a:t>
            </a:r>
            <a:r>
              <a:rPr sz="1100" spc="-5" dirty="0">
                <a:solidFill>
                  <a:srgbClr val="FFFFFF"/>
                </a:solidFill>
                <a:latin typeface="Poppins Medium"/>
                <a:cs typeface="Poppins Medium"/>
              </a:rPr>
              <a:t> </a:t>
            </a:r>
            <a:r>
              <a:rPr sz="1100" dirty="0">
                <a:solidFill>
                  <a:srgbClr val="FFFFFF"/>
                </a:solidFill>
                <a:latin typeface="Poppins Medium"/>
                <a:cs typeface="Poppins Medium"/>
              </a:rPr>
              <a:t>2 (Q3–Q4</a:t>
            </a:r>
            <a:r>
              <a:rPr sz="1100" spc="-5" dirty="0">
                <a:solidFill>
                  <a:srgbClr val="FFFFFF"/>
                </a:solidFill>
                <a:latin typeface="Poppins Medium"/>
                <a:cs typeface="Poppins Medium"/>
              </a:rPr>
              <a:t> </a:t>
            </a:r>
            <a:r>
              <a:rPr sz="1100" spc="-10" dirty="0">
                <a:solidFill>
                  <a:srgbClr val="FFFFFF"/>
                </a:solidFill>
                <a:latin typeface="Poppins Medium"/>
                <a:cs typeface="Poppins Medium"/>
              </a:rPr>
              <a:t>2026):</a:t>
            </a:r>
            <a:endParaRPr sz="1100" dirty="0">
              <a:latin typeface="Poppins Medium"/>
              <a:cs typeface="Poppins Medium"/>
            </a:endParaRPr>
          </a:p>
          <a:p>
            <a:pPr marL="12700" marR="5080">
              <a:lnSpc>
                <a:spcPct val="100000"/>
              </a:lnSpc>
            </a:pPr>
            <a:r>
              <a:rPr sz="1100" dirty="0">
                <a:solidFill>
                  <a:srgbClr val="FFFFFF"/>
                </a:solidFill>
                <a:latin typeface="Poppins Light"/>
                <a:cs typeface="Poppins Light"/>
              </a:rPr>
              <a:t>Install</a:t>
            </a:r>
            <a:r>
              <a:rPr sz="1100" spc="-10" dirty="0">
                <a:solidFill>
                  <a:srgbClr val="FFFFFF"/>
                </a:solidFill>
                <a:latin typeface="Poppins Light"/>
                <a:cs typeface="Poppins Light"/>
              </a:rPr>
              <a:t> </a:t>
            </a:r>
            <a:r>
              <a:rPr sz="1100" dirty="0">
                <a:solidFill>
                  <a:srgbClr val="FFFFFF"/>
                </a:solidFill>
                <a:latin typeface="Poppins Light"/>
                <a:cs typeface="Poppins Light"/>
              </a:rPr>
              <a:t>automated</a:t>
            </a:r>
            <a:r>
              <a:rPr sz="1100" spc="-5" dirty="0">
                <a:solidFill>
                  <a:srgbClr val="FFFFFF"/>
                </a:solidFill>
                <a:latin typeface="Poppins Light"/>
                <a:cs typeface="Poppins Light"/>
              </a:rPr>
              <a:t> </a:t>
            </a:r>
            <a:r>
              <a:rPr sz="1100" dirty="0">
                <a:solidFill>
                  <a:srgbClr val="FFFFFF"/>
                </a:solidFill>
                <a:latin typeface="Poppins Light"/>
                <a:cs typeface="Poppins Light"/>
              </a:rPr>
              <a:t>rail</a:t>
            </a:r>
            <a:r>
              <a:rPr sz="1100" spc="285" dirty="0">
                <a:solidFill>
                  <a:srgbClr val="FFFFFF"/>
                </a:solidFill>
                <a:latin typeface="Poppins Light"/>
                <a:cs typeface="Poppins Light"/>
              </a:rPr>
              <a:t> </a:t>
            </a:r>
            <a:r>
              <a:rPr sz="1100" dirty="0">
                <a:solidFill>
                  <a:srgbClr val="FFFFFF"/>
                </a:solidFill>
                <a:latin typeface="Poppins Light"/>
                <a:cs typeface="Poppins Light"/>
              </a:rPr>
              <a:t>system</a:t>
            </a:r>
            <a:r>
              <a:rPr sz="1100" spc="-5" dirty="0">
                <a:solidFill>
                  <a:srgbClr val="FFFFFF"/>
                </a:solidFill>
                <a:latin typeface="Poppins Light"/>
                <a:cs typeface="Poppins Light"/>
              </a:rPr>
              <a:t> </a:t>
            </a:r>
            <a:r>
              <a:rPr sz="1100" dirty="0">
                <a:solidFill>
                  <a:srgbClr val="FFFFFF"/>
                </a:solidFill>
                <a:latin typeface="Poppins Light"/>
                <a:cs typeface="Poppins Light"/>
              </a:rPr>
              <a:t>and</a:t>
            </a:r>
            <a:r>
              <a:rPr sz="1100" spc="-5" dirty="0">
                <a:solidFill>
                  <a:srgbClr val="FFFFFF"/>
                </a:solidFill>
                <a:latin typeface="Poppins Light"/>
                <a:cs typeface="Poppins Light"/>
              </a:rPr>
              <a:t> </a:t>
            </a:r>
            <a:r>
              <a:rPr sz="1100" spc="-10" dirty="0">
                <a:solidFill>
                  <a:srgbClr val="FFFFFF"/>
                </a:solidFill>
                <a:latin typeface="Poppins Light"/>
                <a:cs typeface="Poppins Light"/>
              </a:rPr>
              <a:t>achieve </a:t>
            </a:r>
            <a:r>
              <a:rPr sz="1100" dirty="0">
                <a:solidFill>
                  <a:srgbClr val="FFFFFF"/>
                </a:solidFill>
                <a:latin typeface="Poppins Light"/>
                <a:cs typeface="Poppins Light"/>
              </a:rPr>
              <a:t>2–3</a:t>
            </a:r>
            <a:r>
              <a:rPr sz="1100" spc="285" dirty="0">
                <a:solidFill>
                  <a:srgbClr val="FFFFFF"/>
                </a:solidFill>
                <a:latin typeface="Poppins Light"/>
                <a:cs typeface="Poppins Light"/>
              </a:rPr>
              <a:t> </a:t>
            </a:r>
            <a:r>
              <a:rPr sz="1100" dirty="0">
                <a:solidFill>
                  <a:srgbClr val="FFFFFF"/>
                </a:solidFill>
                <a:latin typeface="Poppins Light"/>
                <a:cs typeface="Poppins Light"/>
              </a:rPr>
              <a:t>units</a:t>
            </a:r>
            <a:r>
              <a:rPr sz="1100" spc="-5" dirty="0">
                <a:solidFill>
                  <a:srgbClr val="FFFFFF"/>
                </a:solidFill>
                <a:latin typeface="Poppins Light"/>
                <a:cs typeface="Poppins Light"/>
              </a:rPr>
              <a:t> </a:t>
            </a:r>
            <a:r>
              <a:rPr sz="1100" dirty="0">
                <a:solidFill>
                  <a:srgbClr val="FFFFFF"/>
                </a:solidFill>
                <a:latin typeface="Poppins Light"/>
                <a:cs typeface="Poppins Light"/>
              </a:rPr>
              <a:t>per</a:t>
            </a:r>
            <a:r>
              <a:rPr sz="1100" spc="-10" dirty="0">
                <a:solidFill>
                  <a:srgbClr val="FFFFFF"/>
                </a:solidFill>
                <a:latin typeface="Poppins Light"/>
                <a:cs typeface="Poppins Light"/>
              </a:rPr>
              <a:t> week.</a:t>
            </a:r>
            <a:endParaRPr sz="1100" dirty="0">
              <a:latin typeface="Poppins Light"/>
              <a:cs typeface="Poppins Light"/>
            </a:endParaRPr>
          </a:p>
          <a:p>
            <a:pPr marL="12700">
              <a:lnSpc>
                <a:spcPct val="100000"/>
              </a:lnSpc>
              <a:spcBef>
                <a:spcPts val="600"/>
              </a:spcBef>
            </a:pPr>
            <a:r>
              <a:rPr sz="1100" dirty="0">
                <a:solidFill>
                  <a:srgbClr val="FFFFFF"/>
                </a:solidFill>
                <a:latin typeface="Poppins Medium"/>
                <a:cs typeface="Poppins Medium"/>
              </a:rPr>
              <a:t>Milestone 3 </a:t>
            </a:r>
            <a:r>
              <a:rPr sz="1100" spc="-10" dirty="0">
                <a:solidFill>
                  <a:srgbClr val="FFFFFF"/>
                </a:solidFill>
                <a:latin typeface="Poppins Medium"/>
                <a:cs typeface="Poppins Medium"/>
              </a:rPr>
              <a:t>(2027):</a:t>
            </a:r>
            <a:endParaRPr sz="1100" dirty="0">
              <a:latin typeface="Poppins Medium"/>
              <a:cs typeface="Poppins Medium"/>
            </a:endParaRPr>
          </a:p>
          <a:p>
            <a:pPr marL="12700">
              <a:lnSpc>
                <a:spcPct val="100000"/>
              </a:lnSpc>
            </a:pPr>
            <a:r>
              <a:rPr sz="1100" dirty="0">
                <a:solidFill>
                  <a:srgbClr val="FFFFFF"/>
                </a:solidFill>
                <a:latin typeface="Poppins Light"/>
                <a:cs typeface="Poppins Light"/>
              </a:rPr>
              <a:t>Scale</a:t>
            </a:r>
            <a:r>
              <a:rPr sz="1100" spc="290" dirty="0">
                <a:solidFill>
                  <a:srgbClr val="FFFFFF"/>
                </a:solidFill>
                <a:latin typeface="Poppins Light"/>
                <a:cs typeface="Poppins Light"/>
              </a:rPr>
              <a:t> </a:t>
            </a:r>
            <a:r>
              <a:rPr sz="1100" dirty="0">
                <a:solidFill>
                  <a:srgbClr val="FFFFFF"/>
                </a:solidFill>
                <a:latin typeface="Poppins Light"/>
                <a:cs typeface="Poppins Light"/>
              </a:rPr>
              <a:t>to</a:t>
            </a:r>
            <a:r>
              <a:rPr sz="1100" spc="-5" dirty="0">
                <a:solidFill>
                  <a:srgbClr val="FFFFFF"/>
                </a:solidFill>
                <a:latin typeface="Poppins Light"/>
                <a:cs typeface="Poppins Light"/>
              </a:rPr>
              <a:t> </a:t>
            </a:r>
            <a:r>
              <a:rPr sz="1100" dirty="0">
                <a:solidFill>
                  <a:srgbClr val="FFFFFF"/>
                </a:solidFill>
                <a:latin typeface="Poppins Light"/>
                <a:cs typeface="Poppins Light"/>
              </a:rPr>
              <a:t>full</a:t>
            </a:r>
            <a:r>
              <a:rPr sz="1100" spc="-5" dirty="0">
                <a:solidFill>
                  <a:srgbClr val="FFFFFF"/>
                </a:solidFill>
                <a:latin typeface="Poppins Light"/>
                <a:cs typeface="Poppins Light"/>
              </a:rPr>
              <a:t> </a:t>
            </a:r>
            <a:r>
              <a:rPr sz="1100" spc="-10" dirty="0">
                <a:solidFill>
                  <a:srgbClr val="FFFFFF"/>
                </a:solidFill>
                <a:latin typeface="Poppins Light"/>
                <a:cs typeface="Poppins Light"/>
              </a:rPr>
              <a:t>capacity.</a:t>
            </a:r>
            <a:endParaRPr sz="1100" dirty="0">
              <a:latin typeface="Poppins Light"/>
              <a:cs typeface="Poppins Light"/>
            </a:endParaRPr>
          </a:p>
          <a:p>
            <a:pPr marL="12700">
              <a:lnSpc>
                <a:spcPct val="100000"/>
              </a:lnSpc>
              <a:spcBef>
                <a:spcPts val="595"/>
              </a:spcBef>
            </a:pPr>
            <a:r>
              <a:rPr sz="1100" dirty="0">
                <a:solidFill>
                  <a:srgbClr val="FFFFFF"/>
                </a:solidFill>
                <a:latin typeface="Poppins Medium"/>
                <a:cs typeface="Poppins Medium"/>
              </a:rPr>
              <a:t>Milestone</a:t>
            </a:r>
            <a:r>
              <a:rPr sz="1100" spc="-5" dirty="0">
                <a:solidFill>
                  <a:srgbClr val="FFFFFF"/>
                </a:solidFill>
                <a:latin typeface="Poppins Medium"/>
                <a:cs typeface="Poppins Medium"/>
              </a:rPr>
              <a:t> </a:t>
            </a:r>
            <a:r>
              <a:rPr sz="1100" dirty="0">
                <a:solidFill>
                  <a:srgbClr val="FFFFFF"/>
                </a:solidFill>
                <a:latin typeface="Poppins Medium"/>
                <a:cs typeface="Poppins Medium"/>
              </a:rPr>
              <a:t>4</a:t>
            </a:r>
            <a:r>
              <a:rPr sz="1100" spc="-5" dirty="0">
                <a:solidFill>
                  <a:srgbClr val="FFFFFF"/>
                </a:solidFill>
                <a:latin typeface="Poppins Medium"/>
                <a:cs typeface="Poppins Medium"/>
              </a:rPr>
              <a:t> </a:t>
            </a:r>
            <a:r>
              <a:rPr sz="1100" dirty="0">
                <a:solidFill>
                  <a:srgbClr val="FFFFFF"/>
                </a:solidFill>
                <a:latin typeface="Poppins Medium"/>
                <a:cs typeface="Poppins Medium"/>
              </a:rPr>
              <a:t>(2028–</a:t>
            </a:r>
            <a:r>
              <a:rPr sz="1100" spc="-10" dirty="0">
                <a:solidFill>
                  <a:srgbClr val="FFFFFF"/>
                </a:solidFill>
                <a:latin typeface="Poppins Medium"/>
                <a:cs typeface="Poppins Medium"/>
              </a:rPr>
              <a:t>2030):</a:t>
            </a:r>
            <a:endParaRPr sz="1100" dirty="0">
              <a:latin typeface="Poppins Medium"/>
              <a:cs typeface="Poppins Medium"/>
            </a:endParaRPr>
          </a:p>
          <a:p>
            <a:pPr marL="12700" marR="194310">
              <a:lnSpc>
                <a:spcPct val="100000"/>
              </a:lnSpc>
            </a:pPr>
            <a:r>
              <a:rPr sz="1100" dirty="0">
                <a:solidFill>
                  <a:srgbClr val="FFFFFF"/>
                </a:solidFill>
                <a:latin typeface="Poppins Light"/>
                <a:cs typeface="Poppins Light"/>
              </a:rPr>
              <a:t>Achieve</a:t>
            </a:r>
            <a:r>
              <a:rPr sz="1100" spc="-10" dirty="0">
                <a:solidFill>
                  <a:srgbClr val="FFFFFF"/>
                </a:solidFill>
                <a:latin typeface="Poppins Light"/>
                <a:cs typeface="Poppins Light"/>
              </a:rPr>
              <a:t> </a:t>
            </a:r>
            <a:r>
              <a:rPr sz="1100" dirty="0">
                <a:solidFill>
                  <a:srgbClr val="FFFFFF"/>
                </a:solidFill>
                <a:latin typeface="Poppins Light"/>
                <a:cs typeface="Poppins Light"/>
              </a:rPr>
              <a:t>1200+</a:t>
            </a:r>
            <a:r>
              <a:rPr sz="1100" spc="-10" dirty="0">
                <a:solidFill>
                  <a:srgbClr val="FFFFFF"/>
                </a:solidFill>
                <a:latin typeface="Poppins Light"/>
                <a:cs typeface="Poppins Light"/>
              </a:rPr>
              <a:t> </a:t>
            </a:r>
            <a:r>
              <a:rPr sz="1100" dirty="0">
                <a:solidFill>
                  <a:srgbClr val="FFFFFF"/>
                </a:solidFill>
                <a:latin typeface="Poppins Light"/>
                <a:cs typeface="Poppins Light"/>
              </a:rPr>
              <a:t>annual</a:t>
            </a:r>
            <a:r>
              <a:rPr sz="1100" spc="-10" dirty="0">
                <a:solidFill>
                  <a:srgbClr val="FFFFFF"/>
                </a:solidFill>
                <a:latin typeface="Poppins Light"/>
                <a:cs typeface="Poppins Light"/>
              </a:rPr>
              <a:t> </a:t>
            </a:r>
            <a:r>
              <a:rPr sz="1100" dirty="0">
                <a:solidFill>
                  <a:srgbClr val="FFFFFF"/>
                </a:solidFill>
                <a:latin typeface="Poppins Light"/>
                <a:cs typeface="Poppins Light"/>
              </a:rPr>
              <a:t>villa</a:t>
            </a:r>
            <a:r>
              <a:rPr sz="1100" spc="-5" dirty="0">
                <a:solidFill>
                  <a:srgbClr val="FFFFFF"/>
                </a:solidFill>
                <a:latin typeface="Poppins Light"/>
                <a:cs typeface="Poppins Light"/>
              </a:rPr>
              <a:t> </a:t>
            </a:r>
            <a:r>
              <a:rPr sz="1100" dirty="0">
                <a:solidFill>
                  <a:srgbClr val="FFFFFF"/>
                </a:solidFill>
                <a:latin typeface="Poppins Light"/>
                <a:cs typeface="Poppins Light"/>
              </a:rPr>
              <a:t>capacity</a:t>
            </a:r>
            <a:r>
              <a:rPr sz="1100" spc="-10" dirty="0">
                <a:solidFill>
                  <a:srgbClr val="FFFFFF"/>
                </a:solidFill>
                <a:latin typeface="Poppins Light"/>
                <a:cs typeface="Poppins Light"/>
              </a:rPr>
              <a:t> </a:t>
            </a:r>
            <a:r>
              <a:rPr sz="1100" spc="-25" dirty="0">
                <a:solidFill>
                  <a:srgbClr val="FFFFFF"/>
                </a:solidFill>
                <a:latin typeface="Poppins Light"/>
                <a:cs typeface="Poppins Light"/>
              </a:rPr>
              <a:t>and </a:t>
            </a:r>
            <a:r>
              <a:rPr sz="1100" dirty="0">
                <a:solidFill>
                  <a:srgbClr val="FFFFFF"/>
                </a:solidFill>
                <a:latin typeface="Poppins Light"/>
                <a:cs typeface="Poppins Light"/>
              </a:rPr>
              <a:t>regional market </a:t>
            </a:r>
            <a:r>
              <a:rPr sz="1100" spc="-10" dirty="0">
                <a:solidFill>
                  <a:srgbClr val="FFFFFF"/>
                </a:solidFill>
                <a:latin typeface="Poppins Light"/>
                <a:cs typeface="Poppins Light"/>
              </a:rPr>
              <a:t>leadership.</a:t>
            </a:r>
            <a:endParaRPr sz="1100" dirty="0">
              <a:latin typeface="Poppins Light"/>
              <a:cs typeface="Poppins Light"/>
            </a:endParaRPr>
          </a:p>
        </p:txBody>
      </p:sp>
      <p:grpSp>
        <p:nvGrpSpPr>
          <p:cNvPr id="4" name="object 4"/>
          <p:cNvGrpSpPr/>
          <p:nvPr/>
        </p:nvGrpSpPr>
        <p:grpSpPr>
          <a:xfrm>
            <a:off x="1089049" y="-4762"/>
            <a:ext cx="11101070" cy="6510020"/>
            <a:chOff x="1089049" y="-4762"/>
            <a:chExt cx="11101070" cy="6510020"/>
          </a:xfrm>
        </p:grpSpPr>
        <p:sp>
          <p:nvSpPr>
            <p:cNvPr id="5" name="object 5"/>
            <p:cNvSpPr/>
            <p:nvPr/>
          </p:nvSpPr>
          <p:spPr>
            <a:xfrm>
              <a:off x="4053900" y="1787597"/>
              <a:ext cx="0" cy="3251835"/>
            </a:xfrm>
            <a:custGeom>
              <a:avLst/>
              <a:gdLst/>
              <a:ahLst/>
              <a:cxnLst/>
              <a:rect l="l" t="t" r="r" b="b"/>
              <a:pathLst>
                <a:path h="3251835">
                  <a:moveTo>
                    <a:pt x="0" y="3251619"/>
                  </a:moveTo>
                  <a:lnTo>
                    <a:pt x="0" y="0"/>
                  </a:lnTo>
                </a:path>
              </a:pathLst>
            </a:custGeom>
            <a:ln w="12700">
              <a:solidFill>
                <a:srgbClr val="939598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" name="object 6"/>
            <p:cNvSpPr/>
            <p:nvPr/>
          </p:nvSpPr>
          <p:spPr>
            <a:xfrm>
              <a:off x="7924255" y="-2"/>
              <a:ext cx="4265295" cy="4448810"/>
            </a:xfrm>
            <a:custGeom>
              <a:avLst/>
              <a:gdLst/>
              <a:ahLst/>
              <a:cxnLst/>
              <a:rect l="l" t="t" r="r" b="b"/>
              <a:pathLst>
                <a:path w="4265295" h="4448810">
                  <a:moveTo>
                    <a:pt x="4265002" y="0"/>
                  </a:moveTo>
                  <a:lnTo>
                    <a:pt x="0" y="0"/>
                  </a:lnTo>
                  <a:lnTo>
                    <a:pt x="86943" y="48528"/>
                  </a:lnTo>
                  <a:lnTo>
                    <a:pt x="173507" y="97953"/>
                  </a:lnTo>
                  <a:lnTo>
                    <a:pt x="259686" y="148274"/>
                  </a:lnTo>
                  <a:lnTo>
                    <a:pt x="345471" y="199490"/>
                  </a:lnTo>
                  <a:lnTo>
                    <a:pt x="430857" y="251602"/>
                  </a:lnTo>
                  <a:lnTo>
                    <a:pt x="515837" y="304610"/>
                  </a:lnTo>
                  <a:lnTo>
                    <a:pt x="600403" y="358512"/>
                  </a:lnTo>
                  <a:lnTo>
                    <a:pt x="684548" y="413310"/>
                  </a:lnTo>
                  <a:lnTo>
                    <a:pt x="768266" y="469003"/>
                  </a:lnTo>
                  <a:lnTo>
                    <a:pt x="851551" y="525590"/>
                  </a:lnTo>
                  <a:lnTo>
                    <a:pt x="934394" y="583073"/>
                  </a:lnTo>
                  <a:lnTo>
                    <a:pt x="1016789" y="641449"/>
                  </a:lnTo>
                  <a:lnTo>
                    <a:pt x="1098729" y="700721"/>
                  </a:lnTo>
                  <a:lnTo>
                    <a:pt x="1180208" y="760887"/>
                  </a:lnTo>
                  <a:lnTo>
                    <a:pt x="1261217" y="821947"/>
                  </a:lnTo>
                  <a:lnTo>
                    <a:pt x="1341752" y="883901"/>
                  </a:lnTo>
                  <a:lnTo>
                    <a:pt x="1421804" y="946749"/>
                  </a:lnTo>
                  <a:lnTo>
                    <a:pt x="1501366" y="1010491"/>
                  </a:lnTo>
                  <a:lnTo>
                    <a:pt x="1580432" y="1075127"/>
                  </a:lnTo>
                  <a:lnTo>
                    <a:pt x="1658995" y="1140656"/>
                  </a:lnTo>
                  <a:lnTo>
                    <a:pt x="1737048" y="1207079"/>
                  </a:lnTo>
                  <a:lnTo>
                    <a:pt x="1814584" y="1274395"/>
                  </a:lnTo>
                  <a:lnTo>
                    <a:pt x="1853156" y="1308388"/>
                  </a:lnTo>
                  <a:lnTo>
                    <a:pt x="1891596" y="1342604"/>
                  </a:lnTo>
                  <a:lnTo>
                    <a:pt x="1929904" y="1377044"/>
                  </a:lnTo>
                  <a:lnTo>
                    <a:pt x="1968078" y="1411707"/>
                  </a:lnTo>
                  <a:lnTo>
                    <a:pt x="2006117" y="1446593"/>
                  </a:lnTo>
                  <a:lnTo>
                    <a:pt x="2044021" y="1481702"/>
                  </a:lnTo>
                  <a:lnTo>
                    <a:pt x="2081789" y="1517035"/>
                  </a:lnTo>
                  <a:lnTo>
                    <a:pt x="2119421" y="1552590"/>
                  </a:lnTo>
                  <a:lnTo>
                    <a:pt x="2156914" y="1588369"/>
                  </a:lnTo>
                  <a:lnTo>
                    <a:pt x="2194268" y="1624371"/>
                  </a:lnTo>
                  <a:lnTo>
                    <a:pt x="2231483" y="1660596"/>
                  </a:lnTo>
                  <a:lnTo>
                    <a:pt x="2268558" y="1697045"/>
                  </a:lnTo>
                  <a:lnTo>
                    <a:pt x="2305491" y="1733716"/>
                  </a:lnTo>
                  <a:lnTo>
                    <a:pt x="2342282" y="1770610"/>
                  </a:lnTo>
                  <a:lnTo>
                    <a:pt x="2378930" y="1807728"/>
                  </a:lnTo>
                  <a:lnTo>
                    <a:pt x="2415434" y="1845068"/>
                  </a:lnTo>
                  <a:lnTo>
                    <a:pt x="2451793" y="1882632"/>
                  </a:lnTo>
                  <a:lnTo>
                    <a:pt x="2488007" y="1920419"/>
                  </a:lnTo>
                  <a:lnTo>
                    <a:pt x="2524074" y="1958428"/>
                  </a:lnTo>
                  <a:lnTo>
                    <a:pt x="2559846" y="1996502"/>
                  </a:lnTo>
                  <a:lnTo>
                    <a:pt x="2595388" y="2034709"/>
                  </a:lnTo>
                  <a:lnTo>
                    <a:pt x="2630701" y="2073047"/>
                  </a:lnTo>
                  <a:lnTo>
                    <a:pt x="2665784" y="2111516"/>
                  </a:lnTo>
                  <a:lnTo>
                    <a:pt x="2700638" y="2150116"/>
                  </a:lnTo>
                  <a:lnTo>
                    <a:pt x="2735261" y="2188844"/>
                  </a:lnTo>
                  <a:lnTo>
                    <a:pt x="2769656" y="2227701"/>
                  </a:lnTo>
                  <a:lnTo>
                    <a:pt x="2803820" y="2266686"/>
                  </a:lnTo>
                  <a:lnTo>
                    <a:pt x="2837756" y="2305797"/>
                  </a:lnTo>
                  <a:lnTo>
                    <a:pt x="2871462" y="2345034"/>
                  </a:lnTo>
                  <a:lnTo>
                    <a:pt x="2904938" y="2384396"/>
                  </a:lnTo>
                  <a:lnTo>
                    <a:pt x="2938185" y="2423882"/>
                  </a:lnTo>
                  <a:lnTo>
                    <a:pt x="2971203" y="2463491"/>
                  </a:lnTo>
                  <a:lnTo>
                    <a:pt x="3003991" y="2503223"/>
                  </a:lnTo>
                  <a:lnTo>
                    <a:pt x="3068881" y="2583050"/>
                  </a:lnTo>
                  <a:lnTo>
                    <a:pt x="3132853" y="2663356"/>
                  </a:lnTo>
                  <a:lnTo>
                    <a:pt x="3195909" y="2744135"/>
                  </a:lnTo>
                  <a:lnTo>
                    <a:pt x="3258049" y="2825379"/>
                  </a:lnTo>
                  <a:lnTo>
                    <a:pt x="3319272" y="2907082"/>
                  </a:lnTo>
                  <a:lnTo>
                    <a:pt x="3379580" y="2989237"/>
                  </a:lnTo>
                  <a:lnTo>
                    <a:pt x="3438973" y="3071838"/>
                  </a:lnTo>
                  <a:lnTo>
                    <a:pt x="3497451" y="3154876"/>
                  </a:lnTo>
                  <a:lnTo>
                    <a:pt x="3555014" y="3238346"/>
                  </a:lnTo>
                  <a:lnTo>
                    <a:pt x="3611662" y="3322241"/>
                  </a:lnTo>
                  <a:lnTo>
                    <a:pt x="3667396" y="3406554"/>
                  </a:lnTo>
                  <a:lnTo>
                    <a:pt x="3722217" y="3491277"/>
                  </a:lnTo>
                  <a:lnTo>
                    <a:pt x="3776123" y="3576405"/>
                  </a:lnTo>
                  <a:lnTo>
                    <a:pt x="3829117" y="3661929"/>
                  </a:lnTo>
                  <a:lnTo>
                    <a:pt x="3881197" y="3747845"/>
                  </a:lnTo>
                  <a:lnTo>
                    <a:pt x="3932364" y="3834144"/>
                  </a:lnTo>
                  <a:lnTo>
                    <a:pt x="3982619" y="3920819"/>
                  </a:lnTo>
                  <a:lnTo>
                    <a:pt x="4031962" y="4007865"/>
                  </a:lnTo>
                  <a:lnTo>
                    <a:pt x="4080393" y="4095274"/>
                  </a:lnTo>
                  <a:lnTo>
                    <a:pt x="4127912" y="4183039"/>
                  </a:lnTo>
                  <a:lnTo>
                    <a:pt x="4174520" y="4271153"/>
                  </a:lnTo>
                  <a:lnTo>
                    <a:pt x="4220216" y="4359610"/>
                  </a:lnTo>
                  <a:lnTo>
                    <a:pt x="4265002" y="4448403"/>
                  </a:lnTo>
                  <a:lnTo>
                    <a:pt x="4265002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" name="object 7"/>
            <p:cNvSpPr/>
            <p:nvPr/>
          </p:nvSpPr>
          <p:spPr>
            <a:xfrm>
              <a:off x="10290934" y="603689"/>
              <a:ext cx="833119" cy="655320"/>
            </a:xfrm>
            <a:custGeom>
              <a:avLst/>
              <a:gdLst/>
              <a:ahLst/>
              <a:cxnLst/>
              <a:rect l="l" t="t" r="r" b="b"/>
              <a:pathLst>
                <a:path w="833120" h="655319">
                  <a:moveTo>
                    <a:pt x="415861" y="0"/>
                  </a:moveTo>
                  <a:lnTo>
                    <a:pt x="226415" y="297726"/>
                  </a:lnTo>
                  <a:lnTo>
                    <a:pt x="255041" y="342811"/>
                  </a:lnTo>
                  <a:lnTo>
                    <a:pt x="374777" y="297713"/>
                  </a:lnTo>
                  <a:lnTo>
                    <a:pt x="372973" y="292900"/>
                  </a:lnTo>
                  <a:lnTo>
                    <a:pt x="371944" y="287693"/>
                  </a:lnTo>
                  <a:lnTo>
                    <a:pt x="371944" y="282244"/>
                  </a:lnTo>
                  <a:lnTo>
                    <a:pt x="375395" y="265147"/>
                  </a:lnTo>
                  <a:lnTo>
                    <a:pt x="384806" y="251183"/>
                  </a:lnTo>
                  <a:lnTo>
                    <a:pt x="398766" y="241768"/>
                  </a:lnTo>
                  <a:lnTo>
                    <a:pt x="415861" y="238315"/>
                  </a:lnTo>
                  <a:lnTo>
                    <a:pt x="432947" y="241768"/>
                  </a:lnTo>
                  <a:lnTo>
                    <a:pt x="446898" y="251183"/>
                  </a:lnTo>
                  <a:lnTo>
                    <a:pt x="456304" y="265147"/>
                  </a:lnTo>
                  <a:lnTo>
                    <a:pt x="459752" y="282244"/>
                  </a:lnTo>
                  <a:lnTo>
                    <a:pt x="456304" y="299338"/>
                  </a:lnTo>
                  <a:lnTo>
                    <a:pt x="446898" y="313293"/>
                  </a:lnTo>
                  <a:lnTo>
                    <a:pt x="432947" y="322699"/>
                  </a:lnTo>
                  <a:lnTo>
                    <a:pt x="415861" y="326148"/>
                  </a:lnTo>
                  <a:lnTo>
                    <a:pt x="406383" y="325119"/>
                  </a:lnTo>
                  <a:lnTo>
                    <a:pt x="397633" y="322181"/>
                  </a:lnTo>
                  <a:lnTo>
                    <a:pt x="389822" y="317560"/>
                  </a:lnTo>
                  <a:lnTo>
                    <a:pt x="383159" y="311480"/>
                  </a:lnTo>
                  <a:lnTo>
                    <a:pt x="0" y="654126"/>
                  </a:lnTo>
                  <a:lnTo>
                    <a:pt x="41003" y="630266"/>
                  </a:lnTo>
                  <a:lnTo>
                    <a:pt x="83524" y="608850"/>
                  </a:lnTo>
                  <a:lnTo>
                    <a:pt x="127468" y="589975"/>
                  </a:lnTo>
                  <a:lnTo>
                    <a:pt x="172738" y="573737"/>
                  </a:lnTo>
                  <a:lnTo>
                    <a:pt x="219241" y="560233"/>
                  </a:lnTo>
                  <a:lnTo>
                    <a:pt x="266879" y="549561"/>
                  </a:lnTo>
                  <a:lnTo>
                    <a:pt x="315559" y="541819"/>
                  </a:lnTo>
                  <a:lnTo>
                    <a:pt x="365183" y="537102"/>
                  </a:lnTo>
                  <a:lnTo>
                    <a:pt x="415658" y="535508"/>
                  </a:lnTo>
                  <a:lnTo>
                    <a:pt x="466308" y="537113"/>
                  </a:lnTo>
                  <a:lnTo>
                    <a:pt x="516102" y="541862"/>
                  </a:lnTo>
                  <a:lnTo>
                    <a:pt x="564944" y="549659"/>
                  </a:lnTo>
                  <a:lnTo>
                    <a:pt x="612737" y="560404"/>
                  </a:lnTo>
                  <a:lnTo>
                    <a:pt x="659386" y="573999"/>
                  </a:lnTo>
                  <a:lnTo>
                    <a:pt x="704793" y="590347"/>
                  </a:lnTo>
                  <a:lnTo>
                    <a:pt x="748861" y="609350"/>
                  </a:lnTo>
                  <a:lnTo>
                    <a:pt x="791496" y="630909"/>
                  </a:lnTo>
                  <a:lnTo>
                    <a:pt x="832599" y="654926"/>
                  </a:lnTo>
                  <a:lnTo>
                    <a:pt x="415861" y="0"/>
                  </a:lnTo>
                  <a:close/>
                </a:path>
              </a:pathLst>
            </a:custGeom>
            <a:solidFill>
              <a:srgbClr val="232D6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" name="object 8"/>
            <p:cNvSpPr/>
            <p:nvPr/>
          </p:nvSpPr>
          <p:spPr>
            <a:xfrm>
              <a:off x="11070385" y="5"/>
              <a:ext cx="1119505" cy="4449445"/>
            </a:xfrm>
            <a:custGeom>
              <a:avLst/>
              <a:gdLst/>
              <a:ahLst/>
              <a:cxnLst/>
              <a:rect l="l" t="t" r="r" b="b"/>
              <a:pathLst>
                <a:path w="1119504" h="4449445">
                  <a:moveTo>
                    <a:pt x="381660" y="0"/>
                  </a:moveTo>
                  <a:lnTo>
                    <a:pt x="0" y="0"/>
                  </a:lnTo>
                  <a:lnTo>
                    <a:pt x="21284" y="44243"/>
                  </a:lnTo>
                  <a:lnTo>
                    <a:pt x="42296" y="88645"/>
                  </a:lnTo>
                  <a:lnTo>
                    <a:pt x="63036" y="133204"/>
                  </a:lnTo>
                  <a:lnTo>
                    <a:pt x="83502" y="177919"/>
                  </a:lnTo>
                  <a:lnTo>
                    <a:pt x="103693" y="222789"/>
                  </a:lnTo>
                  <a:lnTo>
                    <a:pt x="123607" y="267814"/>
                  </a:lnTo>
                  <a:lnTo>
                    <a:pt x="143245" y="312992"/>
                  </a:lnTo>
                  <a:lnTo>
                    <a:pt x="162604" y="358322"/>
                  </a:lnTo>
                  <a:lnTo>
                    <a:pt x="181683" y="403803"/>
                  </a:lnTo>
                  <a:lnTo>
                    <a:pt x="200482" y="449435"/>
                  </a:lnTo>
                  <a:lnTo>
                    <a:pt x="218999" y="495215"/>
                  </a:lnTo>
                  <a:lnTo>
                    <a:pt x="237233" y="541144"/>
                  </a:lnTo>
                  <a:lnTo>
                    <a:pt x="255183" y="587220"/>
                  </a:lnTo>
                  <a:lnTo>
                    <a:pt x="272847" y="633441"/>
                  </a:lnTo>
                  <a:lnTo>
                    <a:pt x="290225" y="679808"/>
                  </a:lnTo>
                  <a:lnTo>
                    <a:pt x="307316" y="726319"/>
                  </a:lnTo>
                  <a:lnTo>
                    <a:pt x="324117" y="772973"/>
                  </a:lnTo>
                  <a:lnTo>
                    <a:pt x="340629" y="819769"/>
                  </a:lnTo>
                  <a:lnTo>
                    <a:pt x="356850" y="866706"/>
                  </a:lnTo>
                  <a:lnTo>
                    <a:pt x="372779" y="913782"/>
                  </a:lnTo>
                  <a:lnTo>
                    <a:pt x="388414" y="960998"/>
                  </a:lnTo>
                  <a:lnTo>
                    <a:pt x="403756" y="1008352"/>
                  </a:lnTo>
                  <a:lnTo>
                    <a:pt x="418801" y="1055842"/>
                  </a:lnTo>
                  <a:lnTo>
                    <a:pt x="433550" y="1103469"/>
                  </a:lnTo>
                  <a:lnTo>
                    <a:pt x="448001" y="1151230"/>
                  </a:lnTo>
                  <a:lnTo>
                    <a:pt x="462153" y="1199125"/>
                  </a:lnTo>
                  <a:lnTo>
                    <a:pt x="476005" y="1247153"/>
                  </a:lnTo>
                  <a:lnTo>
                    <a:pt x="489555" y="1295313"/>
                  </a:lnTo>
                  <a:lnTo>
                    <a:pt x="502803" y="1343603"/>
                  </a:lnTo>
                  <a:lnTo>
                    <a:pt x="515748" y="1392024"/>
                  </a:lnTo>
                  <a:lnTo>
                    <a:pt x="528388" y="1440573"/>
                  </a:lnTo>
                  <a:lnTo>
                    <a:pt x="540722" y="1489250"/>
                  </a:lnTo>
                  <a:lnTo>
                    <a:pt x="552749" y="1538053"/>
                  </a:lnTo>
                  <a:lnTo>
                    <a:pt x="564468" y="1586982"/>
                  </a:lnTo>
                  <a:lnTo>
                    <a:pt x="575878" y="1636036"/>
                  </a:lnTo>
                  <a:lnTo>
                    <a:pt x="586977" y="1685214"/>
                  </a:lnTo>
                  <a:lnTo>
                    <a:pt x="597765" y="1734514"/>
                  </a:lnTo>
                  <a:lnTo>
                    <a:pt x="608240" y="1783936"/>
                  </a:lnTo>
                  <a:lnTo>
                    <a:pt x="618401" y="1833478"/>
                  </a:lnTo>
                  <a:lnTo>
                    <a:pt x="628247" y="1883140"/>
                  </a:lnTo>
                  <a:lnTo>
                    <a:pt x="637777" y="1932920"/>
                  </a:lnTo>
                  <a:lnTo>
                    <a:pt x="646990" y="1982819"/>
                  </a:lnTo>
                  <a:lnTo>
                    <a:pt x="655885" y="2032833"/>
                  </a:lnTo>
                  <a:lnTo>
                    <a:pt x="664459" y="2082963"/>
                  </a:lnTo>
                  <a:lnTo>
                    <a:pt x="672714" y="2133208"/>
                  </a:lnTo>
                  <a:lnTo>
                    <a:pt x="680646" y="2183566"/>
                  </a:lnTo>
                  <a:lnTo>
                    <a:pt x="688255" y="2234036"/>
                  </a:lnTo>
                  <a:lnTo>
                    <a:pt x="695541" y="2284618"/>
                  </a:lnTo>
                  <a:lnTo>
                    <a:pt x="702501" y="2335311"/>
                  </a:lnTo>
                  <a:lnTo>
                    <a:pt x="709134" y="2386112"/>
                  </a:lnTo>
                  <a:lnTo>
                    <a:pt x="715440" y="2437022"/>
                  </a:lnTo>
                  <a:lnTo>
                    <a:pt x="721418" y="2488040"/>
                  </a:lnTo>
                  <a:lnTo>
                    <a:pt x="727065" y="2539164"/>
                  </a:lnTo>
                  <a:lnTo>
                    <a:pt x="732382" y="2590393"/>
                  </a:lnTo>
                  <a:lnTo>
                    <a:pt x="737366" y="2641726"/>
                  </a:lnTo>
                  <a:lnTo>
                    <a:pt x="742018" y="2693163"/>
                  </a:lnTo>
                  <a:lnTo>
                    <a:pt x="746334" y="2744702"/>
                  </a:lnTo>
                  <a:lnTo>
                    <a:pt x="750316" y="2796342"/>
                  </a:lnTo>
                  <a:lnTo>
                    <a:pt x="753960" y="2848082"/>
                  </a:lnTo>
                  <a:lnTo>
                    <a:pt x="757267" y="2899922"/>
                  </a:lnTo>
                  <a:lnTo>
                    <a:pt x="760235" y="2951860"/>
                  </a:lnTo>
                  <a:lnTo>
                    <a:pt x="762863" y="3003895"/>
                  </a:lnTo>
                  <a:lnTo>
                    <a:pt x="765149" y="3056026"/>
                  </a:lnTo>
                  <a:lnTo>
                    <a:pt x="767114" y="3108921"/>
                  </a:lnTo>
                  <a:lnTo>
                    <a:pt x="768715" y="3161771"/>
                  </a:lnTo>
                  <a:lnTo>
                    <a:pt x="769954" y="3214571"/>
                  </a:lnTo>
                  <a:lnTo>
                    <a:pt x="770834" y="3267316"/>
                  </a:lnTo>
                  <a:lnTo>
                    <a:pt x="771356" y="3320001"/>
                  </a:lnTo>
                  <a:lnTo>
                    <a:pt x="771523" y="3372619"/>
                  </a:lnTo>
                  <a:lnTo>
                    <a:pt x="771337" y="3425166"/>
                  </a:lnTo>
                  <a:lnTo>
                    <a:pt x="770800" y="3477636"/>
                  </a:lnTo>
                  <a:lnTo>
                    <a:pt x="769914" y="3530024"/>
                  </a:lnTo>
                  <a:lnTo>
                    <a:pt x="768681" y="3582324"/>
                  </a:lnTo>
                  <a:lnTo>
                    <a:pt x="767103" y="3634531"/>
                  </a:lnTo>
                  <a:lnTo>
                    <a:pt x="765183" y="3686641"/>
                  </a:lnTo>
                  <a:lnTo>
                    <a:pt x="762922" y="3738646"/>
                  </a:lnTo>
                  <a:lnTo>
                    <a:pt x="760323" y="3790543"/>
                  </a:lnTo>
                  <a:lnTo>
                    <a:pt x="811161" y="3877215"/>
                  </a:lnTo>
                  <a:lnTo>
                    <a:pt x="861078" y="3964262"/>
                  </a:lnTo>
                  <a:lnTo>
                    <a:pt x="910077" y="4051677"/>
                  </a:lnTo>
                  <a:lnTo>
                    <a:pt x="958159" y="4139454"/>
                  </a:lnTo>
                  <a:lnTo>
                    <a:pt x="1005324" y="4227585"/>
                  </a:lnTo>
                  <a:lnTo>
                    <a:pt x="1051575" y="4316064"/>
                  </a:lnTo>
                  <a:lnTo>
                    <a:pt x="1096912" y="4404884"/>
                  </a:lnTo>
                  <a:lnTo>
                    <a:pt x="1119238" y="4449419"/>
                  </a:lnTo>
                  <a:lnTo>
                    <a:pt x="1119238" y="760425"/>
                  </a:lnTo>
                  <a:lnTo>
                    <a:pt x="381660" y="0"/>
                  </a:lnTo>
                  <a:close/>
                </a:path>
              </a:pathLst>
            </a:custGeom>
            <a:solidFill>
              <a:srgbClr val="EDEDEE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" name="object 9"/>
            <p:cNvSpPr/>
            <p:nvPr/>
          </p:nvSpPr>
          <p:spPr>
            <a:xfrm>
              <a:off x="11070465" y="0"/>
              <a:ext cx="771525" cy="6500495"/>
            </a:xfrm>
            <a:custGeom>
              <a:avLst/>
              <a:gdLst/>
              <a:ahLst/>
              <a:cxnLst/>
              <a:rect l="l" t="t" r="r" b="b"/>
              <a:pathLst>
                <a:path w="771525" h="6500495">
                  <a:moveTo>
                    <a:pt x="0" y="0"/>
                  </a:moveTo>
                  <a:lnTo>
                    <a:pt x="20040" y="41658"/>
                  </a:lnTo>
                  <a:lnTo>
                    <a:pt x="41055" y="86065"/>
                  </a:lnTo>
                  <a:lnTo>
                    <a:pt x="61799" y="130634"/>
                  </a:lnTo>
                  <a:lnTo>
                    <a:pt x="82271" y="175362"/>
                  </a:lnTo>
                  <a:lnTo>
                    <a:pt x="102469" y="220249"/>
                  </a:lnTo>
                  <a:lnTo>
                    <a:pt x="122393" y="265293"/>
                  </a:lnTo>
                  <a:lnTo>
                    <a:pt x="142040" y="310494"/>
                  </a:lnTo>
                  <a:lnTo>
                    <a:pt x="161411" y="355850"/>
                  </a:lnTo>
                  <a:lnTo>
                    <a:pt x="180503" y="401360"/>
                  </a:lnTo>
                  <a:lnTo>
                    <a:pt x="199316" y="447023"/>
                  </a:lnTo>
                  <a:lnTo>
                    <a:pt x="217849" y="492838"/>
                  </a:lnTo>
                  <a:lnTo>
                    <a:pt x="236099" y="538803"/>
                  </a:lnTo>
                  <a:lnTo>
                    <a:pt x="254067" y="584918"/>
                  </a:lnTo>
                  <a:lnTo>
                    <a:pt x="271750" y="631181"/>
                  </a:lnTo>
                  <a:lnTo>
                    <a:pt x="289148" y="677592"/>
                  </a:lnTo>
                  <a:lnTo>
                    <a:pt x="306259" y="724149"/>
                  </a:lnTo>
                  <a:lnTo>
                    <a:pt x="323082" y="770850"/>
                  </a:lnTo>
                  <a:lnTo>
                    <a:pt x="339616" y="817695"/>
                  </a:lnTo>
                  <a:lnTo>
                    <a:pt x="355860" y="864683"/>
                  </a:lnTo>
                  <a:lnTo>
                    <a:pt x="371813" y="911813"/>
                  </a:lnTo>
                  <a:lnTo>
                    <a:pt x="387473" y="959083"/>
                  </a:lnTo>
                  <a:lnTo>
                    <a:pt x="402839" y="1006492"/>
                  </a:lnTo>
                  <a:lnTo>
                    <a:pt x="417910" y="1054039"/>
                  </a:lnTo>
                  <a:lnTo>
                    <a:pt x="432685" y="1101723"/>
                  </a:lnTo>
                  <a:lnTo>
                    <a:pt x="447162" y="1149543"/>
                  </a:lnTo>
                  <a:lnTo>
                    <a:pt x="461341" y="1197498"/>
                  </a:lnTo>
                  <a:lnTo>
                    <a:pt x="475220" y="1245586"/>
                  </a:lnTo>
                  <a:lnTo>
                    <a:pt x="488798" y="1293806"/>
                  </a:lnTo>
                  <a:lnTo>
                    <a:pt x="502074" y="1342158"/>
                  </a:lnTo>
                  <a:lnTo>
                    <a:pt x="515046" y="1390640"/>
                  </a:lnTo>
                  <a:lnTo>
                    <a:pt x="527714" y="1439250"/>
                  </a:lnTo>
                  <a:lnTo>
                    <a:pt x="540076" y="1487989"/>
                  </a:lnTo>
                  <a:lnTo>
                    <a:pt x="552131" y="1536854"/>
                  </a:lnTo>
                  <a:lnTo>
                    <a:pt x="563877" y="1585845"/>
                  </a:lnTo>
                  <a:lnTo>
                    <a:pt x="575314" y="1634960"/>
                  </a:lnTo>
                  <a:lnTo>
                    <a:pt x="586441" y="1684198"/>
                  </a:lnTo>
                  <a:lnTo>
                    <a:pt x="597256" y="1733558"/>
                  </a:lnTo>
                  <a:lnTo>
                    <a:pt x="607758" y="1783039"/>
                  </a:lnTo>
                  <a:lnTo>
                    <a:pt x="617945" y="1832640"/>
                  </a:lnTo>
                  <a:lnTo>
                    <a:pt x="627818" y="1882360"/>
                  </a:lnTo>
                  <a:lnTo>
                    <a:pt x="637373" y="1932197"/>
                  </a:lnTo>
                  <a:lnTo>
                    <a:pt x="646611" y="1982151"/>
                  </a:lnTo>
                  <a:lnTo>
                    <a:pt x="655530" y="2032219"/>
                  </a:lnTo>
                  <a:lnTo>
                    <a:pt x="664129" y="2082402"/>
                  </a:lnTo>
                  <a:lnTo>
                    <a:pt x="672406" y="2132698"/>
                  </a:lnTo>
                  <a:lnTo>
                    <a:pt x="680361" y="2183105"/>
                  </a:lnTo>
                  <a:lnTo>
                    <a:pt x="687992" y="2233624"/>
                  </a:lnTo>
                  <a:lnTo>
                    <a:pt x="695297" y="2284251"/>
                  </a:lnTo>
                  <a:lnTo>
                    <a:pt x="702277" y="2334987"/>
                  </a:lnTo>
                  <a:lnTo>
                    <a:pt x="708929" y="2385831"/>
                  </a:lnTo>
                  <a:lnTo>
                    <a:pt x="715253" y="2436780"/>
                  </a:lnTo>
                  <a:lnTo>
                    <a:pt x="721247" y="2487834"/>
                  </a:lnTo>
                  <a:lnTo>
                    <a:pt x="726910" y="2538992"/>
                  </a:lnTo>
                  <a:lnTo>
                    <a:pt x="732241" y="2590253"/>
                  </a:lnTo>
                  <a:lnTo>
                    <a:pt x="737239" y="2641615"/>
                  </a:lnTo>
                  <a:lnTo>
                    <a:pt x="741901" y="2693078"/>
                  </a:lnTo>
                  <a:lnTo>
                    <a:pt x="746229" y="2744640"/>
                  </a:lnTo>
                  <a:lnTo>
                    <a:pt x="750219" y="2796299"/>
                  </a:lnTo>
                  <a:lnTo>
                    <a:pt x="753871" y="2848056"/>
                  </a:lnTo>
                  <a:lnTo>
                    <a:pt x="757183" y="2899909"/>
                  </a:lnTo>
                  <a:lnTo>
                    <a:pt x="760155" y="2951856"/>
                  </a:lnTo>
                  <a:lnTo>
                    <a:pt x="762786" y="3003897"/>
                  </a:lnTo>
                  <a:lnTo>
                    <a:pt x="765073" y="3056030"/>
                  </a:lnTo>
                  <a:lnTo>
                    <a:pt x="767023" y="3108461"/>
                  </a:lnTo>
                  <a:lnTo>
                    <a:pt x="768621" y="3160826"/>
                  </a:lnTo>
                  <a:lnTo>
                    <a:pt x="769867" y="3213124"/>
                  </a:lnTo>
                  <a:lnTo>
                    <a:pt x="770763" y="3265353"/>
                  </a:lnTo>
                  <a:lnTo>
                    <a:pt x="771309" y="3317513"/>
                  </a:lnTo>
                  <a:lnTo>
                    <a:pt x="771507" y="3369602"/>
                  </a:lnTo>
                  <a:lnTo>
                    <a:pt x="771358" y="3421619"/>
                  </a:lnTo>
                  <a:lnTo>
                    <a:pt x="770863" y="3473562"/>
                  </a:lnTo>
                  <a:lnTo>
                    <a:pt x="770023" y="3525431"/>
                  </a:lnTo>
                  <a:lnTo>
                    <a:pt x="768839" y="3577224"/>
                  </a:lnTo>
                  <a:lnTo>
                    <a:pt x="767312" y="3628941"/>
                  </a:lnTo>
                  <a:lnTo>
                    <a:pt x="765443" y="3680579"/>
                  </a:lnTo>
                  <a:lnTo>
                    <a:pt x="763234" y="3732138"/>
                  </a:lnTo>
                  <a:lnTo>
                    <a:pt x="760686" y="3783616"/>
                  </a:lnTo>
                  <a:lnTo>
                    <a:pt x="757799" y="3835012"/>
                  </a:lnTo>
                  <a:lnTo>
                    <a:pt x="754575" y="3886326"/>
                  </a:lnTo>
                  <a:lnTo>
                    <a:pt x="751015" y="3937555"/>
                  </a:lnTo>
                  <a:lnTo>
                    <a:pt x="747119" y="3988699"/>
                  </a:lnTo>
                  <a:lnTo>
                    <a:pt x="742890" y="4039756"/>
                  </a:lnTo>
                  <a:lnTo>
                    <a:pt x="738328" y="4090725"/>
                  </a:lnTo>
                  <a:lnTo>
                    <a:pt x="733434" y="4141605"/>
                  </a:lnTo>
                  <a:lnTo>
                    <a:pt x="728210" y="4192395"/>
                  </a:lnTo>
                  <a:lnTo>
                    <a:pt x="722656" y="4243093"/>
                  </a:lnTo>
                  <a:lnTo>
                    <a:pt x="716773" y="4293699"/>
                  </a:lnTo>
                  <a:lnTo>
                    <a:pt x="710563" y="4344211"/>
                  </a:lnTo>
                  <a:lnTo>
                    <a:pt x="704027" y="4394627"/>
                  </a:lnTo>
                  <a:lnTo>
                    <a:pt x="697166" y="4444948"/>
                  </a:lnTo>
                  <a:lnTo>
                    <a:pt x="689980" y="4495170"/>
                  </a:lnTo>
                  <a:lnTo>
                    <a:pt x="682472" y="4545294"/>
                  </a:lnTo>
                  <a:lnTo>
                    <a:pt x="674642" y="4595318"/>
                  </a:lnTo>
                  <a:lnTo>
                    <a:pt x="666491" y="4645240"/>
                  </a:lnTo>
                  <a:lnTo>
                    <a:pt x="658021" y="4695061"/>
                  </a:lnTo>
                  <a:lnTo>
                    <a:pt x="649232" y="4744777"/>
                  </a:lnTo>
                  <a:lnTo>
                    <a:pt x="640125" y="4794389"/>
                  </a:lnTo>
                  <a:lnTo>
                    <a:pt x="630702" y="4843894"/>
                  </a:lnTo>
                  <a:lnTo>
                    <a:pt x="620964" y="4893293"/>
                  </a:lnTo>
                  <a:lnTo>
                    <a:pt x="610912" y="4942583"/>
                  </a:lnTo>
                  <a:lnTo>
                    <a:pt x="600547" y="4991763"/>
                  </a:lnTo>
                  <a:lnTo>
                    <a:pt x="589869" y="5040832"/>
                  </a:lnTo>
                  <a:lnTo>
                    <a:pt x="578881" y="5089789"/>
                  </a:lnTo>
                  <a:lnTo>
                    <a:pt x="567584" y="5138633"/>
                  </a:lnTo>
                  <a:lnTo>
                    <a:pt x="555977" y="5187362"/>
                  </a:lnTo>
                  <a:lnTo>
                    <a:pt x="544063" y="5235975"/>
                  </a:lnTo>
                  <a:lnTo>
                    <a:pt x="531843" y="5284471"/>
                  </a:lnTo>
                  <a:lnTo>
                    <a:pt x="519317" y="5332849"/>
                  </a:lnTo>
                  <a:lnTo>
                    <a:pt x="506487" y="5381108"/>
                  </a:lnTo>
                  <a:lnTo>
                    <a:pt x="493354" y="5429246"/>
                  </a:lnTo>
                  <a:lnTo>
                    <a:pt x="479919" y="5477262"/>
                  </a:lnTo>
                  <a:lnTo>
                    <a:pt x="466183" y="5525156"/>
                  </a:lnTo>
                  <a:lnTo>
                    <a:pt x="452147" y="5572924"/>
                  </a:lnTo>
                  <a:lnTo>
                    <a:pt x="437812" y="5620568"/>
                  </a:lnTo>
                  <a:lnTo>
                    <a:pt x="423180" y="5668084"/>
                  </a:lnTo>
                  <a:lnTo>
                    <a:pt x="408251" y="5715473"/>
                  </a:lnTo>
                  <a:lnTo>
                    <a:pt x="393027" y="5762733"/>
                  </a:lnTo>
                  <a:lnTo>
                    <a:pt x="377508" y="5809862"/>
                  </a:lnTo>
                  <a:lnTo>
                    <a:pt x="361697" y="5856860"/>
                  </a:lnTo>
                  <a:lnTo>
                    <a:pt x="345593" y="5903725"/>
                  </a:lnTo>
                  <a:lnTo>
                    <a:pt x="329198" y="5950455"/>
                  </a:lnTo>
                  <a:lnTo>
                    <a:pt x="312513" y="5997051"/>
                  </a:lnTo>
                  <a:lnTo>
                    <a:pt x="295539" y="6043510"/>
                  </a:lnTo>
                  <a:lnTo>
                    <a:pt x="278278" y="6089832"/>
                  </a:lnTo>
                  <a:lnTo>
                    <a:pt x="260730" y="6136015"/>
                  </a:lnTo>
                  <a:lnTo>
                    <a:pt x="242896" y="6182058"/>
                  </a:lnTo>
                  <a:lnTo>
                    <a:pt x="224778" y="6227959"/>
                  </a:lnTo>
                  <a:lnTo>
                    <a:pt x="206377" y="6273718"/>
                  </a:lnTo>
                  <a:lnTo>
                    <a:pt x="187694" y="6319333"/>
                  </a:lnTo>
                  <a:lnTo>
                    <a:pt x="168729" y="6364804"/>
                  </a:lnTo>
                  <a:lnTo>
                    <a:pt x="149484" y="6410128"/>
                  </a:lnTo>
                  <a:lnTo>
                    <a:pt x="129961" y="6455305"/>
                  </a:lnTo>
                  <a:lnTo>
                    <a:pt x="110159" y="6500333"/>
                  </a:lnTo>
                </a:path>
              </a:pathLst>
            </a:custGeom>
            <a:ln w="9524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" name="object 10"/>
            <p:cNvSpPr/>
            <p:nvPr/>
          </p:nvSpPr>
          <p:spPr>
            <a:xfrm>
              <a:off x="4513693" y="1857969"/>
              <a:ext cx="508634" cy="399415"/>
            </a:xfrm>
            <a:custGeom>
              <a:avLst/>
              <a:gdLst/>
              <a:ahLst/>
              <a:cxnLst/>
              <a:rect l="l" t="t" r="r" b="b"/>
              <a:pathLst>
                <a:path w="508635" h="399414">
                  <a:moveTo>
                    <a:pt x="53835" y="0"/>
                  </a:moveTo>
                  <a:lnTo>
                    <a:pt x="32902" y="4236"/>
                  </a:lnTo>
                  <a:lnTo>
                    <a:pt x="15787" y="15781"/>
                  </a:lnTo>
                  <a:lnTo>
                    <a:pt x="4238" y="32891"/>
                  </a:lnTo>
                  <a:lnTo>
                    <a:pt x="0" y="53822"/>
                  </a:lnTo>
                  <a:lnTo>
                    <a:pt x="0" y="345541"/>
                  </a:lnTo>
                  <a:lnTo>
                    <a:pt x="4238" y="366472"/>
                  </a:lnTo>
                  <a:lnTo>
                    <a:pt x="15787" y="383582"/>
                  </a:lnTo>
                  <a:lnTo>
                    <a:pt x="32902" y="395128"/>
                  </a:lnTo>
                  <a:lnTo>
                    <a:pt x="53835" y="399364"/>
                  </a:lnTo>
                  <a:lnTo>
                    <a:pt x="454456" y="399364"/>
                  </a:lnTo>
                  <a:lnTo>
                    <a:pt x="475387" y="395128"/>
                  </a:lnTo>
                  <a:lnTo>
                    <a:pt x="487329" y="387070"/>
                  </a:lnTo>
                  <a:lnTo>
                    <a:pt x="53835" y="387070"/>
                  </a:lnTo>
                  <a:lnTo>
                    <a:pt x="37678" y="383801"/>
                  </a:lnTo>
                  <a:lnTo>
                    <a:pt x="24472" y="374892"/>
                  </a:lnTo>
                  <a:lnTo>
                    <a:pt x="15562" y="361690"/>
                  </a:lnTo>
                  <a:lnTo>
                    <a:pt x="12293" y="345541"/>
                  </a:lnTo>
                  <a:lnTo>
                    <a:pt x="15562" y="329392"/>
                  </a:lnTo>
                  <a:lnTo>
                    <a:pt x="24472" y="316190"/>
                  </a:lnTo>
                  <a:lnTo>
                    <a:pt x="31662" y="311340"/>
                  </a:lnTo>
                  <a:lnTo>
                    <a:pt x="12293" y="311340"/>
                  </a:lnTo>
                  <a:lnTo>
                    <a:pt x="12293" y="53822"/>
                  </a:lnTo>
                  <a:lnTo>
                    <a:pt x="15562" y="37673"/>
                  </a:lnTo>
                  <a:lnTo>
                    <a:pt x="24472" y="24471"/>
                  </a:lnTo>
                  <a:lnTo>
                    <a:pt x="37678" y="15562"/>
                  </a:lnTo>
                  <a:lnTo>
                    <a:pt x="53835" y="12293"/>
                  </a:lnTo>
                  <a:lnTo>
                    <a:pt x="86707" y="12293"/>
                  </a:lnTo>
                  <a:lnTo>
                    <a:pt x="74766" y="4236"/>
                  </a:lnTo>
                  <a:lnTo>
                    <a:pt x="53835" y="0"/>
                  </a:lnTo>
                  <a:close/>
                </a:path>
                <a:path w="508635" h="399414">
                  <a:moveTo>
                    <a:pt x="122597" y="240804"/>
                  </a:moveTo>
                  <a:lnTo>
                    <a:pt x="107657" y="240804"/>
                  </a:lnTo>
                  <a:lnTo>
                    <a:pt x="166662" y="326224"/>
                  </a:lnTo>
                  <a:lnTo>
                    <a:pt x="72415" y="387070"/>
                  </a:lnTo>
                  <a:lnTo>
                    <a:pt x="95084" y="387070"/>
                  </a:lnTo>
                  <a:lnTo>
                    <a:pt x="180060" y="332219"/>
                  </a:lnTo>
                  <a:lnTo>
                    <a:pt x="181025" y="330784"/>
                  </a:lnTo>
                  <a:lnTo>
                    <a:pt x="181686" y="327520"/>
                  </a:lnTo>
                  <a:lnTo>
                    <a:pt x="181413" y="326224"/>
                  </a:lnTo>
                  <a:lnTo>
                    <a:pt x="181330" y="325831"/>
                  </a:lnTo>
                  <a:lnTo>
                    <a:pt x="122597" y="240804"/>
                  </a:lnTo>
                  <a:close/>
                </a:path>
                <a:path w="508635" h="399414">
                  <a:moveTo>
                    <a:pt x="298068" y="270662"/>
                  </a:moveTo>
                  <a:lnTo>
                    <a:pt x="117754" y="387070"/>
                  </a:lnTo>
                  <a:lnTo>
                    <a:pt x="140423" y="387070"/>
                  </a:lnTo>
                  <a:lnTo>
                    <a:pt x="296938" y="286029"/>
                  </a:lnTo>
                  <a:lnTo>
                    <a:pt x="311895" y="286029"/>
                  </a:lnTo>
                  <a:lnTo>
                    <a:pt x="301790" y="271399"/>
                  </a:lnTo>
                  <a:lnTo>
                    <a:pt x="298068" y="270662"/>
                  </a:lnTo>
                  <a:close/>
                </a:path>
                <a:path w="508635" h="399414">
                  <a:moveTo>
                    <a:pt x="311895" y="286029"/>
                  </a:moveTo>
                  <a:lnTo>
                    <a:pt x="296938" y="286029"/>
                  </a:lnTo>
                  <a:lnTo>
                    <a:pt x="366750" y="387070"/>
                  </a:lnTo>
                  <a:lnTo>
                    <a:pt x="381685" y="387070"/>
                  </a:lnTo>
                  <a:lnTo>
                    <a:pt x="311895" y="286029"/>
                  </a:lnTo>
                  <a:close/>
                </a:path>
                <a:path w="508635" h="399414">
                  <a:moveTo>
                    <a:pt x="412927" y="189814"/>
                  </a:moveTo>
                  <a:lnTo>
                    <a:pt x="400634" y="189814"/>
                  </a:lnTo>
                  <a:lnTo>
                    <a:pt x="400634" y="204457"/>
                  </a:lnTo>
                  <a:lnTo>
                    <a:pt x="314553" y="260019"/>
                  </a:lnTo>
                  <a:lnTo>
                    <a:pt x="313588" y="261454"/>
                  </a:lnTo>
                  <a:lnTo>
                    <a:pt x="312927" y="264718"/>
                  </a:lnTo>
                  <a:lnTo>
                    <a:pt x="313200" y="266014"/>
                  </a:lnTo>
                  <a:lnTo>
                    <a:pt x="313283" y="266407"/>
                  </a:lnTo>
                  <a:lnTo>
                    <a:pt x="396633" y="387070"/>
                  </a:lnTo>
                  <a:lnTo>
                    <a:pt x="411581" y="387070"/>
                  </a:lnTo>
                  <a:lnTo>
                    <a:pt x="327952" y="266014"/>
                  </a:lnTo>
                  <a:lnTo>
                    <a:pt x="400496" y="219176"/>
                  </a:lnTo>
                  <a:lnTo>
                    <a:pt x="412927" y="219176"/>
                  </a:lnTo>
                  <a:lnTo>
                    <a:pt x="412927" y="189814"/>
                  </a:lnTo>
                  <a:close/>
                </a:path>
                <a:path w="508635" h="399414">
                  <a:moveTo>
                    <a:pt x="488485" y="304012"/>
                  </a:moveTo>
                  <a:lnTo>
                    <a:pt x="454456" y="304012"/>
                  </a:lnTo>
                  <a:lnTo>
                    <a:pt x="470605" y="307281"/>
                  </a:lnTo>
                  <a:lnTo>
                    <a:pt x="483808" y="316190"/>
                  </a:lnTo>
                  <a:lnTo>
                    <a:pt x="492716" y="329392"/>
                  </a:lnTo>
                  <a:lnTo>
                    <a:pt x="495985" y="345541"/>
                  </a:lnTo>
                  <a:lnTo>
                    <a:pt x="492716" y="361690"/>
                  </a:lnTo>
                  <a:lnTo>
                    <a:pt x="483808" y="374892"/>
                  </a:lnTo>
                  <a:lnTo>
                    <a:pt x="470605" y="383801"/>
                  </a:lnTo>
                  <a:lnTo>
                    <a:pt x="454456" y="387070"/>
                  </a:lnTo>
                  <a:lnTo>
                    <a:pt x="487329" y="387070"/>
                  </a:lnTo>
                  <a:lnTo>
                    <a:pt x="492498" y="383582"/>
                  </a:lnTo>
                  <a:lnTo>
                    <a:pt x="504043" y="366472"/>
                  </a:lnTo>
                  <a:lnTo>
                    <a:pt x="508279" y="345541"/>
                  </a:lnTo>
                  <a:lnTo>
                    <a:pt x="508279" y="311340"/>
                  </a:lnTo>
                  <a:lnTo>
                    <a:pt x="495985" y="311340"/>
                  </a:lnTo>
                  <a:lnTo>
                    <a:pt x="488485" y="304012"/>
                  </a:lnTo>
                  <a:close/>
                </a:path>
                <a:path w="508635" h="399414">
                  <a:moveTo>
                    <a:pt x="87864" y="304012"/>
                  </a:moveTo>
                  <a:lnTo>
                    <a:pt x="53835" y="304012"/>
                  </a:lnTo>
                  <a:lnTo>
                    <a:pt x="69984" y="307281"/>
                  </a:lnTo>
                  <a:lnTo>
                    <a:pt x="83186" y="316190"/>
                  </a:lnTo>
                  <a:lnTo>
                    <a:pt x="92095" y="329392"/>
                  </a:lnTo>
                  <a:lnTo>
                    <a:pt x="95364" y="345541"/>
                  </a:lnTo>
                  <a:lnTo>
                    <a:pt x="95364" y="348932"/>
                  </a:lnTo>
                  <a:lnTo>
                    <a:pt x="98107" y="351688"/>
                  </a:lnTo>
                  <a:lnTo>
                    <a:pt x="104901" y="351688"/>
                  </a:lnTo>
                  <a:lnTo>
                    <a:pt x="107657" y="348932"/>
                  </a:lnTo>
                  <a:lnTo>
                    <a:pt x="107657" y="311340"/>
                  </a:lnTo>
                  <a:lnTo>
                    <a:pt x="95364" y="311340"/>
                  </a:lnTo>
                  <a:lnTo>
                    <a:pt x="87864" y="304012"/>
                  </a:lnTo>
                  <a:close/>
                </a:path>
                <a:path w="508635" h="399414">
                  <a:moveTo>
                    <a:pt x="412927" y="219176"/>
                  </a:moveTo>
                  <a:lnTo>
                    <a:pt x="400634" y="219176"/>
                  </a:lnTo>
                  <a:lnTo>
                    <a:pt x="400634" y="348932"/>
                  </a:lnTo>
                  <a:lnTo>
                    <a:pt x="403377" y="351688"/>
                  </a:lnTo>
                  <a:lnTo>
                    <a:pt x="410171" y="351688"/>
                  </a:lnTo>
                  <a:lnTo>
                    <a:pt x="412927" y="348932"/>
                  </a:lnTo>
                  <a:lnTo>
                    <a:pt x="412927" y="345541"/>
                  </a:lnTo>
                  <a:lnTo>
                    <a:pt x="416196" y="329392"/>
                  </a:lnTo>
                  <a:lnTo>
                    <a:pt x="425105" y="316190"/>
                  </a:lnTo>
                  <a:lnTo>
                    <a:pt x="432292" y="311340"/>
                  </a:lnTo>
                  <a:lnTo>
                    <a:pt x="412927" y="311340"/>
                  </a:lnTo>
                  <a:lnTo>
                    <a:pt x="412927" y="219176"/>
                  </a:lnTo>
                  <a:close/>
                </a:path>
                <a:path w="508635" h="399414">
                  <a:moveTo>
                    <a:pt x="122599" y="197535"/>
                  </a:moveTo>
                  <a:lnTo>
                    <a:pt x="107657" y="197535"/>
                  </a:lnTo>
                  <a:lnTo>
                    <a:pt x="192125" y="319824"/>
                  </a:lnTo>
                  <a:lnTo>
                    <a:pt x="194043" y="320751"/>
                  </a:lnTo>
                  <a:lnTo>
                    <a:pt x="197142" y="320751"/>
                  </a:lnTo>
                  <a:lnTo>
                    <a:pt x="198297" y="320433"/>
                  </a:lnTo>
                  <a:lnTo>
                    <a:pt x="220331" y="306209"/>
                  </a:lnTo>
                  <a:lnTo>
                    <a:pt x="197675" y="306209"/>
                  </a:lnTo>
                  <a:lnTo>
                    <a:pt x="122599" y="197535"/>
                  </a:lnTo>
                  <a:close/>
                </a:path>
                <a:path w="508635" h="399414">
                  <a:moveTo>
                    <a:pt x="53835" y="291719"/>
                  </a:moveTo>
                  <a:lnTo>
                    <a:pt x="41688" y="293100"/>
                  </a:lnTo>
                  <a:lnTo>
                    <a:pt x="30506" y="297038"/>
                  </a:lnTo>
                  <a:lnTo>
                    <a:pt x="20604" y="303222"/>
                  </a:lnTo>
                  <a:lnTo>
                    <a:pt x="12293" y="311340"/>
                  </a:lnTo>
                  <a:lnTo>
                    <a:pt x="31662" y="311340"/>
                  </a:lnTo>
                  <a:lnTo>
                    <a:pt x="37678" y="307281"/>
                  </a:lnTo>
                  <a:lnTo>
                    <a:pt x="53835" y="304012"/>
                  </a:lnTo>
                  <a:lnTo>
                    <a:pt x="87864" y="304012"/>
                  </a:lnTo>
                  <a:lnTo>
                    <a:pt x="87055" y="303222"/>
                  </a:lnTo>
                  <a:lnTo>
                    <a:pt x="77157" y="297038"/>
                  </a:lnTo>
                  <a:lnTo>
                    <a:pt x="65980" y="293100"/>
                  </a:lnTo>
                  <a:lnTo>
                    <a:pt x="53835" y="291719"/>
                  </a:lnTo>
                  <a:close/>
                </a:path>
                <a:path w="508635" h="399414">
                  <a:moveTo>
                    <a:pt x="86707" y="12293"/>
                  </a:moveTo>
                  <a:lnTo>
                    <a:pt x="53835" y="12293"/>
                  </a:lnTo>
                  <a:lnTo>
                    <a:pt x="69984" y="15562"/>
                  </a:lnTo>
                  <a:lnTo>
                    <a:pt x="83186" y="24471"/>
                  </a:lnTo>
                  <a:lnTo>
                    <a:pt x="92095" y="37673"/>
                  </a:lnTo>
                  <a:lnTo>
                    <a:pt x="95364" y="53822"/>
                  </a:lnTo>
                  <a:lnTo>
                    <a:pt x="95364" y="311340"/>
                  </a:lnTo>
                  <a:lnTo>
                    <a:pt x="107657" y="311340"/>
                  </a:lnTo>
                  <a:lnTo>
                    <a:pt x="107657" y="240804"/>
                  </a:lnTo>
                  <a:lnTo>
                    <a:pt x="122597" y="240804"/>
                  </a:lnTo>
                  <a:lnTo>
                    <a:pt x="107657" y="219176"/>
                  </a:lnTo>
                  <a:lnTo>
                    <a:pt x="107657" y="197535"/>
                  </a:lnTo>
                  <a:lnTo>
                    <a:pt x="122599" y="197535"/>
                  </a:lnTo>
                  <a:lnTo>
                    <a:pt x="107657" y="175907"/>
                  </a:lnTo>
                  <a:lnTo>
                    <a:pt x="107657" y="107556"/>
                  </a:lnTo>
                  <a:lnTo>
                    <a:pt x="165036" y="107556"/>
                  </a:lnTo>
                  <a:lnTo>
                    <a:pt x="158153" y="95262"/>
                  </a:lnTo>
                  <a:lnTo>
                    <a:pt x="107657" y="95262"/>
                  </a:lnTo>
                  <a:lnTo>
                    <a:pt x="107657" y="53822"/>
                  </a:lnTo>
                  <a:lnTo>
                    <a:pt x="103421" y="32891"/>
                  </a:lnTo>
                  <a:lnTo>
                    <a:pt x="91876" y="15781"/>
                  </a:lnTo>
                  <a:lnTo>
                    <a:pt x="86707" y="12293"/>
                  </a:lnTo>
                  <a:close/>
                </a:path>
                <a:path w="508635" h="399414">
                  <a:moveTo>
                    <a:pt x="454456" y="291719"/>
                  </a:moveTo>
                  <a:lnTo>
                    <a:pt x="442311" y="293100"/>
                  </a:lnTo>
                  <a:lnTo>
                    <a:pt x="431134" y="297038"/>
                  </a:lnTo>
                  <a:lnTo>
                    <a:pt x="421236" y="303222"/>
                  </a:lnTo>
                  <a:lnTo>
                    <a:pt x="412927" y="311340"/>
                  </a:lnTo>
                  <a:lnTo>
                    <a:pt x="432292" y="311340"/>
                  </a:lnTo>
                  <a:lnTo>
                    <a:pt x="438307" y="307281"/>
                  </a:lnTo>
                  <a:lnTo>
                    <a:pt x="454456" y="304012"/>
                  </a:lnTo>
                  <a:lnTo>
                    <a:pt x="488485" y="304012"/>
                  </a:lnTo>
                  <a:lnTo>
                    <a:pt x="487677" y="303222"/>
                  </a:lnTo>
                  <a:lnTo>
                    <a:pt x="477778" y="297038"/>
                  </a:lnTo>
                  <a:lnTo>
                    <a:pt x="466601" y="293100"/>
                  </a:lnTo>
                  <a:lnTo>
                    <a:pt x="454456" y="291719"/>
                  </a:lnTo>
                  <a:close/>
                </a:path>
                <a:path w="508635" h="399414">
                  <a:moveTo>
                    <a:pt x="487329" y="12293"/>
                  </a:moveTo>
                  <a:lnTo>
                    <a:pt x="454456" y="12293"/>
                  </a:lnTo>
                  <a:lnTo>
                    <a:pt x="470605" y="15562"/>
                  </a:lnTo>
                  <a:lnTo>
                    <a:pt x="483808" y="24471"/>
                  </a:lnTo>
                  <a:lnTo>
                    <a:pt x="492716" y="37673"/>
                  </a:lnTo>
                  <a:lnTo>
                    <a:pt x="495985" y="53822"/>
                  </a:lnTo>
                  <a:lnTo>
                    <a:pt x="495985" y="311340"/>
                  </a:lnTo>
                  <a:lnTo>
                    <a:pt x="508279" y="311340"/>
                  </a:lnTo>
                  <a:lnTo>
                    <a:pt x="508279" y="53822"/>
                  </a:lnTo>
                  <a:lnTo>
                    <a:pt x="504043" y="32891"/>
                  </a:lnTo>
                  <a:lnTo>
                    <a:pt x="492498" y="15781"/>
                  </a:lnTo>
                  <a:lnTo>
                    <a:pt x="487329" y="12293"/>
                  </a:lnTo>
                  <a:close/>
                </a:path>
                <a:path w="508635" h="399414">
                  <a:moveTo>
                    <a:pt x="454456" y="0"/>
                  </a:moveTo>
                  <a:lnTo>
                    <a:pt x="433525" y="4236"/>
                  </a:lnTo>
                  <a:lnTo>
                    <a:pt x="416415" y="15781"/>
                  </a:lnTo>
                  <a:lnTo>
                    <a:pt x="404870" y="32891"/>
                  </a:lnTo>
                  <a:lnTo>
                    <a:pt x="400634" y="53822"/>
                  </a:lnTo>
                  <a:lnTo>
                    <a:pt x="400634" y="95262"/>
                  </a:lnTo>
                  <a:lnTo>
                    <a:pt x="351345" y="95262"/>
                  </a:lnTo>
                  <a:lnTo>
                    <a:pt x="345147" y="107556"/>
                  </a:lnTo>
                  <a:lnTo>
                    <a:pt x="400634" y="107556"/>
                  </a:lnTo>
                  <a:lnTo>
                    <a:pt x="400634" y="175183"/>
                  </a:lnTo>
                  <a:lnTo>
                    <a:pt x="197675" y="306209"/>
                  </a:lnTo>
                  <a:lnTo>
                    <a:pt x="220331" y="306209"/>
                  </a:lnTo>
                  <a:lnTo>
                    <a:pt x="400634" y="189814"/>
                  </a:lnTo>
                  <a:lnTo>
                    <a:pt x="412927" y="189814"/>
                  </a:lnTo>
                  <a:lnTo>
                    <a:pt x="412927" y="53822"/>
                  </a:lnTo>
                  <a:lnTo>
                    <a:pt x="416196" y="37673"/>
                  </a:lnTo>
                  <a:lnTo>
                    <a:pt x="425105" y="24471"/>
                  </a:lnTo>
                  <a:lnTo>
                    <a:pt x="438307" y="15562"/>
                  </a:lnTo>
                  <a:lnTo>
                    <a:pt x="454456" y="12293"/>
                  </a:lnTo>
                  <a:lnTo>
                    <a:pt x="487329" y="12293"/>
                  </a:lnTo>
                  <a:lnTo>
                    <a:pt x="475387" y="4236"/>
                  </a:lnTo>
                  <a:lnTo>
                    <a:pt x="454456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1" name="object 11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4522811" y="2095599"/>
              <a:ext cx="160718" cy="152615"/>
            </a:xfrm>
            <a:prstGeom prst="rect">
              <a:avLst/>
            </a:prstGeom>
          </p:spPr>
        </p:pic>
        <p:pic>
          <p:nvPicPr>
            <p:cNvPr id="12" name="object 12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4838470" y="2073882"/>
              <a:ext cx="174383" cy="174332"/>
            </a:xfrm>
            <a:prstGeom prst="rect">
              <a:avLst/>
            </a:prstGeom>
          </p:spPr>
        </p:pic>
        <p:sp>
          <p:nvSpPr>
            <p:cNvPr id="13" name="object 13"/>
            <p:cNvSpPr/>
            <p:nvPr/>
          </p:nvSpPr>
          <p:spPr>
            <a:xfrm>
              <a:off x="4513693" y="1857969"/>
              <a:ext cx="508634" cy="399415"/>
            </a:xfrm>
            <a:custGeom>
              <a:avLst/>
              <a:gdLst/>
              <a:ahLst/>
              <a:cxnLst/>
              <a:rect l="l" t="t" r="r" b="b"/>
              <a:pathLst>
                <a:path w="508635" h="399414">
                  <a:moveTo>
                    <a:pt x="12293" y="53822"/>
                  </a:moveTo>
                  <a:lnTo>
                    <a:pt x="15562" y="37673"/>
                  </a:lnTo>
                  <a:lnTo>
                    <a:pt x="24472" y="24471"/>
                  </a:lnTo>
                  <a:lnTo>
                    <a:pt x="37678" y="15562"/>
                  </a:lnTo>
                  <a:lnTo>
                    <a:pt x="53835" y="12293"/>
                  </a:lnTo>
                  <a:lnTo>
                    <a:pt x="69984" y="15562"/>
                  </a:lnTo>
                  <a:lnTo>
                    <a:pt x="83186" y="24471"/>
                  </a:lnTo>
                  <a:lnTo>
                    <a:pt x="92095" y="37673"/>
                  </a:lnTo>
                  <a:lnTo>
                    <a:pt x="95364" y="53822"/>
                  </a:lnTo>
                  <a:lnTo>
                    <a:pt x="95364" y="311340"/>
                  </a:lnTo>
                  <a:lnTo>
                    <a:pt x="87055" y="303222"/>
                  </a:lnTo>
                  <a:lnTo>
                    <a:pt x="77157" y="297038"/>
                  </a:lnTo>
                  <a:lnTo>
                    <a:pt x="65980" y="293100"/>
                  </a:lnTo>
                  <a:lnTo>
                    <a:pt x="53835" y="291719"/>
                  </a:lnTo>
                  <a:lnTo>
                    <a:pt x="41688" y="293100"/>
                  </a:lnTo>
                  <a:lnTo>
                    <a:pt x="30506" y="297038"/>
                  </a:lnTo>
                  <a:lnTo>
                    <a:pt x="20604" y="303222"/>
                  </a:lnTo>
                  <a:lnTo>
                    <a:pt x="12293" y="311340"/>
                  </a:lnTo>
                  <a:lnTo>
                    <a:pt x="12293" y="53822"/>
                  </a:lnTo>
                  <a:close/>
                </a:path>
                <a:path w="508635" h="399414">
                  <a:moveTo>
                    <a:pt x="165036" y="107556"/>
                  </a:moveTo>
                  <a:lnTo>
                    <a:pt x="158153" y="95262"/>
                  </a:lnTo>
                  <a:lnTo>
                    <a:pt x="107657" y="95262"/>
                  </a:lnTo>
                  <a:lnTo>
                    <a:pt x="107657" y="53822"/>
                  </a:lnTo>
                  <a:lnTo>
                    <a:pt x="103421" y="32891"/>
                  </a:lnTo>
                  <a:lnTo>
                    <a:pt x="91876" y="15781"/>
                  </a:lnTo>
                  <a:lnTo>
                    <a:pt x="74766" y="4236"/>
                  </a:lnTo>
                  <a:lnTo>
                    <a:pt x="53835" y="0"/>
                  </a:lnTo>
                  <a:lnTo>
                    <a:pt x="32902" y="4236"/>
                  </a:lnTo>
                  <a:lnTo>
                    <a:pt x="15787" y="15781"/>
                  </a:lnTo>
                  <a:lnTo>
                    <a:pt x="4238" y="32891"/>
                  </a:lnTo>
                  <a:lnTo>
                    <a:pt x="0" y="53822"/>
                  </a:lnTo>
                  <a:lnTo>
                    <a:pt x="0" y="345541"/>
                  </a:lnTo>
                  <a:lnTo>
                    <a:pt x="4238" y="366472"/>
                  </a:lnTo>
                  <a:lnTo>
                    <a:pt x="15787" y="383582"/>
                  </a:lnTo>
                  <a:lnTo>
                    <a:pt x="32902" y="395128"/>
                  </a:lnTo>
                  <a:lnTo>
                    <a:pt x="53835" y="399364"/>
                  </a:lnTo>
                  <a:lnTo>
                    <a:pt x="74167" y="399364"/>
                  </a:lnTo>
                  <a:lnTo>
                    <a:pt x="74180" y="399364"/>
                  </a:lnTo>
                  <a:lnTo>
                    <a:pt x="454456" y="399364"/>
                  </a:lnTo>
                  <a:lnTo>
                    <a:pt x="475387" y="395128"/>
                  </a:lnTo>
                  <a:lnTo>
                    <a:pt x="492498" y="383582"/>
                  </a:lnTo>
                  <a:lnTo>
                    <a:pt x="504043" y="366472"/>
                  </a:lnTo>
                  <a:lnTo>
                    <a:pt x="508279" y="345541"/>
                  </a:lnTo>
                  <a:lnTo>
                    <a:pt x="508279" y="53822"/>
                  </a:lnTo>
                  <a:lnTo>
                    <a:pt x="504043" y="32891"/>
                  </a:lnTo>
                  <a:lnTo>
                    <a:pt x="492498" y="15781"/>
                  </a:lnTo>
                  <a:lnTo>
                    <a:pt x="475387" y="4236"/>
                  </a:lnTo>
                  <a:lnTo>
                    <a:pt x="454456" y="0"/>
                  </a:lnTo>
                  <a:lnTo>
                    <a:pt x="433525" y="4236"/>
                  </a:lnTo>
                  <a:lnTo>
                    <a:pt x="416415" y="15781"/>
                  </a:lnTo>
                  <a:lnTo>
                    <a:pt x="404870" y="32891"/>
                  </a:lnTo>
                  <a:lnTo>
                    <a:pt x="400634" y="53822"/>
                  </a:lnTo>
                  <a:lnTo>
                    <a:pt x="400634" y="95262"/>
                  </a:lnTo>
                  <a:lnTo>
                    <a:pt x="351345" y="95262"/>
                  </a:lnTo>
                  <a:lnTo>
                    <a:pt x="345147" y="107556"/>
                  </a:lnTo>
                  <a:lnTo>
                    <a:pt x="400634" y="107556"/>
                  </a:lnTo>
                  <a:lnTo>
                    <a:pt x="400634" y="175183"/>
                  </a:lnTo>
                  <a:lnTo>
                    <a:pt x="197675" y="306209"/>
                  </a:lnTo>
                  <a:lnTo>
                    <a:pt x="107657" y="175907"/>
                  </a:lnTo>
                  <a:lnTo>
                    <a:pt x="107657" y="107556"/>
                  </a:lnTo>
                  <a:lnTo>
                    <a:pt x="165036" y="107556"/>
                  </a:lnTo>
                  <a:close/>
                </a:path>
                <a:path w="508635" h="399414">
                  <a:moveTo>
                    <a:pt x="366750" y="387070"/>
                  </a:moveTo>
                  <a:lnTo>
                    <a:pt x="140423" y="387070"/>
                  </a:lnTo>
                  <a:lnTo>
                    <a:pt x="296938" y="286029"/>
                  </a:lnTo>
                  <a:lnTo>
                    <a:pt x="366750" y="387070"/>
                  </a:lnTo>
                  <a:close/>
                </a:path>
                <a:path w="508635" h="399414">
                  <a:moveTo>
                    <a:pt x="314223" y="267779"/>
                  </a:moveTo>
                  <a:lnTo>
                    <a:pt x="396633" y="387070"/>
                  </a:lnTo>
                  <a:lnTo>
                    <a:pt x="381685" y="387070"/>
                  </a:lnTo>
                  <a:lnTo>
                    <a:pt x="303669" y="274142"/>
                  </a:lnTo>
                  <a:lnTo>
                    <a:pt x="301790" y="271399"/>
                  </a:lnTo>
                  <a:lnTo>
                    <a:pt x="298068" y="270662"/>
                  </a:lnTo>
                  <a:lnTo>
                    <a:pt x="295274" y="272465"/>
                  </a:lnTo>
                  <a:lnTo>
                    <a:pt x="117754" y="387070"/>
                  </a:lnTo>
                  <a:lnTo>
                    <a:pt x="95084" y="387070"/>
                  </a:lnTo>
                  <a:lnTo>
                    <a:pt x="178663" y="333121"/>
                  </a:lnTo>
                  <a:lnTo>
                    <a:pt x="180060" y="332219"/>
                  </a:lnTo>
                  <a:lnTo>
                    <a:pt x="181025" y="330784"/>
                  </a:lnTo>
                  <a:lnTo>
                    <a:pt x="181355" y="329158"/>
                  </a:lnTo>
                  <a:lnTo>
                    <a:pt x="181686" y="327520"/>
                  </a:lnTo>
                  <a:lnTo>
                    <a:pt x="181330" y="325831"/>
                  </a:lnTo>
                  <a:lnTo>
                    <a:pt x="180390" y="324459"/>
                  </a:lnTo>
                  <a:lnTo>
                    <a:pt x="107657" y="219176"/>
                  </a:lnTo>
                  <a:lnTo>
                    <a:pt x="107657" y="197535"/>
                  </a:lnTo>
                  <a:lnTo>
                    <a:pt x="190944" y="318096"/>
                  </a:lnTo>
                  <a:lnTo>
                    <a:pt x="192125" y="319824"/>
                  </a:lnTo>
                  <a:lnTo>
                    <a:pt x="194043" y="320751"/>
                  </a:lnTo>
                  <a:lnTo>
                    <a:pt x="195999" y="320751"/>
                  </a:lnTo>
                  <a:lnTo>
                    <a:pt x="197142" y="320751"/>
                  </a:lnTo>
                  <a:lnTo>
                    <a:pt x="198297" y="320433"/>
                  </a:lnTo>
                  <a:lnTo>
                    <a:pt x="199326" y="319773"/>
                  </a:lnTo>
                  <a:lnTo>
                    <a:pt x="400634" y="189814"/>
                  </a:lnTo>
                  <a:lnTo>
                    <a:pt x="400634" y="204457"/>
                  </a:lnTo>
                  <a:lnTo>
                    <a:pt x="315950" y="259118"/>
                  </a:lnTo>
                  <a:lnTo>
                    <a:pt x="314553" y="260019"/>
                  </a:lnTo>
                  <a:lnTo>
                    <a:pt x="313588" y="261454"/>
                  </a:lnTo>
                  <a:lnTo>
                    <a:pt x="313258" y="263093"/>
                  </a:lnTo>
                  <a:lnTo>
                    <a:pt x="312927" y="264718"/>
                  </a:lnTo>
                  <a:lnTo>
                    <a:pt x="313283" y="266407"/>
                  </a:lnTo>
                  <a:lnTo>
                    <a:pt x="314223" y="267779"/>
                  </a:lnTo>
                  <a:close/>
                </a:path>
                <a:path w="508635" h="399414">
                  <a:moveTo>
                    <a:pt x="412927" y="53822"/>
                  </a:moveTo>
                  <a:lnTo>
                    <a:pt x="416196" y="37673"/>
                  </a:lnTo>
                  <a:lnTo>
                    <a:pt x="425105" y="24471"/>
                  </a:lnTo>
                  <a:lnTo>
                    <a:pt x="438307" y="15562"/>
                  </a:lnTo>
                  <a:lnTo>
                    <a:pt x="454456" y="12293"/>
                  </a:lnTo>
                  <a:lnTo>
                    <a:pt x="470605" y="15562"/>
                  </a:lnTo>
                  <a:lnTo>
                    <a:pt x="483808" y="24471"/>
                  </a:lnTo>
                  <a:lnTo>
                    <a:pt x="492716" y="37673"/>
                  </a:lnTo>
                  <a:lnTo>
                    <a:pt x="495985" y="53822"/>
                  </a:lnTo>
                  <a:lnTo>
                    <a:pt x="495985" y="311340"/>
                  </a:lnTo>
                  <a:lnTo>
                    <a:pt x="487677" y="303222"/>
                  </a:lnTo>
                  <a:lnTo>
                    <a:pt x="477778" y="297038"/>
                  </a:lnTo>
                  <a:lnTo>
                    <a:pt x="466601" y="293100"/>
                  </a:lnTo>
                  <a:lnTo>
                    <a:pt x="454456" y="291719"/>
                  </a:lnTo>
                  <a:lnTo>
                    <a:pt x="442311" y="293100"/>
                  </a:lnTo>
                  <a:lnTo>
                    <a:pt x="431134" y="297038"/>
                  </a:lnTo>
                  <a:lnTo>
                    <a:pt x="421236" y="303222"/>
                  </a:lnTo>
                  <a:lnTo>
                    <a:pt x="412927" y="311340"/>
                  </a:lnTo>
                  <a:lnTo>
                    <a:pt x="412927" y="53822"/>
                  </a:lnTo>
                  <a:close/>
                </a:path>
              </a:pathLst>
            </a:custGeom>
            <a:ln w="6350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" name="object 14"/>
            <p:cNvSpPr/>
            <p:nvPr/>
          </p:nvSpPr>
          <p:spPr>
            <a:xfrm>
              <a:off x="4655286" y="1787601"/>
              <a:ext cx="225425" cy="301625"/>
            </a:xfrm>
            <a:custGeom>
              <a:avLst/>
              <a:gdLst/>
              <a:ahLst/>
              <a:cxnLst/>
              <a:rect l="l" t="t" r="r" b="b"/>
              <a:pathLst>
                <a:path w="225425" h="301625">
                  <a:moveTo>
                    <a:pt x="112547" y="0"/>
                  </a:moveTo>
                  <a:lnTo>
                    <a:pt x="68735" y="8845"/>
                  </a:lnTo>
                  <a:lnTo>
                    <a:pt x="32961" y="32966"/>
                  </a:lnTo>
                  <a:lnTo>
                    <a:pt x="8843" y="68740"/>
                  </a:lnTo>
                  <a:lnTo>
                    <a:pt x="0" y="112547"/>
                  </a:lnTo>
                  <a:lnTo>
                    <a:pt x="17585" y="182734"/>
                  </a:lnTo>
                  <a:lnTo>
                    <a:pt x="56273" y="243127"/>
                  </a:lnTo>
                  <a:lnTo>
                    <a:pt x="94961" y="285438"/>
                  </a:lnTo>
                  <a:lnTo>
                    <a:pt x="112547" y="301383"/>
                  </a:lnTo>
                  <a:lnTo>
                    <a:pt x="177621" y="246455"/>
                  </a:lnTo>
                  <a:lnTo>
                    <a:pt x="211037" y="208475"/>
                  </a:lnTo>
                  <a:lnTo>
                    <a:pt x="215523" y="194360"/>
                  </a:lnTo>
                  <a:lnTo>
                    <a:pt x="112547" y="194360"/>
                  </a:lnTo>
                  <a:lnTo>
                    <a:pt x="80708" y="187931"/>
                  </a:lnTo>
                  <a:lnTo>
                    <a:pt x="54706" y="170399"/>
                  </a:lnTo>
                  <a:lnTo>
                    <a:pt x="37175" y="144393"/>
                  </a:lnTo>
                  <a:lnTo>
                    <a:pt x="30746" y="112547"/>
                  </a:lnTo>
                  <a:lnTo>
                    <a:pt x="37175" y="80708"/>
                  </a:lnTo>
                  <a:lnTo>
                    <a:pt x="54706" y="54706"/>
                  </a:lnTo>
                  <a:lnTo>
                    <a:pt x="80708" y="37175"/>
                  </a:lnTo>
                  <a:lnTo>
                    <a:pt x="112547" y="30746"/>
                  </a:lnTo>
                  <a:lnTo>
                    <a:pt x="188847" y="30746"/>
                  </a:lnTo>
                  <a:lnTo>
                    <a:pt x="156361" y="8845"/>
                  </a:lnTo>
                  <a:lnTo>
                    <a:pt x="112547" y="0"/>
                  </a:lnTo>
                  <a:close/>
                </a:path>
                <a:path w="225425" h="301625">
                  <a:moveTo>
                    <a:pt x="188847" y="30746"/>
                  </a:moveTo>
                  <a:lnTo>
                    <a:pt x="112547" y="30746"/>
                  </a:lnTo>
                  <a:lnTo>
                    <a:pt x="144393" y="37175"/>
                  </a:lnTo>
                  <a:lnTo>
                    <a:pt x="170399" y="54706"/>
                  </a:lnTo>
                  <a:lnTo>
                    <a:pt x="187931" y="80708"/>
                  </a:lnTo>
                  <a:lnTo>
                    <a:pt x="194360" y="112547"/>
                  </a:lnTo>
                  <a:lnTo>
                    <a:pt x="187931" y="144393"/>
                  </a:lnTo>
                  <a:lnTo>
                    <a:pt x="170399" y="170399"/>
                  </a:lnTo>
                  <a:lnTo>
                    <a:pt x="144393" y="187931"/>
                  </a:lnTo>
                  <a:lnTo>
                    <a:pt x="112547" y="194360"/>
                  </a:lnTo>
                  <a:lnTo>
                    <a:pt x="215523" y="194360"/>
                  </a:lnTo>
                  <a:lnTo>
                    <a:pt x="223348" y="169740"/>
                  </a:lnTo>
                  <a:lnTo>
                    <a:pt x="225107" y="112547"/>
                  </a:lnTo>
                  <a:lnTo>
                    <a:pt x="216262" y="68740"/>
                  </a:lnTo>
                  <a:lnTo>
                    <a:pt x="192139" y="32966"/>
                  </a:lnTo>
                  <a:lnTo>
                    <a:pt x="188847" y="30746"/>
                  </a:lnTo>
                  <a:close/>
                </a:path>
              </a:pathLst>
            </a:custGeom>
            <a:solidFill>
              <a:srgbClr val="BA9977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" name="object 15"/>
            <p:cNvSpPr/>
            <p:nvPr/>
          </p:nvSpPr>
          <p:spPr>
            <a:xfrm>
              <a:off x="1089049" y="1790166"/>
              <a:ext cx="474345" cy="473075"/>
            </a:xfrm>
            <a:custGeom>
              <a:avLst/>
              <a:gdLst/>
              <a:ahLst/>
              <a:cxnLst/>
              <a:rect l="l" t="t" r="r" b="b"/>
              <a:pathLst>
                <a:path w="474344" h="473075">
                  <a:moveTo>
                    <a:pt x="465785" y="445261"/>
                  </a:moveTo>
                  <a:lnTo>
                    <a:pt x="7785" y="445261"/>
                  </a:lnTo>
                  <a:lnTo>
                    <a:pt x="1625" y="451421"/>
                  </a:lnTo>
                  <a:lnTo>
                    <a:pt x="1625" y="466636"/>
                  </a:lnTo>
                  <a:lnTo>
                    <a:pt x="7797" y="472808"/>
                  </a:lnTo>
                  <a:lnTo>
                    <a:pt x="465772" y="472808"/>
                  </a:lnTo>
                  <a:lnTo>
                    <a:pt x="471931" y="466636"/>
                  </a:lnTo>
                  <a:lnTo>
                    <a:pt x="471931" y="451421"/>
                  </a:lnTo>
                  <a:lnTo>
                    <a:pt x="465785" y="445261"/>
                  </a:lnTo>
                  <a:close/>
                </a:path>
                <a:path w="474344" h="473075">
                  <a:moveTo>
                    <a:pt x="57861" y="248234"/>
                  </a:moveTo>
                  <a:lnTo>
                    <a:pt x="30314" y="248234"/>
                  </a:lnTo>
                  <a:lnTo>
                    <a:pt x="30314" y="445261"/>
                  </a:lnTo>
                  <a:lnTo>
                    <a:pt x="57861" y="445261"/>
                  </a:lnTo>
                  <a:lnTo>
                    <a:pt x="57861" y="417702"/>
                  </a:lnTo>
                  <a:lnTo>
                    <a:pt x="223177" y="417702"/>
                  </a:lnTo>
                  <a:lnTo>
                    <a:pt x="223177" y="279031"/>
                  </a:lnTo>
                  <a:lnTo>
                    <a:pt x="57861" y="279031"/>
                  </a:lnTo>
                  <a:lnTo>
                    <a:pt x="57861" y="248234"/>
                  </a:lnTo>
                  <a:close/>
                </a:path>
                <a:path w="474344" h="473075">
                  <a:moveTo>
                    <a:pt x="278269" y="193357"/>
                  </a:moveTo>
                  <a:lnTo>
                    <a:pt x="250723" y="193357"/>
                  </a:lnTo>
                  <a:lnTo>
                    <a:pt x="250723" y="445261"/>
                  </a:lnTo>
                  <a:lnTo>
                    <a:pt x="278269" y="445261"/>
                  </a:lnTo>
                  <a:lnTo>
                    <a:pt x="278269" y="417702"/>
                  </a:lnTo>
                  <a:lnTo>
                    <a:pt x="395695" y="417702"/>
                  </a:lnTo>
                  <a:lnTo>
                    <a:pt x="400370" y="390156"/>
                  </a:lnTo>
                  <a:lnTo>
                    <a:pt x="278269" y="390156"/>
                  </a:lnTo>
                  <a:lnTo>
                    <a:pt x="278269" y="334124"/>
                  </a:lnTo>
                  <a:lnTo>
                    <a:pt x="409880" y="334124"/>
                  </a:lnTo>
                  <a:lnTo>
                    <a:pt x="414555" y="306577"/>
                  </a:lnTo>
                  <a:lnTo>
                    <a:pt x="278269" y="306577"/>
                  </a:lnTo>
                  <a:lnTo>
                    <a:pt x="278269" y="251472"/>
                  </a:lnTo>
                  <a:lnTo>
                    <a:pt x="423908" y="251472"/>
                  </a:lnTo>
                  <a:lnTo>
                    <a:pt x="428583" y="223926"/>
                  </a:lnTo>
                  <a:lnTo>
                    <a:pt x="278269" y="223926"/>
                  </a:lnTo>
                  <a:lnTo>
                    <a:pt x="278269" y="193357"/>
                  </a:lnTo>
                  <a:close/>
                </a:path>
                <a:path w="474344" h="473075">
                  <a:moveTo>
                    <a:pt x="395695" y="417702"/>
                  </a:moveTo>
                  <a:lnTo>
                    <a:pt x="367741" y="417702"/>
                  </a:lnTo>
                  <a:lnTo>
                    <a:pt x="363065" y="445261"/>
                  </a:lnTo>
                  <a:lnTo>
                    <a:pt x="391018" y="445261"/>
                  </a:lnTo>
                  <a:lnTo>
                    <a:pt x="395695" y="417702"/>
                  </a:lnTo>
                  <a:close/>
                </a:path>
                <a:path w="474344" h="473075">
                  <a:moveTo>
                    <a:pt x="409880" y="334124"/>
                  </a:moveTo>
                  <a:lnTo>
                    <a:pt x="381927" y="334124"/>
                  </a:lnTo>
                  <a:lnTo>
                    <a:pt x="372427" y="390156"/>
                  </a:lnTo>
                  <a:lnTo>
                    <a:pt x="400370" y="390156"/>
                  </a:lnTo>
                  <a:lnTo>
                    <a:pt x="409880" y="334124"/>
                  </a:lnTo>
                  <a:close/>
                </a:path>
                <a:path w="474344" h="473075">
                  <a:moveTo>
                    <a:pt x="423908" y="251472"/>
                  </a:moveTo>
                  <a:lnTo>
                    <a:pt x="395960" y="251472"/>
                  </a:lnTo>
                  <a:lnTo>
                    <a:pt x="386600" y="306577"/>
                  </a:lnTo>
                  <a:lnTo>
                    <a:pt x="414555" y="306577"/>
                  </a:lnTo>
                  <a:lnTo>
                    <a:pt x="423908" y="251472"/>
                  </a:lnTo>
                  <a:close/>
                </a:path>
                <a:path w="474344" h="473075">
                  <a:moveTo>
                    <a:pt x="98056" y="0"/>
                  </a:moveTo>
                  <a:lnTo>
                    <a:pt x="89890" y="3060"/>
                  </a:lnTo>
                  <a:lnTo>
                    <a:pt x="83502" y="17017"/>
                  </a:lnTo>
                  <a:lnTo>
                    <a:pt x="86423" y="25082"/>
                  </a:lnTo>
                  <a:lnTo>
                    <a:pt x="112966" y="37820"/>
                  </a:lnTo>
                  <a:lnTo>
                    <a:pt x="112966" y="199262"/>
                  </a:lnTo>
                  <a:lnTo>
                    <a:pt x="4495" y="226225"/>
                  </a:lnTo>
                  <a:lnTo>
                    <a:pt x="0" y="233705"/>
                  </a:lnTo>
                  <a:lnTo>
                    <a:pt x="3622" y="248234"/>
                  </a:lnTo>
                  <a:lnTo>
                    <a:pt x="3682" y="248475"/>
                  </a:lnTo>
                  <a:lnTo>
                    <a:pt x="11137" y="252971"/>
                  </a:lnTo>
                  <a:lnTo>
                    <a:pt x="30314" y="248234"/>
                  </a:lnTo>
                  <a:lnTo>
                    <a:pt x="57861" y="248234"/>
                  </a:lnTo>
                  <a:lnTo>
                    <a:pt x="57861" y="241376"/>
                  </a:lnTo>
                  <a:lnTo>
                    <a:pt x="250723" y="193357"/>
                  </a:lnTo>
                  <a:lnTo>
                    <a:pt x="278269" y="193357"/>
                  </a:lnTo>
                  <a:lnTo>
                    <a:pt x="278269" y="192404"/>
                  </a:lnTo>
                  <a:lnTo>
                    <a:pt x="140512" y="192404"/>
                  </a:lnTo>
                  <a:lnTo>
                    <a:pt x="140512" y="50431"/>
                  </a:lnTo>
                  <a:lnTo>
                    <a:pt x="207633" y="50431"/>
                  </a:lnTo>
                  <a:lnTo>
                    <a:pt x="98056" y="0"/>
                  </a:lnTo>
                  <a:close/>
                </a:path>
                <a:path w="474344" h="473075">
                  <a:moveTo>
                    <a:pt x="440612" y="153047"/>
                  </a:moveTo>
                  <a:lnTo>
                    <a:pt x="412673" y="153047"/>
                  </a:lnTo>
                  <a:lnTo>
                    <a:pt x="400634" y="223926"/>
                  </a:lnTo>
                  <a:lnTo>
                    <a:pt x="428583" y="223926"/>
                  </a:lnTo>
                  <a:lnTo>
                    <a:pt x="440612" y="153047"/>
                  </a:lnTo>
                  <a:close/>
                </a:path>
                <a:path w="474344" h="473075">
                  <a:moveTo>
                    <a:pt x="207633" y="50431"/>
                  </a:moveTo>
                  <a:lnTo>
                    <a:pt x="140512" y="50431"/>
                  </a:lnTo>
                  <a:lnTo>
                    <a:pt x="341388" y="142392"/>
                  </a:lnTo>
                  <a:lnTo>
                    <a:pt x="140512" y="192404"/>
                  </a:lnTo>
                  <a:lnTo>
                    <a:pt x="278269" y="192404"/>
                  </a:lnTo>
                  <a:lnTo>
                    <a:pt x="278269" y="186499"/>
                  </a:lnTo>
                  <a:lnTo>
                    <a:pt x="412673" y="153047"/>
                  </a:lnTo>
                  <a:lnTo>
                    <a:pt x="440612" y="153047"/>
                  </a:lnTo>
                  <a:lnTo>
                    <a:pt x="441845" y="145783"/>
                  </a:lnTo>
                  <a:lnTo>
                    <a:pt x="469430" y="138836"/>
                  </a:lnTo>
                  <a:lnTo>
                    <a:pt x="473687" y="131724"/>
                  </a:lnTo>
                  <a:lnTo>
                    <a:pt x="384263" y="131724"/>
                  </a:lnTo>
                  <a:lnTo>
                    <a:pt x="207633" y="50431"/>
                  </a:lnTo>
                  <a:close/>
                </a:path>
                <a:path w="474344" h="473075">
                  <a:moveTo>
                    <a:pt x="462762" y="112090"/>
                  </a:moveTo>
                  <a:lnTo>
                    <a:pt x="384263" y="131724"/>
                  </a:lnTo>
                  <a:lnTo>
                    <a:pt x="473687" y="131724"/>
                  </a:lnTo>
                  <a:lnTo>
                    <a:pt x="473900" y="131368"/>
                  </a:lnTo>
                  <a:lnTo>
                    <a:pt x="470217" y="116585"/>
                  </a:lnTo>
                  <a:lnTo>
                    <a:pt x="462762" y="11209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" name="object 16"/>
            <p:cNvSpPr/>
            <p:nvPr/>
          </p:nvSpPr>
          <p:spPr>
            <a:xfrm>
              <a:off x="1146911" y="2096744"/>
              <a:ext cx="137795" cy="83820"/>
            </a:xfrm>
            <a:custGeom>
              <a:avLst/>
              <a:gdLst/>
              <a:ahLst/>
              <a:cxnLst/>
              <a:rect l="l" t="t" r="r" b="b"/>
              <a:pathLst>
                <a:path w="137794" h="83819">
                  <a:moveTo>
                    <a:pt x="27546" y="0"/>
                  </a:moveTo>
                  <a:lnTo>
                    <a:pt x="0" y="0"/>
                  </a:lnTo>
                  <a:lnTo>
                    <a:pt x="0" y="83578"/>
                  </a:lnTo>
                  <a:lnTo>
                    <a:pt x="27546" y="83578"/>
                  </a:lnTo>
                  <a:lnTo>
                    <a:pt x="27546" y="0"/>
                  </a:lnTo>
                  <a:close/>
                </a:path>
                <a:path w="137794" h="83819">
                  <a:moveTo>
                    <a:pt x="82651" y="0"/>
                  </a:moveTo>
                  <a:lnTo>
                    <a:pt x="55105" y="0"/>
                  </a:lnTo>
                  <a:lnTo>
                    <a:pt x="55105" y="83578"/>
                  </a:lnTo>
                  <a:lnTo>
                    <a:pt x="82651" y="83578"/>
                  </a:lnTo>
                  <a:lnTo>
                    <a:pt x="82651" y="0"/>
                  </a:lnTo>
                  <a:close/>
                </a:path>
                <a:path w="137794" h="83819">
                  <a:moveTo>
                    <a:pt x="137756" y="0"/>
                  </a:moveTo>
                  <a:lnTo>
                    <a:pt x="110210" y="0"/>
                  </a:lnTo>
                  <a:lnTo>
                    <a:pt x="110210" y="83578"/>
                  </a:lnTo>
                  <a:lnTo>
                    <a:pt x="137756" y="83578"/>
                  </a:lnTo>
                  <a:lnTo>
                    <a:pt x="137756" y="0"/>
                  </a:lnTo>
                  <a:close/>
                </a:path>
              </a:pathLst>
            </a:custGeom>
            <a:solidFill>
              <a:srgbClr val="BA9977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7" name="object 17" descr="$PPTXTitle"/>
          <p:cNvSpPr txBox="1">
            <a:spLocks noGrp="1"/>
          </p:cNvSpPr>
          <p:nvPr>
            <p:ph type="title"/>
          </p:nvPr>
        </p:nvSpPr>
        <p:spPr>
          <a:xfrm>
            <a:off x="1067271" y="844711"/>
            <a:ext cx="5262880" cy="36068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3041650" algn="l"/>
              </a:tabLst>
            </a:pPr>
            <a:r>
              <a:rPr dirty="0"/>
              <a:t>PRECAST</a:t>
            </a:r>
            <a:r>
              <a:rPr spc="-105" dirty="0"/>
              <a:t> </a:t>
            </a:r>
            <a:r>
              <a:rPr spc="-10" dirty="0"/>
              <a:t>MODULAR</a:t>
            </a:r>
            <a:r>
              <a:rPr dirty="0"/>
              <a:t>	BUSINESS</a:t>
            </a:r>
            <a:r>
              <a:rPr spc="-114" dirty="0"/>
              <a:t> </a:t>
            </a:r>
            <a:r>
              <a:rPr spc="-20" dirty="0"/>
              <a:t>UNIT</a:t>
            </a:r>
          </a:p>
        </p:txBody>
      </p:sp>
      <p:sp>
        <p:nvSpPr>
          <p:cNvPr id="18" name="object 18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545"/>
              </a:lnSpc>
            </a:pPr>
            <a:r>
              <a:rPr dirty="0"/>
              <a:t>TROJAN</a:t>
            </a:r>
            <a:r>
              <a:rPr spc="-20" dirty="0"/>
              <a:t> </a:t>
            </a:r>
            <a:r>
              <a:rPr dirty="0"/>
              <a:t>CONSTRUCTION</a:t>
            </a:r>
            <a:r>
              <a:rPr spc="-20" dirty="0"/>
              <a:t> </a:t>
            </a:r>
            <a:r>
              <a:rPr dirty="0"/>
              <a:t>HOLDING</a:t>
            </a:r>
            <a:r>
              <a:rPr spc="145" dirty="0"/>
              <a:t> </a:t>
            </a:r>
            <a:r>
              <a:rPr sz="2175" b="0" baseline="-7662" dirty="0">
                <a:solidFill>
                  <a:srgbClr val="232D69"/>
                </a:solidFill>
                <a:latin typeface="Poppins Light"/>
                <a:cs typeface="Poppins Light"/>
              </a:rPr>
              <a:t>I</a:t>
            </a:r>
            <a:r>
              <a:rPr sz="2175" b="0" spc="52" baseline="-7662" dirty="0">
                <a:solidFill>
                  <a:srgbClr val="232D69"/>
                </a:solidFill>
                <a:latin typeface="Poppins Light"/>
                <a:cs typeface="Poppins Light"/>
              </a:rPr>
              <a:t> </a:t>
            </a:r>
            <a:fld id="{81D60167-4931-47E6-BA6A-407CBD079E47}" type="slidenum">
              <a:rPr sz="900" spc="-25" dirty="0">
                <a:solidFill>
                  <a:srgbClr val="232D69"/>
                </a:solidFill>
                <a:latin typeface="Poppins SemiBold"/>
                <a:cs typeface="Poppins SemiBold"/>
              </a:rPr>
              <a:t>11</a:t>
            </a:fld>
            <a:endParaRPr sz="900">
              <a:latin typeface="Poppins SemiBold"/>
              <a:cs typeface="Poppins SemiBold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8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$PPTXTitle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>
                <a:solidFill>
                  <a:srgbClr val="232D69"/>
                </a:solidFill>
              </a:rPr>
              <a:t>PRECAST</a:t>
            </a:r>
            <a:r>
              <a:rPr spc="-105" dirty="0">
                <a:solidFill>
                  <a:srgbClr val="232D69"/>
                </a:solidFill>
              </a:rPr>
              <a:t> </a:t>
            </a:r>
            <a:r>
              <a:rPr spc="-10" dirty="0">
                <a:solidFill>
                  <a:srgbClr val="232D69"/>
                </a:solidFill>
              </a:rPr>
              <a:t>MODULAR</a:t>
            </a:r>
          </a:p>
        </p:txBody>
      </p:sp>
      <p:pic>
        <p:nvPicPr>
          <p:cNvPr id="3" name="object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4691964" y="1832825"/>
            <a:ext cx="2876143" cy="2034895"/>
          </a:xfrm>
          <a:prstGeom prst="rect">
            <a:avLst/>
          </a:prstGeom>
        </p:spPr>
      </p:pic>
      <p:pic>
        <p:nvPicPr>
          <p:cNvPr id="4" name="object 4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4691964" y="4081932"/>
            <a:ext cx="2876143" cy="2034882"/>
          </a:xfrm>
          <a:prstGeom prst="rect">
            <a:avLst/>
          </a:prstGeom>
        </p:spPr>
      </p:pic>
      <p:pic>
        <p:nvPicPr>
          <p:cNvPr id="5" name="object 5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1079995" y="1832825"/>
            <a:ext cx="3388410" cy="2034895"/>
          </a:xfrm>
          <a:prstGeom prst="rect">
            <a:avLst/>
          </a:prstGeom>
        </p:spPr>
      </p:pic>
      <p:pic>
        <p:nvPicPr>
          <p:cNvPr id="6" name="object 6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1079995" y="4081932"/>
            <a:ext cx="3388410" cy="2034882"/>
          </a:xfrm>
          <a:prstGeom prst="rect">
            <a:avLst/>
          </a:prstGeom>
        </p:spPr>
      </p:pic>
      <p:sp>
        <p:nvSpPr>
          <p:cNvPr id="7" name="object 7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545"/>
              </a:lnSpc>
            </a:pPr>
            <a:r>
              <a:rPr dirty="0"/>
              <a:t>TROJAN</a:t>
            </a:r>
            <a:r>
              <a:rPr spc="-20" dirty="0"/>
              <a:t> </a:t>
            </a:r>
            <a:r>
              <a:rPr dirty="0"/>
              <a:t>CONSTRUCTION</a:t>
            </a:r>
            <a:r>
              <a:rPr spc="-20" dirty="0"/>
              <a:t> </a:t>
            </a:r>
            <a:r>
              <a:rPr dirty="0"/>
              <a:t>HOLDING</a:t>
            </a:r>
            <a:r>
              <a:rPr spc="145" dirty="0"/>
              <a:t> </a:t>
            </a:r>
            <a:r>
              <a:rPr sz="2175" b="0" baseline="-7662" dirty="0">
                <a:solidFill>
                  <a:srgbClr val="232D69"/>
                </a:solidFill>
                <a:latin typeface="Poppins Light"/>
                <a:cs typeface="Poppins Light"/>
              </a:rPr>
              <a:t>I</a:t>
            </a:r>
            <a:r>
              <a:rPr sz="2175" b="0" spc="52" baseline="-7662" dirty="0">
                <a:solidFill>
                  <a:srgbClr val="232D69"/>
                </a:solidFill>
                <a:latin typeface="Poppins Light"/>
                <a:cs typeface="Poppins Light"/>
              </a:rPr>
              <a:t> </a:t>
            </a:r>
            <a:fld id="{81D60167-4931-47E6-BA6A-407CBD079E47}" type="slidenum">
              <a:rPr sz="900" spc="-25" dirty="0">
                <a:solidFill>
                  <a:srgbClr val="232D69"/>
                </a:solidFill>
                <a:latin typeface="Poppins SemiBold"/>
                <a:cs typeface="Poppins SemiBold"/>
              </a:rPr>
              <a:t>12</a:t>
            </a:fld>
            <a:endParaRPr sz="900">
              <a:latin typeface="Poppins SemiBold"/>
              <a:cs typeface="Poppins SemiBold"/>
            </a:endParaRPr>
          </a:p>
        </p:txBody>
      </p:sp>
      <p:pic>
        <p:nvPicPr>
          <p:cNvPr id="8" name="bg object 21">
            <a:extLst>
              <a:ext uri="{FF2B5EF4-FFF2-40B4-BE49-F238E27FC236}">
                <a16:creationId xmlns:a16="http://schemas.microsoft.com/office/drawing/2014/main" id="{57F15C1F-14D7-DD50-E431-636578647686}"/>
              </a:ext>
            </a:extLst>
          </p:cNvPr>
          <p:cNvPicPr/>
          <p:nvPr/>
        </p:nvPicPr>
        <p:blipFill>
          <a:blip r:embed="rId6" cstate="print"/>
          <a:stretch>
            <a:fillRect/>
          </a:stretch>
        </p:blipFill>
        <p:spPr>
          <a:xfrm>
            <a:off x="7791666" y="1832825"/>
            <a:ext cx="3314407" cy="2034895"/>
          </a:xfrm>
          <a:prstGeom prst="rect">
            <a:avLst/>
          </a:prstGeom>
        </p:spPr>
      </p:pic>
      <p:pic>
        <p:nvPicPr>
          <p:cNvPr id="9" name="bg object 22">
            <a:extLst>
              <a:ext uri="{FF2B5EF4-FFF2-40B4-BE49-F238E27FC236}">
                <a16:creationId xmlns:a16="http://schemas.microsoft.com/office/drawing/2014/main" id="{8BB0CDC4-A271-B081-85F5-584C3784FF0B}"/>
              </a:ext>
            </a:extLst>
          </p:cNvPr>
          <p:cNvPicPr/>
          <p:nvPr/>
        </p:nvPicPr>
        <p:blipFill>
          <a:blip r:embed="rId7" cstate="print"/>
          <a:stretch>
            <a:fillRect/>
          </a:stretch>
        </p:blipFill>
        <p:spPr>
          <a:xfrm>
            <a:off x="7791666" y="4081932"/>
            <a:ext cx="3317925" cy="2034882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8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$PPTXTitle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>
                <a:solidFill>
                  <a:srgbClr val="232D69"/>
                </a:solidFill>
              </a:rPr>
              <a:t>THE</a:t>
            </a:r>
            <a:r>
              <a:rPr spc="-40" dirty="0">
                <a:solidFill>
                  <a:srgbClr val="232D69"/>
                </a:solidFill>
              </a:rPr>
              <a:t> </a:t>
            </a:r>
            <a:r>
              <a:rPr dirty="0">
                <a:solidFill>
                  <a:srgbClr val="232D69"/>
                </a:solidFill>
              </a:rPr>
              <a:t>POD</a:t>
            </a:r>
            <a:r>
              <a:rPr spc="-40" dirty="0">
                <a:solidFill>
                  <a:srgbClr val="232D69"/>
                </a:solidFill>
              </a:rPr>
              <a:t> </a:t>
            </a:r>
            <a:r>
              <a:rPr sz="1800" dirty="0">
                <a:solidFill>
                  <a:srgbClr val="939598"/>
                </a:solidFill>
              </a:rPr>
              <a:t>NEW</a:t>
            </a:r>
            <a:r>
              <a:rPr sz="1800" spc="-90" dirty="0">
                <a:solidFill>
                  <a:srgbClr val="939598"/>
                </a:solidFill>
              </a:rPr>
              <a:t> </a:t>
            </a:r>
            <a:r>
              <a:rPr sz="1800" dirty="0">
                <a:solidFill>
                  <a:srgbClr val="939598"/>
                </a:solidFill>
              </a:rPr>
              <a:t>BUSINESS</a:t>
            </a:r>
            <a:r>
              <a:rPr sz="1800" spc="-30" dirty="0">
                <a:solidFill>
                  <a:srgbClr val="939598"/>
                </a:solidFill>
              </a:rPr>
              <a:t> </a:t>
            </a:r>
            <a:r>
              <a:rPr sz="1800" spc="-10" dirty="0">
                <a:solidFill>
                  <a:srgbClr val="939598"/>
                </a:solidFill>
              </a:rPr>
              <a:t>INITIATIVE</a:t>
            </a:r>
            <a:endParaRPr sz="1800" dirty="0"/>
          </a:p>
        </p:txBody>
      </p:sp>
      <p:grpSp>
        <p:nvGrpSpPr>
          <p:cNvPr id="3" name="object 3"/>
          <p:cNvGrpSpPr/>
          <p:nvPr/>
        </p:nvGrpSpPr>
        <p:grpSpPr>
          <a:xfrm>
            <a:off x="7815592" y="-4762"/>
            <a:ext cx="4374515" cy="6510020"/>
            <a:chOff x="7815592" y="-4762"/>
            <a:chExt cx="4374515" cy="6510020"/>
          </a:xfrm>
        </p:grpSpPr>
        <p:sp>
          <p:nvSpPr>
            <p:cNvPr id="4" name="object 4"/>
            <p:cNvSpPr/>
            <p:nvPr/>
          </p:nvSpPr>
          <p:spPr>
            <a:xfrm>
              <a:off x="7924255" y="-2"/>
              <a:ext cx="4265295" cy="4448810"/>
            </a:xfrm>
            <a:custGeom>
              <a:avLst/>
              <a:gdLst/>
              <a:ahLst/>
              <a:cxnLst/>
              <a:rect l="l" t="t" r="r" b="b"/>
              <a:pathLst>
                <a:path w="4265295" h="4448810">
                  <a:moveTo>
                    <a:pt x="4265002" y="0"/>
                  </a:moveTo>
                  <a:lnTo>
                    <a:pt x="0" y="0"/>
                  </a:lnTo>
                  <a:lnTo>
                    <a:pt x="86943" y="48528"/>
                  </a:lnTo>
                  <a:lnTo>
                    <a:pt x="173507" y="97953"/>
                  </a:lnTo>
                  <a:lnTo>
                    <a:pt x="259686" y="148274"/>
                  </a:lnTo>
                  <a:lnTo>
                    <a:pt x="345471" y="199490"/>
                  </a:lnTo>
                  <a:lnTo>
                    <a:pt x="430857" y="251602"/>
                  </a:lnTo>
                  <a:lnTo>
                    <a:pt x="515837" y="304610"/>
                  </a:lnTo>
                  <a:lnTo>
                    <a:pt x="600403" y="358512"/>
                  </a:lnTo>
                  <a:lnTo>
                    <a:pt x="684548" y="413310"/>
                  </a:lnTo>
                  <a:lnTo>
                    <a:pt x="768266" y="469003"/>
                  </a:lnTo>
                  <a:lnTo>
                    <a:pt x="851551" y="525590"/>
                  </a:lnTo>
                  <a:lnTo>
                    <a:pt x="934394" y="583073"/>
                  </a:lnTo>
                  <a:lnTo>
                    <a:pt x="1016789" y="641449"/>
                  </a:lnTo>
                  <a:lnTo>
                    <a:pt x="1098729" y="700721"/>
                  </a:lnTo>
                  <a:lnTo>
                    <a:pt x="1180208" y="760887"/>
                  </a:lnTo>
                  <a:lnTo>
                    <a:pt x="1261217" y="821947"/>
                  </a:lnTo>
                  <a:lnTo>
                    <a:pt x="1341752" y="883901"/>
                  </a:lnTo>
                  <a:lnTo>
                    <a:pt x="1421804" y="946749"/>
                  </a:lnTo>
                  <a:lnTo>
                    <a:pt x="1501366" y="1010491"/>
                  </a:lnTo>
                  <a:lnTo>
                    <a:pt x="1580432" y="1075127"/>
                  </a:lnTo>
                  <a:lnTo>
                    <a:pt x="1658995" y="1140656"/>
                  </a:lnTo>
                  <a:lnTo>
                    <a:pt x="1737048" y="1207079"/>
                  </a:lnTo>
                  <a:lnTo>
                    <a:pt x="1814584" y="1274395"/>
                  </a:lnTo>
                  <a:lnTo>
                    <a:pt x="1853156" y="1308388"/>
                  </a:lnTo>
                  <a:lnTo>
                    <a:pt x="1891596" y="1342604"/>
                  </a:lnTo>
                  <a:lnTo>
                    <a:pt x="1929904" y="1377044"/>
                  </a:lnTo>
                  <a:lnTo>
                    <a:pt x="1968078" y="1411707"/>
                  </a:lnTo>
                  <a:lnTo>
                    <a:pt x="2006117" y="1446593"/>
                  </a:lnTo>
                  <a:lnTo>
                    <a:pt x="2044021" y="1481702"/>
                  </a:lnTo>
                  <a:lnTo>
                    <a:pt x="2081789" y="1517035"/>
                  </a:lnTo>
                  <a:lnTo>
                    <a:pt x="2119421" y="1552590"/>
                  </a:lnTo>
                  <a:lnTo>
                    <a:pt x="2156914" y="1588369"/>
                  </a:lnTo>
                  <a:lnTo>
                    <a:pt x="2194268" y="1624371"/>
                  </a:lnTo>
                  <a:lnTo>
                    <a:pt x="2231483" y="1660596"/>
                  </a:lnTo>
                  <a:lnTo>
                    <a:pt x="2268558" y="1697045"/>
                  </a:lnTo>
                  <a:lnTo>
                    <a:pt x="2305491" y="1733716"/>
                  </a:lnTo>
                  <a:lnTo>
                    <a:pt x="2342282" y="1770610"/>
                  </a:lnTo>
                  <a:lnTo>
                    <a:pt x="2378930" y="1807728"/>
                  </a:lnTo>
                  <a:lnTo>
                    <a:pt x="2415434" y="1845068"/>
                  </a:lnTo>
                  <a:lnTo>
                    <a:pt x="2451793" y="1882632"/>
                  </a:lnTo>
                  <a:lnTo>
                    <a:pt x="2488007" y="1920419"/>
                  </a:lnTo>
                  <a:lnTo>
                    <a:pt x="2524074" y="1958428"/>
                  </a:lnTo>
                  <a:lnTo>
                    <a:pt x="2559846" y="1996502"/>
                  </a:lnTo>
                  <a:lnTo>
                    <a:pt x="2595388" y="2034709"/>
                  </a:lnTo>
                  <a:lnTo>
                    <a:pt x="2630701" y="2073047"/>
                  </a:lnTo>
                  <a:lnTo>
                    <a:pt x="2665784" y="2111516"/>
                  </a:lnTo>
                  <a:lnTo>
                    <a:pt x="2700638" y="2150116"/>
                  </a:lnTo>
                  <a:lnTo>
                    <a:pt x="2735261" y="2188844"/>
                  </a:lnTo>
                  <a:lnTo>
                    <a:pt x="2769656" y="2227701"/>
                  </a:lnTo>
                  <a:lnTo>
                    <a:pt x="2803820" y="2266686"/>
                  </a:lnTo>
                  <a:lnTo>
                    <a:pt x="2837756" y="2305797"/>
                  </a:lnTo>
                  <a:lnTo>
                    <a:pt x="2871462" y="2345034"/>
                  </a:lnTo>
                  <a:lnTo>
                    <a:pt x="2904938" y="2384396"/>
                  </a:lnTo>
                  <a:lnTo>
                    <a:pt x="2938185" y="2423882"/>
                  </a:lnTo>
                  <a:lnTo>
                    <a:pt x="2971203" y="2463491"/>
                  </a:lnTo>
                  <a:lnTo>
                    <a:pt x="3003991" y="2503223"/>
                  </a:lnTo>
                  <a:lnTo>
                    <a:pt x="3068881" y="2583050"/>
                  </a:lnTo>
                  <a:lnTo>
                    <a:pt x="3132853" y="2663356"/>
                  </a:lnTo>
                  <a:lnTo>
                    <a:pt x="3195909" y="2744135"/>
                  </a:lnTo>
                  <a:lnTo>
                    <a:pt x="3258049" y="2825379"/>
                  </a:lnTo>
                  <a:lnTo>
                    <a:pt x="3319272" y="2907082"/>
                  </a:lnTo>
                  <a:lnTo>
                    <a:pt x="3379580" y="2989237"/>
                  </a:lnTo>
                  <a:lnTo>
                    <a:pt x="3438973" y="3071838"/>
                  </a:lnTo>
                  <a:lnTo>
                    <a:pt x="3497451" y="3154876"/>
                  </a:lnTo>
                  <a:lnTo>
                    <a:pt x="3555014" y="3238346"/>
                  </a:lnTo>
                  <a:lnTo>
                    <a:pt x="3611662" y="3322241"/>
                  </a:lnTo>
                  <a:lnTo>
                    <a:pt x="3667396" y="3406554"/>
                  </a:lnTo>
                  <a:lnTo>
                    <a:pt x="3722217" y="3491277"/>
                  </a:lnTo>
                  <a:lnTo>
                    <a:pt x="3776123" y="3576405"/>
                  </a:lnTo>
                  <a:lnTo>
                    <a:pt x="3829117" y="3661929"/>
                  </a:lnTo>
                  <a:lnTo>
                    <a:pt x="3881197" y="3747845"/>
                  </a:lnTo>
                  <a:lnTo>
                    <a:pt x="3932364" y="3834144"/>
                  </a:lnTo>
                  <a:lnTo>
                    <a:pt x="3982619" y="3920819"/>
                  </a:lnTo>
                  <a:lnTo>
                    <a:pt x="4031962" y="4007865"/>
                  </a:lnTo>
                  <a:lnTo>
                    <a:pt x="4080393" y="4095274"/>
                  </a:lnTo>
                  <a:lnTo>
                    <a:pt x="4127912" y="4183039"/>
                  </a:lnTo>
                  <a:lnTo>
                    <a:pt x="4174520" y="4271153"/>
                  </a:lnTo>
                  <a:lnTo>
                    <a:pt x="4220216" y="4359610"/>
                  </a:lnTo>
                  <a:lnTo>
                    <a:pt x="4265002" y="4448403"/>
                  </a:lnTo>
                  <a:lnTo>
                    <a:pt x="4265002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" name="object 5"/>
            <p:cNvSpPr/>
            <p:nvPr/>
          </p:nvSpPr>
          <p:spPr>
            <a:xfrm>
              <a:off x="10290934" y="603689"/>
              <a:ext cx="833119" cy="655320"/>
            </a:xfrm>
            <a:custGeom>
              <a:avLst/>
              <a:gdLst/>
              <a:ahLst/>
              <a:cxnLst/>
              <a:rect l="l" t="t" r="r" b="b"/>
              <a:pathLst>
                <a:path w="833120" h="655319">
                  <a:moveTo>
                    <a:pt x="415861" y="0"/>
                  </a:moveTo>
                  <a:lnTo>
                    <a:pt x="226415" y="297726"/>
                  </a:lnTo>
                  <a:lnTo>
                    <a:pt x="255041" y="342811"/>
                  </a:lnTo>
                  <a:lnTo>
                    <a:pt x="374777" y="297713"/>
                  </a:lnTo>
                  <a:lnTo>
                    <a:pt x="372973" y="292900"/>
                  </a:lnTo>
                  <a:lnTo>
                    <a:pt x="371944" y="287693"/>
                  </a:lnTo>
                  <a:lnTo>
                    <a:pt x="371944" y="282244"/>
                  </a:lnTo>
                  <a:lnTo>
                    <a:pt x="375395" y="265147"/>
                  </a:lnTo>
                  <a:lnTo>
                    <a:pt x="384806" y="251183"/>
                  </a:lnTo>
                  <a:lnTo>
                    <a:pt x="398766" y="241768"/>
                  </a:lnTo>
                  <a:lnTo>
                    <a:pt x="415861" y="238315"/>
                  </a:lnTo>
                  <a:lnTo>
                    <a:pt x="432947" y="241768"/>
                  </a:lnTo>
                  <a:lnTo>
                    <a:pt x="446898" y="251183"/>
                  </a:lnTo>
                  <a:lnTo>
                    <a:pt x="456304" y="265147"/>
                  </a:lnTo>
                  <a:lnTo>
                    <a:pt x="459752" y="282244"/>
                  </a:lnTo>
                  <a:lnTo>
                    <a:pt x="456304" y="299338"/>
                  </a:lnTo>
                  <a:lnTo>
                    <a:pt x="446898" y="313293"/>
                  </a:lnTo>
                  <a:lnTo>
                    <a:pt x="432947" y="322699"/>
                  </a:lnTo>
                  <a:lnTo>
                    <a:pt x="415861" y="326148"/>
                  </a:lnTo>
                  <a:lnTo>
                    <a:pt x="406383" y="325119"/>
                  </a:lnTo>
                  <a:lnTo>
                    <a:pt x="397633" y="322181"/>
                  </a:lnTo>
                  <a:lnTo>
                    <a:pt x="389822" y="317560"/>
                  </a:lnTo>
                  <a:lnTo>
                    <a:pt x="383159" y="311480"/>
                  </a:lnTo>
                  <a:lnTo>
                    <a:pt x="0" y="654126"/>
                  </a:lnTo>
                  <a:lnTo>
                    <a:pt x="41003" y="630266"/>
                  </a:lnTo>
                  <a:lnTo>
                    <a:pt x="83524" y="608850"/>
                  </a:lnTo>
                  <a:lnTo>
                    <a:pt x="127468" y="589975"/>
                  </a:lnTo>
                  <a:lnTo>
                    <a:pt x="172738" y="573737"/>
                  </a:lnTo>
                  <a:lnTo>
                    <a:pt x="219241" y="560233"/>
                  </a:lnTo>
                  <a:lnTo>
                    <a:pt x="266879" y="549561"/>
                  </a:lnTo>
                  <a:lnTo>
                    <a:pt x="315559" y="541819"/>
                  </a:lnTo>
                  <a:lnTo>
                    <a:pt x="365183" y="537102"/>
                  </a:lnTo>
                  <a:lnTo>
                    <a:pt x="415658" y="535508"/>
                  </a:lnTo>
                  <a:lnTo>
                    <a:pt x="466308" y="537113"/>
                  </a:lnTo>
                  <a:lnTo>
                    <a:pt x="516102" y="541862"/>
                  </a:lnTo>
                  <a:lnTo>
                    <a:pt x="564944" y="549659"/>
                  </a:lnTo>
                  <a:lnTo>
                    <a:pt x="612737" y="560404"/>
                  </a:lnTo>
                  <a:lnTo>
                    <a:pt x="659386" y="573999"/>
                  </a:lnTo>
                  <a:lnTo>
                    <a:pt x="704793" y="590347"/>
                  </a:lnTo>
                  <a:lnTo>
                    <a:pt x="748861" y="609350"/>
                  </a:lnTo>
                  <a:lnTo>
                    <a:pt x="791496" y="630909"/>
                  </a:lnTo>
                  <a:lnTo>
                    <a:pt x="832599" y="654926"/>
                  </a:lnTo>
                  <a:lnTo>
                    <a:pt x="415861" y="0"/>
                  </a:lnTo>
                  <a:close/>
                </a:path>
              </a:pathLst>
            </a:custGeom>
            <a:solidFill>
              <a:srgbClr val="232D6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" name="object 6"/>
            <p:cNvSpPr/>
            <p:nvPr/>
          </p:nvSpPr>
          <p:spPr>
            <a:xfrm>
              <a:off x="11070385" y="5"/>
              <a:ext cx="1119505" cy="4449445"/>
            </a:xfrm>
            <a:custGeom>
              <a:avLst/>
              <a:gdLst/>
              <a:ahLst/>
              <a:cxnLst/>
              <a:rect l="l" t="t" r="r" b="b"/>
              <a:pathLst>
                <a:path w="1119504" h="4449445">
                  <a:moveTo>
                    <a:pt x="381660" y="0"/>
                  </a:moveTo>
                  <a:lnTo>
                    <a:pt x="0" y="0"/>
                  </a:lnTo>
                  <a:lnTo>
                    <a:pt x="21284" y="44243"/>
                  </a:lnTo>
                  <a:lnTo>
                    <a:pt x="42296" y="88645"/>
                  </a:lnTo>
                  <a:lnTo>
                    <a:pt x="63036" y="133204"/>
                  </a:lnTo>
                  <a:lnTo>
                    <a:pt x="83502" y="177919"/>
                  </a:lnTo>
                  <a:lnTo>
                    <a:pt x="103693" y="222789"/>
                  </a:lnTo>
                  <a:lnTo>
                    <a:pt x="123607" y="267814"/>
                  </a:lnTo>
                  <a:lnTo>
                    <a:pt x="143245" y="312992"/>
                  </a:lnTo>
                  <a:lnTo>
                    <a:pt x="162604" y="358322"/>
                  </a:lnTo>
                  <a:lnTo>
                    <a:pt x="181683" y="403803"/>
                  </a:lnTo>
                  <a:lnTo>
                    <a:pt x="200482" y="449435"/>
                  </a:lnTo>
                  <a:lnTo>
                    <a:pt x="218999" y="495215"/>
                  </a:lnTo>
                  <a:lnTo>
                    <a:pt x="237233" y="541144"/>
                  </a:lnTo>
                  <a:lnTo>
                    <a:pt x="255183" y="587220"/>
                  </a:lnTo>
                  <a:lnTo>
                    <a:pt x="272847" y="633441"/>
                  </a:lnTo>
                  <a:lnTo>
                    <a:pt x="290225" y="679808"/>
                  </a:lnTo>
                  <a:lnTo>
                    <a:pt x="307316" y="726319"/>
                  </a:lnTo>
                  <a:lnTo>
                    <a:pt x="324117" y="772973"/>
                  </a:lnTo>
                  <a:lnTo>
                    <a:pt x="340629" y="819769"/>
                  </a:lnTo>
                  <a:lnTo>
                    <a:pt x="356850" y="866706"/>
                  </a:lnTo>
                  <a:lnTo>
                    <a:pt x="372779" y="913782"/>
                  </a:lnTo>
                  <a:lnTo>
                    <a:pt x="388414" y="960998"/>
                  </a:lnTo>
                  <a:lnTo>
                    <a:pt x="403756" y="1008352"/>
                  </a:lnTo>
                  <a:lnTo>
                    <a:pt x="418801" y="1055842"/>
                  </a:lnTo>
                  <a:lnTo>
                    <a:pt x="433550" y="1103469"/>
                  </a:lnTo>
                  <a:lnTo>
                    <a:pt x="448001" y="1151230"/>
                  </a:lnTo>
                  <a:lnTo>
                    <a:pt x="462153" y="1199125"/>
                  </a:lnTo>
                  <a:lnTo>
                    <a:pt x="476005" y="1247153"/>
                  </a:lnTo>
                  <a:lnTo>
                    <a:pt x="489555" y="1295313"/>
                  </a:lnTo>
                  <a:lnTo>
                    <a:pt x="502803" y="1343603"/>
                  </a:lnTo>
                  <a:lnTo>
                    <a:pt x="515748" y="1392024"/>
                  </a:lnTo>
                  <a:lnTo>
                    <a:pt x="528388" y="1440573"/>
                  </a:lnTo>
                  <a:lnTo>
                    <a:pt x="540722" y="1489250"/>
                  </a:lnTo>
                  <a:lnTo>
                    <a:pt x="552749" y="1538053"/>
                  </a:lnTo>
                  <a:lnTo>
                    <a:pt x="564468" y="1586982"/>
                  </a:lnTo>
                  <a:lnTo>
                    <a:pt x="575878" y="1636036"/>
                  </a:lnTo>
                  <a:lnTo>
                    <a:pt x="586977" y="1685214"/>
                  </a:lnTo>
                  <a:lnTo>
                    <a:pt x="597765" y="1734514"/>
                  </a:lnTo>
                  <a:lnTo>
                    <a:pt x="608240" y="1783936"/>
                  </a:lnTo>
                  <a:lnTo>
                    <a:pt x="618401" y="1833478"/>
                  </a:lnTo>
                  <a:lnTo>
                    <a:pt x="628247" y="1883140"/>
                  </a:lnTo>
                  <a:lnTo>
                    <a:pt x="637777" y="1932920"/>
                  </a:lnTo>
                  <a:lnTo>
                    <a:pt x="646990" y="1982819"/>
                  </a:lnTo>
                  <a:lnTo>
                    <a:pt x="655885" y="2032833"/>
                  </a:lnTo>
                  <a:lnTo>
                    <a:pt x="664459" y="2082963"/>
                  </a:lnTo>
                  <a:lnTo>
                    <a:pt x="672714" y="2133208"/>
                  </a:lnTo>
                  <a:lnTo>
                    <a:pt x="680646" y="2183566"/>
                  </a:lnTo>
                  <a:lnTo>
                    <a:pt x="688255" y="2234036"/>
                  </a:lnTo>
                  <a:lnTo>
                    <a:pt x="695541" y="2284618"/>
                  </a:lnTo>
                  <a:lnTo>
                    <a:pt x="702501" y="2335311"/>
                  </a:lnTo>
                  <a:lnTo>
                    <a:pt x="709134" y="2386112"/>
                  </a:lnTo>
                  <a:lnTo>
                    <a:pt x="715440" y="2437022"/>
                  </a:lnTo>
                  <a:lnTo>
                    <a:pt x="721418" y="2488040"/>
                  </a:lnTo>
                  <a:lnTo>
                    <a:pt x="727065" y="2539164"/>
                  </a:lnTo>
                  <a:lnTo>
                    <a:pt x="732382" y="2590393"/>
                  </a:lnTo>
                  <a:lnTo>
                    <a:pt x="737366" y="2641726"/>
                  </a:lnTo>
                  <a:lnTo>
                    <a:pt x="742018" y="2693163"/>
                  </a:lnTo>
                  <a:lnTo>
                    <a:pt x="746334" y="2744702"/>
                  </a:lnTo>
                  <a:lnTo>
                    <a:pt x="750316" y="2796342"/>
                  </a:lnTo>
                  <a:lnTo>
                    <a:pt x="753960" y="2848082"/>
                  </a:lnTo>
                  <a:lnTo>
                    <a:pt x="757267" y="2899922"/>
                  </a:lnTo>
                  <a:lnTo>
                    <a:pt x="760235" y="2951860"/>
                  </a:lnTo>
                  <a:lnTo>
                    <a:pt x="762863" y="3003895"/>
                  </a:lnTo>
                  <a:lnTo>
                    <a:pt x="765149" y="3056026"/>
                  </a:lnTo>
                  <a:lnTo>
                    <a:pt x="767114" y="3108921"/>
                  </a:lnTo>
                  <a:lnTo>
                    <a:pt x="768715" y="3161771"/>
                  </a:lnTo>
                  <a:lnTo>
                    <a:pt x="769954" y="3214571"/>
                  </a:lnTo>
                  <a:lnTo>
                    <a:pt x="770834" y="3267316"/>
                  </a:lnTo>
                  <a:lnTo>
                    <a:pt x="771356" y="3320001"/>
                  </a:lnTo>
                  <a:lnTo>
                    <a:pt x="771523" y="3372619"/>
                  </a:lnTo>
                  <a:lnTo>
                    <a:pt x="771337" y="3425166"/>
                  </a:lnTo>
                  <a:lnTo>
                    <a:pt x="770800" y="3477636"/>
                  </a:lnTo>
                  <a:lnTo>
                    <a:pt x="769914" y="3530024"/>
                  </a:lnTo>
                  <a:lnTo>
                    <a:pt x="768681" y="3582324"/>
                  </a:lnTo>
                  <a:lnTo>
                    <a:pt x="767103" y="3634531"/>
                  </a:lnTo>
                  <a:lnTo>
                    <a:pt x="765183" y="3686641"/>
                  </a:lnTo>
                  <a:lnTo>
                    <a:pt x="762922" y="3738646"/>
                  </a:lnTo>
                  <a:lnTo>
                    <a:pt x="760323" y="3790543"/>
                  </a:lnTo>
                  <a:lnTo>
                    <a:pt x="811161" y="3877215"/>
                  </a:lnTo>
                  <a:lnTo>
                    <a:pt x="861078" y="3964262"/>
                  </a:lnTo>
                  <a:lnTo>
                    <a:pt x="910077" y="4051677"/>
                  </a:lnTo>
                  <a:lnTo>
                    <a:pt x="958159" y="4139454"/>
                  </a:lnTo>
                  <a:lnTo>
                    <a:pt x="1005324" y="4227585"/>
                  </a:lnTo>
                  <a:lnTo>
                    <a:pt x="1051575" y="4316064"/>
                  </a:lnTo>
                  <a:lnTo>
                    <a:pt x="1096912" y="4404884"/>
                  </a:lnTo>
                  <a:lnTo>
                    <a:pt x="1119238" y="4449419"/>
                  </a:lnTo>
                  <a:lnTo>
                    <a:pt x="1119238" y="760425"/>
                  </a:lnTo>
                  <a:lnTo>
                    <a:pt x="381660" y="0"/>
                  </a:lnTo>
                  <a:close/>
                </a:path>
              </a:pathLst>
            </a:custGeom>
            <a:solidFill>
              <a:srgbClr val="EDEDEE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" name="object 7"/>
            <p:cNvSpPr/>
            <p:nvPr/>
          </p:nvSpPr>
          <p:spPr>
            <a:xfrm>
              <a:off x="11070464" y="0"/>
              <a:ext cx="771525" cy="6500495"/>
            </a:xfrm>
            <a:custGeom>
              <a:avLst/>
              <a:gdLst/>
              <a:ahLst/>
              <a:cxnLst/>
              <a:rect l="l" t="t" r="r" b="b"/>
              <a:pathLst>
                <a:path w="771525" h="6500495">
                  <a:moveTo>
                    <a:pt x="0" y="0"/>
                  </a:moveTo>
                  <a:lnTo>
                    <a:pt x="20040" y="41658"/>
                  </a:lnTo>
                  <a:lnTo>
                    <a:pt x="41055" y="86065"/>
                  </a:lnTo>
                  <a:lnTo>
                    <a:pt x="61799" y="130634"/>
                  </a:lnTo>
                  <a:lnTo>
                    <a:pt x="82271" y="175362"/>
                  </a:lnTo>
                  <a:lnTo>
                    <a:pt x="102469" y="220249"/>
                  </a:lnTo>
                  <a:lnTo>
                    <a:pt x="122393" y="265293"/>
                  </a:lnTo>
                  <a:lnTo>
                    <a:pt x="142040" y="310494"/>
                  </a:lnTo>
                  <a:lnTo>
                    <a:pt x="161411" y="355850"/>
                  </a:lnTo>
                  <a:lnTo>
                    <a:pt x="180503" y="401360"/>
                  </a:lnTo>
                  <a:lnTo>
                    <a:pt x="199316" y="447023"/>
                  </a:lnTo>
                  <a:lnTo>
                    <a:pt x="217849" y="492838"/>
                  </a:lnTo>
                  <a:lnTo>
                    <a:pt x="236099" y="538803"/>
                  </a:lnTo>
                  <a:lnTo>
                    <a:pt x="254067" y="584918"/>
                  </a:lnTo>
                  <a:lnTo>
                    <a:pt x="271750" y="631181"/>
                  </a:lnTo>
                  <a:lnTo>
                    <a:pt x="289148" y="677592"/>
                  </a:lnTo>
                  <a:lnTo>
                    <a:pt x="306259" y="724149"/>
                  </a:lnTo>
                  <a:lnTo>
                    <a:pt x="323082" y="770850"/>
                  </a:lnTo>
                  <a:lnTo>
                    <a:pt x="339616" y="817695"/>
                  </a:lnTo>
                  <a:lnTo>
                    <a:pt x="355860" y="864683"/>
                  </a:lnTo>
                  <a:lnTo>
                    <a:pt x="371813" y="911813"/>
                  </a:lnTo>
                  <a:lnTo>
                    <a:pt x="387473" y="959083"/>
                  </a:lnTo>
                  <a:lnTo>
                    <a:pt x="402839" y="1006492"/>
                  </a:lnTo>
                  <a:lnTo>
                    <a:pt x="417910" y="1054039"/>
                  </a:lnTo>
                  <a:lnTo>
                    <a:pt x="432685" y="1101723"/>
                  </a:lnTo>
                  <a:lnTo>
                    <a:pt x="447162" y="1149543"/>
                  </a:lnTo>
                  <a:lnTo>
                    <a:pt x="461341" y="1197498"/>
                  </a:lnTo>
                  <a:lnTo>
                    <a:pt x="475220" y="1245586"/>
                  </a:lnTo>
                  <a:lnTo>
                    <a:pt x="488798" y="1293806"/>
                  </a:lnTo>
                  <a:lnTo>
                    <a:pt x="502074" y="1342158"/>
                  </a:lnTo>
                  <a:lnTo>
                    <a:pt x="515046" y="1390640"/>
                  </a:lnTo>
                  <a:lnTo>
                    <a:pt x="527714" y="1439250"/>
                  </a:lnTo>
                  <a:lnTo>
                    <a:pt x="540076" y="1487989"/>
                  </a:lnTo>
                  <a:lnTo>
                    <a:pt x="552131" y="1536854"/>
                  </a:lnTo>
                  <a:lnTo>
                    <a:pt x="563877" y="1585845"/>
                  </a:lnTo>
                  <a:lnTo>
                    <a:pt x="575314" y="1634960"/>
                  </a:lnTo>
                  <a:lnTo>
                    <a:pt x="586441" y="1684198"/>
                  </a:lnTo>
                  <a:lnTo>
                    <a:pt x="597256" y="1733558"/>
                  </a:lnTo>
                  <a:lnTo>
                    <a:pt x="607758" y="1783039"/>
                  </a:lnTo>
                  <a:lnTo>
                    <a:pt x="617945" y="1832640"/>
                  </a:lnTo>
                  <a:lnTo>
                    <a:pt x="627818" y="1882360"/>
                  </a:lnTo>
                  <a:lnTo>
                    <a:pt x="637373" y="1932197"/>
                  </a:lnTo>
                  <a:lnTo>
                    <a:pt x="646611" y="1982151"/>
                  </a:lnTo>
                  <a:lnTo>
                    <a:pt x="655530" y="2032219"/>
                  </a:lnTo>
                  <a:lnTo>
                    <a:pt x="664129" y="2082402"/>
                  </a:lnTo>
                  <a:lnTo>
                    <a:pt x="672406" y="2132698"/>
                  </a:lnTo>
                  <a:lnTo>
                    <a:pt x="680361" y="2183105"/>
                  </a:lnTo>
                  <a:lnTo>
                    <a:pt x="687992" y="2233624"/>
                  </a:lnTo>
                  <a:lnTo>
                    <a:pt x="695297" y="2284251"/>
                  </a:lnTo>
                  <a:lnTo>
                    <a:pt x="702277" y="2334987"/>
                  </a:lnTo>
                  <a:lnTo>
                    <a:pt x="708929" y="2385831"/>
                  </a:lnTo>
                  <a:lnTo>
                    <a:pt x="715253" y="2436780"/>
                  </a:lnTo>
                  <a:lnTo>
                    <a:pt x="721247" y="2487834"/>
                  </a:lnTo>
                  <a:lnTo>
                    <a:pt x="726910" y="2538992"/>
                  </a:lnTo>
                  <a:lnTo>
                    <a:pt x="732241" y="2590253"/>
                  </a:lnTo>
                  <a:lnTo>
                    <a:pt x="737239" y="2641615"/>
                  </a:lnTo>
                  <a:lnTo>
                    <a:pt x="741901" y="2693078"/>
                  </a:lnTo>
                  <a:lnTo>
                    <a:pt x="746229" y="2744640"/>
                  </a:lnTo>
                  <a:lnTo>
                    <a:pt x="750219" y="2796299"/>
                  </a:lnTo>
                  <a:lnTo>
                    <a:pt x="753871" y="2848056"/>
                  </a:lnTo>
                  <a:lnTo>
                    <a:pt x="757183" y="2899909"/>
                  </a:lnTo>
                  <a:lnTo>
                    <a:pt x="760155" y="2951856"/>
                  </a:lnTo>
                  <a:lnTo>
                    <a:pt x="762786" y="3003897"/>
                  </a:lnTo>
                  <a:lnTo>
                    <a:pt x="765073" y="3056030"/>
                  </a:lnTo>
                  <a:lnTo>
                    <a:pt x="767023" y="3108461"/>
                  </a:lnTo>
                  <a:lnTo>
                    <a:pt x="768621" y="3160826"/>
                  </a:lnTo>
                  <a:lnTo>
                    <a:pt x="769867" y="3213124"/>
                  </a:lnTo>
                  <a:lnTo>
                    <a:pt x="770763" y="3265353"/>
                  </a:lnTo>
                  <a:lnTo>
                    <a:pt x="771309" y="3317513"/>
                  </a:lnTo>
                  <a:lnTo>
                    <a:pt x="771507" y="3369602"/>
                  </a:lnTo>
                  <a:lnTo>
                    <a:pt x="771358" y="3421619"/>
                  </a:lnTo>
                  <a:lnTo>
                    <a:pt x="770863" y="3473562"/>
                  </a:lnTo>
                  <a:lnTo>
                    <a:pt x="770023" y="3525431"/>
                  </a:lnTo>
                  <a:lnTo>
                    <a:pt x="768839" y="3577224"/>
                  </a:lnTo>
                  <a:lnTo>
                    <a:pt x="767312" y="3628941"/>
                  </a:lnTo>
                  <a:lnTo>
                    <a:pt x="765443" y="3680579"/>
                  </a:lnTo>
                  <a:lnTo>
                    <a:pt x="763234" y="3732138"/>
                  </a:lnTo>
                  <a:lnTo>
                    <a:pt x="760686" y="3783616"/>
                  </a:lnTo>
                  <a:lnTo>
                    <a:pt x="757799" y="3835012"/>
                  </a:lnTo>
                  <a:lnTo>
                    <a:pt x="754575" y="3886326"/>
                  </a:lnTo>
                  <a:lnTo>
                    <a:pt x="751015" y="3937555"/>
                  </a:lnTo>
                  <a:lnTo>
                    <a:pt x="747119" y="3988699"/>
                  </a:lnTo>
                  <a:lnTo>
                    <a:pt x="742890" y="4039756"/>
                  </a:lnTo>
                  <a:lnTo>
                    <a:pt x="738328" y="4090725"/>
                  </a:lnTo>
                  <a:lnTo>
                    <a:pt x="733434" y="4141605"/>
                  </a:lnTo>
                  <a:lnTo>
                    <a:pt x="728210" y="4192395"/>
                  </a:lnTo>
                  <a:lnTo>
                    <a:pt x="722656" y="4243093"/>
                  </a:lnTo>
                  <a:lnTo>
                    <a:pt x="716773" y="4293699"/>
                  </a:lnTo>
                  <a:lnTo>
                    <a:pt x="710563" y="4344211"/>
                  </a:lnTo>
                  <a:lnTo>
                    <a:pt x="704027" y="4394627"/>
                  </a:lnTo>
                  <a:lnTo>
                    <a:pt x="697166" y="4444948"/>
                  </a:lnTo>
                  <a:lnTo>
                    <a:pt x="689980" y="4495170"/>
                  </a:lnTo>
                  <a:lnTo>
                    <a:pt x="682472" y="4545294"/>
                  </a:lnTo>
                  <a:lnTo>
                    <a:pt x="674642" y="4595318"/>
                  </a:lnTo>
                  <a:lnTo>
                    <a:pt x="666491" y="4645240"/>
                  </a:lnTo>
                  <a:lnTo>
                    <a:pt x="658021" y="4695061"/>
                  </a:lnTo>
                  <a:lnTo>
                    <a:pt x="649232" y="4744777"/>
                  </a:lnTo>
                  <a:lnTo>
                    <a:pt x="640125" y="4794389"/>
                  </a:lnTo>
                  <a:lnTo>
                    <a:pt x="630702" y="4843894"/>
                  </a:lnTo>
                  <a:lnTo>
                    <a:pt x="620964" y="4893293"/>
                  </a:lnTo>
                  <a:lnTo>
                    <a:pt x="610912" y="4942583"/>
                  </a:lnTo>
                  <a:lnTo>
                    <a:pt x="600547" y="4991763"/>
                  </a:lnTo>
                  <a:lnTo>
                    <a:pt x="589869" y="5040832"/>
                  </a:lnTo>
                  <a:lnTo>
                    <a:pt x="578881" y="5089789"/>
                  </a:lnTo>
                  <a:lnTo>
                    <a:pt x="567584" y="5138633"/>
                  </a:lnTo>
                  <a:lnTo>
                    <a:pt x="555977" y="5187362"/>
                  </a:lnTo>
                  <a:lnTo>
                    <a:pt x="544063" y="5235975"/>
                  </a:lnTo>
                  <a:lnTo>
                    <a:pt x="531843" y="5284471"/>
                  </a:lnTo>
                  <a:lnTo>
                    <a:pt x="519317" y="5332849"/>
                  </a:lnTo>
                  <a:lnTo>
                    <a:pt x="506487" y="5381108"/>
                  </a:lnTo>
                  <a:lnTo>
                    <a:pt x="493354" y="5429246"/>
                  </a:lnTo>
                  <a:lnTo>
                    <a:pt x="479919" y="5477262"/>
                  </a:lnTo>
                  <a:lnTo>
                    <a:pt x="466183" y="5525156"/>
                  </a:lnTo>
                  <a:lnTo>
                    <a:pt x="452147" y="5572924"/>
                  </a:lnTo>
                  <a:lnTo>
                    <a:pt x="437812" y="5620568"/>
                  </a:lnTo>
                  <a:lnTo>
                    <a:pt x="423180" y="5668084"/>
                  </a:lnTo>
                  <a:lnTo>
                    <a:pt x="408251" y="5715473"/>
                  </a:lnTo>
                  <a:lnTo>
                    <a:pt x="393027" y="5762733"/>
                  </a:lnTo>
                  <a:lnTo>
                    <a:pt x="377508" y="5809862"/>
                  </a:lnTo>
                  <a:lnTo>
                    <a:pt x="361697" y="5856860"/>
                  </a:lnTo>
                  <a:lnTo>
                    <a:pt x="345593" y="5903725"/>
                  </a:lnTo>
                  <a:lnTo>
                    <a:pt x="329198" y="5950455"/>
                  </a:lnTo>
                  <a:lnTo>
                    <a:pt x="312513" y="5997051"/>
                  </a:lnTo>
                  <a:lnTo>
                    <a:pt x="295539" y="6043510"/>
                  </a:lnTo>
                  <a:lnTo>
                    <a:pt x="278278" y="6089832"/>
                  </a:lnTo>
                  <a:lnTo>
                    <a:pt x="260730" y="6136015"/>
                  </a:lnTo>
                  <a:lnTo>
                    <a:pt x="242896" y="6182058"/>
                  </a:lnTo>
                  <a:lnTo>
                    <a:pt x="224778" y="6227959"/>
                  </a:lnTo>
                  <a:lnTo>
                    <a:pt x="206377" y="6273718"/>
                  </a:lnTo>
                  <a:lnTo>
                    <a:pt x="187694" y="6319333"/>
                  </a:lnTo>
                  <a:lnTo>
                    <a:pt x="168729" y="6364804"/>
                  </a:lnTo>
                  <a:lnTo>
                    <a:pt x="149484" y="6410128"/>
                  </a:lnTo>
                  <a:lnTo>
                    <a:pt x="129961" y="6455305"/>
                  </a:lnTo>
                  <a:lnTo>
                    <a:pt x="110159" y="6500333"/>
                  </a:lnTo>
                </a:path>
              </a:pathLst>
            </a:custGeom>
            <a:ln w="9524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8" name="object 8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7815592" y="1833003"/>
              <a:ext cx="3290481" cy="3559848"/>
            </a:xfrm>
            <a:prstGeom prst="rect">
              <a:avLst/>
            </a:prstGeom>
          </p:spPr>
        </p:pic>
      </p:grpSp>
      <p:sp>
        <p:nvSpPr>
          <p:cNvPr id="9" name="object 9"/>
          <p:cNvSpPr txBox="1"/>
          <p:nvPr/>
        </p:nvSpPr>
        <p:spPr>
          <a:xfrm>
            <a:off x="1067271" y="1747912"/>
            <a:ext cx="6483985" cy="609600"/>
          </a:xfrm>
          <a:prstGeom prst="rect">
            <a:avLst/>
          </a:prstGeom>
        </p:spPr>
        <p:txBody>
          <a:bodyPr vert="horz" wrap="square" lIns="0" tIns="43180" rIns="0" bIns="0" rtlCol="0">
            <a:spAutoFit/>
          </a:bodyPr>
          <a:lstStyle/>
          <a:p>
            <a:pPr marL="12700" marR="5080">
              <a:lnSpc>
                <a:spcPts val="2200"/>
              </a:lnSpc>
              <a:spcBef>
                <a:spcPts val="340"/>
              </a:spcBef>
            </a:pPr>
            <a:r>
              <a:rPr sz="2000" dirty="0">
                <a:solidFill>
                  <a:srgbClr val="939598"/>
                </a:solidFill>
                <a:latin typeface="Poppins Medium"/>
                <a:cs typeface="Poppins Medium"/>
              </a:rPr>
              <a:t>SPEED</a:t>
            </a:r>
            <a:r>
              <a:rPr sz="2000" spc="-25" dirty="0">
                <a:solidFill>
                  <a:srgbClr val="939598"/>
                </a:solidFill>
                <a:latin typeface="Poppins Medium"/>
                <a:cs typeface="Poppins Medium"/>
              </a:rPr>
              <a:t> </a:t>
            </a:r>
            <a:r>
              <a:rPr sz="2000" dirty="0">
                <a:solidFill>
                  <a:srgbClr val="939598"/>
                </a:solidFill>
                <a:latin typeface="Poppins Medium"/>
                <a:cs typeface="Poppins Medium"/>
              </a:rPr>
              <a:t>AND</a:t>
            </a:r>
            <a:r>
              <a:rPr sz="2000" spc="-10" dirty="0">
                <a:solidFill>
                  <a:srgbClr val="939598"/>
                </a:solidFill>
                <a:latin typeface="Poppins Medium"/>
                <a:cs typeface="Poppins Medium"/>
              </a:rPr>
              <a:t> </a:t>
            </a:r>
            <a:r>
              <a:rPr sz="2000" dirty="0">
                <a:solidFill>
                  <a:srgbClr val="939598"/>
                </a:solidFill>
                <a:latin typeface="Poppins Medium"/>
                <a:cs typeface="Poppins Medium"/>
              </a:rPr>
              <a:t>EFFICIENCY,</a:t>
            </a:r>
            <a:r>
              <a:rPr sz="2000" spc="-10" dirty="0">
                <a:solidFill>
                  <a:srgbClr val="939598"/>
                </a:solidFill>
                <a:latin typeface="Poppins Medium"/>
                <a:cs typeface="Poppins Medium"/>
              </a:rPr>
              <a:t> </a:t>
            </a:r>
            <a:r>
              <a:rPr sz="2000" dirty="0">
                <a:solidFill>
                  <a:srgbClr val="939598"/>
                </a:solidFill>
                <a:latin typeface="Poppins Medium"/>
                <a:cs typeface="Poppins Medium"/>
              </a:rPr>
              <a:t>QUALITY</a:t>
            </a:r>
            <a:r>
              <a:rPr sz="2000" spc="-10" dirty="0">
                <a:solidFill>
                  <a:srgbClr val="939598"/>
                </a:solidFill>
                <a:latin typeface="Poppins Medium"/>
                <a:cs typeface="Poppins Medium"/>
              </a:rPr>
              <a:t> </a:t>
            </a:r>
            <a:r>
              <a:rPr sz="2000" dirty="0">
                <a:solidFill>
                  <a:srgbClr val="939598"/>
                </a:solidFill>
                <a:latin typeface="Poppins Medium"/>
                <a:cs typeface="Poppins Medium"/>
              </a:rPr>
              <a:t>AND</a:t>
            </a:r>
            <a:r>
              <a:rPr sz="2000" spc="-10" dirty="0">
                <a:solidFill>
                  <a:srgbClr val="939598"/>
                </a:solidFill>
                <a:latin typeface="Poppins Medium"/>
                <a:cs typeface="Poppins Medium"/>
              </a:rPr>
              <a:t> CONSISTENCY, </a:t>
            </a:r>
            <a:r>
              <a:rPr sz="2000" dirty="0">
                <a:solidFill>
                  <a:srgbClr val="939598"/>
                </a:solidFill>
                <a:latin typeface="Poppins Medium"/>
                <a:cs typeface="Poppins Medium"/>
              </a:rPr>
              <a:t>COST</a:t>
            </a:r>
            <a:r>
              <a:rPr sz="2000" spc="-35" dirty="0">
                <a:solidFill>
                  <a:srgbClr val="939598"/>
                </a:solidFill>
                <a:latin typeface="Poppins Medium"/>
                <a:cs typeface="Poppins Medium"/>
              </a:rPr>
              <a:t> </a:t>
            </a:r>
            <a:r>
              <a:rPr sz="2000" dirty="0">
                <a:solidFill>
                  <a:srgbClr val="939598"/>
                </a:solidFill>
                <a:latin typeface="Poppins Medium"/>
                <a:cs typeface="Poppins Medium"/>
              </a:rPr>
              <a:t>SAVINGS</a:t>
            </a:r>
            <a:r>
              <a:rPr sz="2000" spc="-35" dirty="0">
                <a:solidFill>
                  <a:srgbClr val="939598"/>
                </a:solidFill>
                <a:latin typeface="Poppins Medium"/>
                <a:cs typeface="Poppins Medium"/>
              </a:rPr>
              <a:t> </a:t>
            </a:r>
            <a:r>
              <a:rPr sz="2000" dirty="0">
                <a:solidFill>
                  <a:srgbClr val="939598"/>
                </a:solidFill>
                <a:latin typeface="Poppins Medium"/>
                <a:cs typeface="Poppins Medium"/>
              </a:rPr>
              <a:t>&amp;</a:t>
            </a:r>
            <a:r>
              <a:rPr sz="2000" spc="-35" dirty="0">
                <a:solidFill>
                  <a:srgbClr val="939598"/>
                </a:solidFill>
                <a:latin typeface="Poppins Medium"/>
                <a:cs typeface="Poppins Medium"/>
              </a:rPr>
              <a:t> </a:t>
            </a:r>
            <a:r>
              <a:rPr sz="2000" spc="-10" dirty="0">
                <a:solidFill>
                  <a:srgbClr val="939598"/>
                </a:solidFill>
                <a:latin typeface="Poppins Medium"/>
                <a:cs typeface="Poppins Medium"/>
              </a:rPr>
              <a:t>SUSTAINABILITY.</a:t>
            </a:r>
            <a:endParaRPr sz="2000">
              <a:latin typeface="Poppins Medium"/>
              <a:cs typeface="Poppins Medium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1062607" y="3538834"/>
            <a:ext cx="2593340" cy="119888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</a:pPr>
            <a:r>
              <a:rPr sz="1100" dirty="0">
                <a:solidFill>
                  <a:srgbClr val="6D6E71"/>
                </a:solidFill>
                <a:latin typeface="Poppins Light"/>
                <a:cs typeface="Poppins Light"/>
              </a:rPr>
              <a:t>POD</a:t>
            </a:r>
            <a:r>
              <a:rPr sz="1100" spc="-10" dirty="0">
                <a:solidFill>
                  <a:srgbClr val="6D6E71"/>
                </a:solidFill>
                <a:latin typeface="Poppins Light"/>
                <a:cs typeface="Poppins Light"/>
              </a:rPr>
              <a:t> </a:t>
            </a:r>
            <a:r>
              <a:rPr sz="1100" dirty="0">
                <a:solidFill>
                  <a:srgbClr val="6D6E71"/>
                </a:solidFill>
                <a:latin typeface="Poppins Light"/>
                <a:cs typeface="Poppins Light"/>
              </a:rPr>
              <a:t>bathrooms</a:t>
            </a:r>
            <a:r>
              <a:rPr sz="1100" spc="-5" dirty="0">
                <a:solidFill>
                  <a:srgbClr val="6D6E71"/>
                </a:solidFill>
                <a:latin typeface="Poppins Light"/>
                <a:cs typeface="Poppins Light"/>
              </a:rPr>
              <a:t> </a:t>
            </a:r>
            <a:r>
              <a:rPr sz="1100" dirty="0">
                <a:solidFill>
                  <a:srgbClr val="6D6E71"/>
                </a:solidFill>
                <a:latin typeface="Poppins Light"/>
                <a:cs typeface="Poppins Light"/>
              </a:rPr>
              <a:t>are</a:t>
            </a:r>
            <a:r>
              <a:rPr sz="1100" spc="-5" dirty="0">
                <a:solidFill>
                  <a:srgbClr val="6D6E71"/>
                </a:solidFill>
                <a:latin typeface="Poppins Light"/>
                <a:cs typeface="Poppins Light"/>
              </a:rPr>
              <a:t> </a:t>
            </a:r>
            <a:r>
              <a:rPr sz="1100" dirty="0">
                <a:solidFill>
                  <a:srgbClr val="6D6E71"/>
                </a:solidFill>
                <a:latin typeface="Poppins Light"/>
                <a:cs typeface="Poppins Light"/>
              </a:rPr>
              <a:t>used</a:t>
            </a:r>
            <a:r>
              <a:rPr sz="1100" spc="-5" dirty="0">
                <a:solidFill>
                  <a:srgbClr val="6D6E71"/>
                </a:solidFill>
                <a:latin typeface="Poppins Light"/>
                <a:cs typeface="Poppins Light"/>
              </a:rPr>
              <a:t> </a:t>
            </a:r>
            <a:r>
              <a:rPr sz="1100" dirty="0">
                <a:solidFill>
                  <a:srgbClr val="6D6E71"/>
                </a:solidFill>
                <a:latin typeface="Poppins Light"/>
                <a:cs typeface="Poppins Light"/>
              </a:rPr>
              <a:t>to</a:t>
            </a:r>
            <a:r>
              <a:rPr sz="1100" spc="-5" dirty="0">
                <a:solidFill>
                  <a:srgbClr val="6D6E71"/>
                </a:solidFill>
                <a:latin typeface="Poppins Light"/>
                <a:cs typeface="Poppins Light"/>
              </a:rPr>
              <a:t> </a:t>
            </a:r>
            <a:r>
              <a:rPr sz="1100" spc="-10" dirty="0">
                <a:solidFill>
                  <a:srgbClr val="6D6E71"/>
                </a:solidFill>
                <a:latin typeface="Poppins Light"/>
                <a:cs typeface="Poppins Light"/>
              </a:rPr>
              <a:t>improve </a:t>
            </a:r>
            <a:r>
              <a:rPr sz="1100" dirty="0">
                <a:solidFill>
                  <a:srgbClr val="6D6E71"/>
                </a:solidFill>
                <a:latin typeface="Poppins Light"/>
                <a:cs typeface="Poppins Light"/>
              </a:rPr>
              <a:t>quality,</a:t>
            </a:r>
            <a:r>
              <a:rPr sz="1100" spc="-10" dirty="0">
                <a:solidFill>
                  <a:srgbClr val="6D6E71"/>
                </a:solidFill>
                <a:latin typeface="Poppins Light"/>
                <a:cs typeface="Poppins Light"/>
              </a:rPr>
              <a:t> </a:t>
            </a:r>
            <a:r>
              <a:rPr sz="1100" dirty="0">
                <a:solidFill>
                  <a:srgbClr val="6D6E71"/>
                </a:solidFill>
                <a:latin typeface="Poppins Light"/>
                <a:cs typeface="Poppins Light"/>
              </a:rPr>
              <a:t>reduce</a:t>
            </a:r>
            <a:r>
              <a:rPr sz="1100" spc="-10" dirty="0">
                <a:solidFill>
                  <a:srgbClr val="6D6E71"/>
                </a:solidFill>
                <a:latin typeface="Poppins Light"/>
                <a:cs typeface="Poppins Light"/>
              </a:rPr>
              <a:t> </a:t>
            </a:r>
            <a:r>
              <a:rPr sz="1100" dirty="0">
                <a:solidFill>
                  <a:srgbClr val="6D6E71"/>
                </a:solidFill>
                <a:latin typeface="Poppins Light"/>
                <a:cs typeface="Poppins Light"/>
              </a:rPr>
              <a:t>site</a:t>
            </a:r>
            <a:r>
              <a:rPr sz="1100" spc="-5" dirty="0">
                <a:solidFill>
                  <a:srgbClr val="6D6E71"/>
                </a:solidFill>
                <a:latin typeface="Poppins Light"/>
                <a:cs typeface="Poppins Light"/>
              </a:rPr>
              <a:t> </a:t>
            </a:r>
            <a:r>
              <a:rPr sz="1100" dirty="0">
                <a:solidFill>
                  <a:srgbClr val="6D6E71"/>
                </a:solidFill>
                <a:latin typeface="Poppins Light"/>
                <a:cs typeface="Poppins Light"/>
              </a:rPr>
              <a:t>work,</a:t>
            </a:r>
            <a:r>
              <a:rPr sz="1100" spc="-10" dirty="0">
                <a:solidFill>
                  <a:srgbClr val="6D6E71"/>
                </a:solidFill>
                <a:latin typeface="Poppins Light"/>
                <a:cs typeface="Poppins Light"/>
              </a:rPr>
              <a:t> </a:t>
            </a:r>
            <a:r>
              <a:rPr sz="1100" dirty="0">
                <a:solidFill>
                  <a:srgbClr val="6D6E71"/>
                </a:solidFill>
                <a:latin typeface="Poppins Light"/>
                <a:cs typeface="Poppins Light"/>
              </a:rPr>
              <a:t>and</a:t>
            </a:r>
            <a:r>
              <a:rPr sz="1100" spc="-5" dirty="0">
                <a:solidFill>
                  <a:srgbClr val="6D6E71"/>
                </a:solidFill>
                <a:latin typeface="Poppins Light"/>
                <a:cs typeface="Poppins Light"/>
              </a:rPr>
              <a:t> </a:t>
            </a:r>
            <a:r>
              <a:rPr sz="1100" spc="-10" dirty="0">
                <a:solidFill>
                  <a:srgbClr val="6D6E71"/>
                </a:solidFill>
                <a:latin typeface="Poppins Light"/>
                <a:cs typeface="Poppins Light"/>
              </a:rPr>
              <a:t>speed </a:t>
            </a:r>
            <a:r>
              <a:rPr sz="1100" dirty="0">
                <a:solidFill>
                  <a:srgbClr val="6D6E71"/>
                </a:solidFill>
                <a:latin typeface="Poppins Light"/>
                <a:cs typeface="Poppins Light"/>
              </a:rPr>
              <a:t>up</a:t>
            </a:r>
            <a:r>
              <a:rPr sz="1100" spc="-15" dirty="0">
                <a:solidFill>
                  <a:srgbClr val="6D6E71"/>
                </a:solidFill>
                <a:latin typeface="Poppins Light"/>
                <a:cs typeface="Poppins Light"/>
              </a:rPr>
              <a:t> </a:t>
            </a:r>
            <a:r>
              <a:rPr sz="1100" dirty="0">
                <a:solidFill>
                  <a:srgbClr val="6D6E71"/>
                </a:solidFill>
                <a:latin typeface="Poppins Light"/>
                <a:cs typeface="Poppins Light"/>
              </a:rPr>
              <a:t>installation</a:t>
            </a:r>
            <a:r>
              <a:rPr sz="1100" spc="280" dirty="0">
                <a:solidFill>
                  <a:srgbClr val="6D6E71"/>
                </a:solidFill>
                <a:latin typeface="Poppins Light"/>
                <a:cs typeface="Poppins Light"/>
              </a:rPr>
              <a:t> </a:t>
            </a:r>
            <a:r>
              <a:rPr sz="1100" dirty="0">
                <a:solidFill>
                  <a:srgbClr val="6D6E71"/>
                </a:solidFill>
                <a:latin typeface="Poppins Light"/>
                <a:cs typeface="Poppins Light"/>
              </a:rPr>
              <a:t>since</a:t>
            </a:r>
            <a:r>
              <a:rPr sz="1100" spc="-10" dirty="0">
                <a:solidFill>
                  <a:srgbClr val="6D6E71"/>
                </a:solidFill>
                <a:latin typeface="Poppins Light"/>
                <a:cs typeface="Poppins Light"/>
              </a:rPr>
              <a:t> </a:t>
            </a:r>
            <a:r>
              <a:rPr sz="1100" dirty="0">
                <a:solidFill>
                  <a:srgbClr val="6D6E71"/>
                </a:solidFill>
                <a:latin typeface="Poppins Light"/>
                <a:cs typeface="Poppins Light"/>
              </a:rPr>
              <a:t>they</a:t>
            </a:r>
            <a:r>
              <a:rPr sz="1100" spc="-10" dirty="0">
                <a:solidFill>
                  <a:srgbClr val="6D6E71"/>
                </a:solidFill>
                <a:latin typeface="Poppins Light"/>
                <a:cs typeface="Poppins Light"/>
              </a:rPr>
              <a:t> </a:t>
            </a:r>
            <a:r>
              <a:rPr sz="1100" spc="-25" dirty="0">
                <a:solidFill>
                  <a:srgbClr val="6D6E71"/>
                </a:solidFill>
                <a:latin typeface="Poppins Light"/>
                <a:cs typeface="Poppins Light"/>
              </a:rPr>
              <a:t>are </a:t>
            </a:r>
            <a:r>
              <a:rPr sz="1100" spc="-10" dirty="0">
                <a:solidFill>
                  <a:srgbClr val="6D6E71"/>
                </a:solidFill>
                <a:latin typeface="Poppins Light"/>
                <a:cs typeface="Poppins Light"/>
              </a:rPr>
              <a:t>manufactured</a:t>
            </a:r>
            <a:r>
              <a:rPr sz="1100" spc="5" dirty="0">
                <a:solidFill>
                  <a:srgbClr val="6D6E71"/>
                </a:solidFill>
                <a:latin typeface="Poppins Light"/>
                <a:cs typeface="Poppins Light"/>
              </a:rPr>
              <a:t> </a:t>
            </a:r>
            <a:r>
              <a:rPr sz="1100" dirty="0">
                <a:solidFill>
                  <a:srgbClr val="6D6E71"/>
                </a:solidFill>
                <a:latin typeface="Poppins Light"/>
                <a:cs typeface="Poppins Light"/>
              </a:rPr>
              <a:t>in</a:t>
            </a:r>
            <a:r>
              <a:rPr sz="1100" spc="10" dirty="0">
                <a:solidFill>
                  <a:srgbClr val="6D6E71"/>
                </a:solidFill>
                <a:latin typeface="Poppins Light"/>
                <a:cs typeface="Poppins Light"/>
              </a:rPr>
              <a:t> </a:t>
            </a:r>
            <a:r>
              <a:rPr sz="1100" dirty="0">
                <a:solidFill>
                  <a:srgbClr val="6D6E71"/>
                </a:solidFill>
                <a:latin typeface="Poppins Light"/>
                <a:cs typeface="Poppins Light"/>
              </a:rPr>
              <a:t>a</a:t>
            </a:r>
            <a:r>
              <a:rPr sz="1100" spc="5" dirty="0">
                <a:solidFill>
                  <a:srgbClr val="6D6E71"/>
                </a:solidFill>
                <a:latin typeface="Poppins Light"/>
                <a:cs typeface="Poppins Light"/>
              </a:rPr>
              <a:t> </a:t>
            </a:r>
            <a:r>
              <a:rPr sz="1100" dirty="0">
                <a:solidFill>
                  <a:srgbClr val="6D6E71"/>
                </a:solidFill>
                <a:latin typeface="Poppins Light"/>
                <a:cs typeface="Poppins Light"/>
              </a:rPr>
              <a:t>controlled</a:t>
            </a:r>
            <a:r>
              <a:rPr sz="1100" spc="10" dirty="0">
                <a:solidFill>
                  <a:srgbClr val="6D6E71"/>
                </a:solidFill>
                <a:latin typeface="Poppins Light"/>
                <a:cs typeface="Poppins Light"/>
              </a:rPr>
              <a:t> </a:t>
            </a:r>
            <a:r>
              <a:rPr sz="1100" spc="-10" dirty="0">
                <a:solidFill>
                  <a:srgbClr val="6D6E71"/>
                </a:solidFill>
                <a:latin typeface="Poppins Light"/>
                <a:cs typeface="Poppins Light"/>
              </a:rPr>
              <a:t>factory </a:t>
            </a:r>
            <a:r>
              <a:rPr sz="1100" dirty="0">
                <a:solidFill>
                  <a:srgbClr val="6D6E71"/>
                </a:solidFill>
                <a:latin typeface="Poppins Light"/>
                <a:cs typeface="Poppins Light"/>
              </a:rPr>
              <a:t>environment</a:t>
            </a:r>
            <a:r>
              <a:rPr sz="1100" spc="-20" dirty="0">
                <a:solidFill>
                  <a:srgbClr val="6D6E71"/>
                </a:solidFill>
                <a:latin typeface="Poppins Light"/>
                <a:cs typeface="Poppins Light"/>
              </a:rPr>
              <a:t> </a:t>
            </a:r>
            <a:r>
              <a:rPr sz="1100" dirty="0">
                <a:solidFill>
                  <a:srgbClr val="6D6E71"/>
                </a:solidFill>
                <a:latin typeface="Poppins Light"/>
                <a:cs typeface="Poppins Light"/>
              </a:rPr>
              <a:t>and</a:t>
            </a:r>
            <a:r>
              <a:rPr sz="1100" spc="-15" dirty="0">
                <a:solidFill>
                  <a:srgbClr val="6D6E71"/>
                </a:solidFill>
                <a:latin typeface="Poppins Light"/>
                <a:cs typeface="Poppins Light"/>
              </a:rPr>
              <a:t> </a:t>
            </a:r>
            <a:r>
              <a:rPr sz="1100" dirty="0">
                <a:solidFill>
                  <a:srgbClr val="6D6E71"/>
                </a:solidFill>
                <a:latin typeface="Poppins Light"/>
                <a:cs typeface="Poppins Light"/>
              </a:rPr>
              <a:t>delivered</a:t>
            </a:r>
            <a:r>
              <a:rPr sz="1100" spc="-20" dirty="0">
                <a:solidFill>
                  <a:srgbClr val="6D6E71"/>
                </a:solidFill>
                <a:latin typeface="Poppins Light"/>
                <a:cs typeface="Poppins Light"/>
              </a:rPr>
              <a:t> </a:t>
            </a:r>
            <a:r>
              <a:rPr sz="1100" dirty="0">
                <a:solidFill>
                  <a:srgbClr val="6D6E71"/>
                </a:solidFill>
                <a:latin typeface="Poppins Light"/>
                <a:cs typeface="Poppins Light"/>
              </a:rPr>
              <a:t>ready</a:t>
            </a:r>
            <a:r>
              <a:rPr sz="1100" spc="-15" dirty="0">
                <a:solidFill>
                  <a:srgbClr val="6D6E71"/>
                </a:solidFill>
                <a:latin typeface="Poppins Light"/>
                <a:cs typeface="Poppins Light"/>
              </a:rPr>
              <a:t> </a:t>
            </a:r>
            <a:r>
              <a:rPr sz="1100" spc="-25" dirty="0">
                <a:solidFill>
                  <a:srgbClr val="6D6E71"/>
                </a:solidFill>
                <a:latin typeface="Poppins Light"/>
                <a:cs typeface="Poppins Light"/>
              </a:rPr>
              <a:t>for </a:t>
            </a:r>
            <a:r>
              <a:rPr sz="1100" dirty="0">
                <a:solidFill>
                  <a:srgbClr val="6D6E71"/>
                </a:solidFill>
                <a:latin typeface="Poppins Light"/>
                <a:cs typeface="Poppins Light"/>
              </a:rPr>
              <a:t>installation.</a:t>
            </a:r>
            <a:r>
              <a:rPr sz="1100" spc="-20" dirty="0">
                <a:solidFill>
                  <a:srgbClr val="6D6E71"/>
                </a:solidFill>
                <a:latin typeface="Poppins Light"/>
                <a:cs typeface="Poppins Light"/>
              </a:rPr>
              <a:t> </a:t>
            </a:r>
            <a:r>
              <a:rPr sz="1100" dirty="0">
                <a:solidFill>
                  <a:srgbClr val="6D6E71"/>
                </a:solidFill>
                <a:latin typeface="Poppins Light"/>
                <a:cs typeface="Poppins Light"/>
              </a:rPr>
              <a:t>Currently</a:t>
            </a:r>
            <a:r>
              <a:rPr sz="1100" spc="-15" dirty="0">
                <a:solidFill>
                  <a:srgbClr val="6D6E71"/>
                </a:solidFill>
                <a:latin typeface="Poppins Light"/>
                <a:cs typeface="Poppins Light"/>
              </a:rPr>
              <a:t> </a:t>
            </a:r>
            <a:r>
              <a:rPr sz="1100" dirty="0">
                <a:solidFill>
                  <a:srgbClr val="6D6E71"/>
                </a:solidFill>
                <a:latin typeface="Poppins Light"/>
                <a:cs typeface="Poppins Light"/>
              </a:rPr>
              <a:t>we</a:t>
            </a:r>
            <a:r>
              <a:rPr sz="1100" spc="-15" dirty="0">
                <a:solidFill>
                  <a:srgbClr val="6D6E71"/>
                </a:solidFill>
                <a:latin typeface="Poppins Light"/>
                <a:cs typeface="Poppins Light"/>
              </a:rPr>
              <a:t> </a:t>
            </a:r>
            <a:r>
              <a:rPr sz="1100" dirty="0">
                <a:solidFill>
                  <a:srgbClr val="6D6E71"/>
                </a:solidFill>
                <a:latin typeface="Poppins Light"/>
                <a:cs typeface="Poppins Light"/>
              </a:rPr>
              <a:t>are</a:t>
            </a:r>
            <a:r>
              <a:rPr sz="1100" spc="-20" dirty="0">
                <a:solidFill>
                  <a:srgbClr val="6D6E71"/>
                </a:solidFill>
                <a:latin typeface="Poppins Light"/>
                <a:cs typeface="Poppins Light"/>
              </a:rPr>
              <a:t> </a:t>
            </a:r>
            <a:r>
              <a:rPr sz="1100" spc="-10" dirty="0">
                <a:solidFill>
                  <a:srgbClr val="6D6E71"/>
                </a:solidFill>
                <a:latin typeface="Poppins Light"/>
                <a:cs typeface="Poppins Light"/>
              </a:rPr>
              <a:t>working </a:t>
            </a:r>
            <a:r>
              <a:rPr sz="1100" dirty="0">
                <a:solidFill>
                  <a:srgbClr val="6D6E71"/>
                </a:solidFill>
                <a:latin typeface="Poppins Light"/>
                <a:cs typeface="Poppins Light"/>
              </a:rPr>
              <a:t>in</a:t>
            </a:r>
            <a:r>
              <a:rPr sz="1100" spc="-15" dirty="0">
                <a:solidFill>
                  <a:srgbClr val="6D6E71"/>
                </a:solidFill>
                <a:latin typeface="Poppins Light"/>
                <a:cs typeface="Poppins Light"/>
              </a:rPr>
              <a:t> </a:t>
            </a:r>
            <a:r>
              <a:rPr sz="1100" dirty="0">
                <a:solidFill>
                  <a:srgbClr val="6D6E71"/>
                </a:solidFill>
                <a:latin typeface="Poppins Light"/>
                <a:cs typeface="Poppins Light"/>
              </a:rPr>
              <a:t>10</a:t>
            </a:r>
            <a:r>
              <a:rPr sz="1100" spc="-15" dirty="0">
                <a:solidFill>
                  <a:srgbClr val="6D6E71"/>
                </a:solidFill>
                <a:latin typeface="Poppins Light"/>
                <a:cs typeface="Poppins Light"/>
              </a:rPr>
              <a:t> </a:t>
            </a:r>
            <a:r>
              <a:rPr sz="1100" dirty="0">
                <a:solidFill>
                  <a:srgbClr val="6D6E71"/>
                </a:solidFill>
                <a:latin typeface="Poppins Light"/>
                <a:cs typeface="Poppins Light"/>
              </a:rPr>
              <a:t>unites</a:t>
            </a:r>
            <a:r>
              <a:rPr sz="1100" spc="-10" dirty="0">
                <a:solidFill>
                  <a:srgbClr val="6D6E71"/>
                </a:solidFill>
                <a:latin typeface="Poppins Light"/>
                <a:cs typeface="Poppins Light"/>
              </a:rPr>
              <a:t> </a:t>
            </a:r>
            <a:r>
              <a:rPr sz="1100" dirty="0">
                <a:solidFill>
                  <a:srgbClr val="6D6E71"/>
                </a:solidFill>
                <a:latin typeface="Poppins Light"/>
                <a:cs typeface="Poppins Light"/>
              </a:rPr>
              <a:t>as</a:t>
            </a:r>
            <a:r>
              <a:rPr sz="1100" spc="-15" dirty="0">
                <a:solidFill>
                  <a:srgbClr val="6D6E71"/>
                </a:solidFill>
                <a:latin typeface="Poppins Light"/>
                <a:cs typeface="Poppins Light"/>
              </a:rPr>
              <a:t> </a:t>
            </a:r>
            <a:r>
              <a:rPr sz="1100" spc="-10" dirty="0">
                <a:solidFill>
                  <a:srgbClr val="6D6E71"/>
                </a:solidFill>
                <a:latin typeface="Poppins Light"/>
                <a:cs typeface="Poppins Light"/>
              </a:rPr>
              <a:t>mockup.</a:t>
            </a:r>
            <a:endParaRPr sz="1100">
              <a:latin typeface="Poppins Light"/>
              <a:cs typeface="Poppins Light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4501043" y="3538834"/>
            <a:ext cx="2654300" cy="5283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</a:pPr>
            <a:r>
              <a:rPr sz="1100" dirty="0">
                <a:solidFill>
                  <a:srgbClr val="6D6E71"/>
                </a:solidFill>
                <a:latin typeface="Poppins Light"/>
                <a:cs typeface="Poppins Light"/>
              </a:rPr>
              <a:t>Plan</a:t>
            </a:r>
            <a:r>
              <a:rPr sz="1100" spc="-15" dirty="0">
                <a:solidFill>
                  <a:srgbClr val="6D6E71"/>
                </a:solidFill>
                <a:latin typeface="Poppins Light"/>
                <a:cs typeface="Poppins Light"/>
              </a:rPr>
              <a:t> </a:t>
            </a:r>
            <a:r>
              <a:rPr sz="1100" dirty="0">
                <a:solidFill>
                  <a:srgbClr val="6D6E71"/>
                </a:solidFill>
                <a:latin typeface="Poppins Light"/>
                <a:cs typeface="Poppins Light"/>
              </a:rPr>
              <a:t>with</a:t>
            </a:r>
            <a:r>
              <a:rPr sz="1100" spc="-15" dirty="0">
                <a:solidFill>
                  <a:srgbClr val="6D6E71"/>
                </a:solidFill>
                <a:latin typeface="Poppins Light"/>
                <a:cs typeface="Poppins Light"/>
              </a:rPr>
              <a:t> </a:t>
            </a:r>
            <a:r>
              <a:rPr sz="1100" dirty="0">
                <a:solidFill>
                  <a:srgbClr val="6D6E71"/>
                </a:solidFill>
                <a:latin typeface="Poppins Light"/>
                <a:cs typeface="Poppins Light"/>
              </a:rPr>
              <a:t>new</a:t>
            </a:r>
            <a:r>
              <a:rPr sz="1100" spc="-15" dirty="0">
                <a:solidFill>
                  <a:srgbClr val="6D6E71"/>
                </a:solidFill>
                <a:latin typeface="Poppins Light"/>
                <a:cs typeface="Poppins Light"/>
              </a:rPr>
              <a:t> </a:t>
            </a:r>
            <a:r>
              <a:rPr sz="1100" dirty="0">
                <a:solidFill>
                  <a:srgbClr val="6D6E71"/>
                </a:solidFill>
                <a:latin typeface="Poppins Light"/>
                <a:cs typeface="Poppins Light"/>
              </a:rPr>
              <a:t>production</a:t>
            </a:r>
            <a:r>
              <a:rPr sz="1100" spc="-15" dirty="0">
                <a:solidFill>
                  <a:srgbClr val="6D6E71"/>
                </a:solidFill>
                <a:latin typeface="Poppins Light"/>
                <a:cs typeface="Poppins Light"/>
              </a:rPr>
              <a:t> </a:t>
            </a:r>
            <a:r>
              <a:rPr sz="1100" dirty="0">
                <a:solidFill>
                  <a:srgbClr val="6D6E71"/>
                </a:solidFill>
                <a:latin typeface="Poppins Light"/>
                <a:cs typeface="Poppins Light"/>
              </a:rPr>
              <a:t>line</a:t>
            </a:r>
            <a:r>
              <a:rPr sz="1100" spc="-15" dirty="0">
                <a:solidFill>
                  <a:srgbClr val="6D6E71"/>
                </a:solidFill>
                <a:latin typeface="Poppins Light"/>
                <a:cs typeface="Poppins Light"/>
              </a:rPr>
              <a:t> </a:t>
            </a:r>
            <a:r>
              <a:rPr sz="1100" dirty="0">
                <a:solidFill>
                  <a:srgbClr val="6D6E71"/>
                </a:solidFill>
                <a:latin typeface="Poppins Light"/>
                <a:cs typeface="Poppins Light"/>
              </a:rPr>
              <a:t>to</a:t>
            </a:r>
            <a:r>
              <a:rPr sz="1100" spc="-15" dirty="0">
                <a:solidFill>
                  <a:srgbClr val="6D6E71"/>
                </a:solidFill>
                <a:latin typeface="Poppins Light"/>
                <a:cs typeface="Poppins Light"/>
              </a:rPr>
              <a:t> </a:t>
            </a:r>
            <a:r>
              <a:rPr sz="1100" spc="-20" dirty="0">
                <a:solidFill>
                  <a:srgbClr val="6D6E71"/>
                </a:solidFill>
                <a:latin typeface="Poppins Light"/>
                <a:cs typeface="Poppins Light"/>
              </a:rPr>
              <a:t>make </a:t>
            </a:r>
            <a:r>
              <a:rPr sz="1100" dirty="0">
                <a:solidFill>
                  <a:srgbClr val="6D6E71"/>
                </a:solidFill>
                <a:latin typeface="Poppins Light"/>
                <a:cs typeface="Poppins Light"/>
              </a:rPr>
              <a:t>12 POD’s A DAY though ALMAHA </a:t>
            </a:r>
            <a:r>
              <a:rPr sz="1100" spc="-10" dirty="0">
                <a:solidFill>
                  <a:srgbClr val="6D6E71"/>
                </a:solidFill>
                <a:latin typeface="Poppins Light"/>
                <a:cs typeface="Poppins Light"/>
              </a:rPr>
              <a:t>steel </a:t>
            </a:r>
            <a:r>
              <a:rPr sz="1100" dirty="0">
                <a:solidFill>
                  <a:srgbClr val="6D6E71"/>
                </a:solidFill>
                <a:latin typeface="Poppins Light"/>
                <a:cs typeface="Poppins Light"/>
              </a:rPr>
              <a:t>Production </a:t>
            </a:r>
            <a:r>
              <a:rPr sz="1100" spc="-10" dirty="0">
                <a:solidFill>
                  <a:srgbClr val="6D6E71"/>
                </a:solidFill>
                <a:latin typeface="Poppins Light"/>
                <a:cs typeface="Poppins Light"/>
              </a:rPr>
              <a:t>line.</a:t>
            </a:r>
            <a:endParaRPr sz="1100">
              <a:latin typeface="Poppins Light"/>
              <a:cs typeface="Poppins Light"/>
            </a:endParaRPr>
          </a:p>
        </p:txBody>
      </p:sp>
      <p:sp>
        <p:nvSpPr>
          <p:cNvPr id="12" name="object 12"/>
          <p:cNvSpPr/>
          <p:nvPr/>
        </p:nvSpPr>
        <p:spPr>
          <a:xfrm>
            <a:off x="4053901" y="2863062"/>
            <a:ext cx="0" cy="1870075"/>
          </a:xfrm>
          <a:custGeom>
            <a:avLst/>
            <a:gdLst/>
            <a:ahLst/>
            <a:cxnLst/>
            <a:rect l="l" t="t" r="r" b="b"/>
            <a:pathLst>
              <a:path h="1870075">
                <a:moveTo>
                  <a:pt x="0" y="1870062"/>
                </a:moveTo>
                <a:lnTo>
                  <a:pt x="0" y="0"/>
                </a:lnTo>
              </a:path>
            </a:pathLst>
          </a:custGeom>
          <a:ln w="1270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13" name="object 13"/>
          <p:cNvGrpSpPr/>
          <p:nvPr/>
        </p:nvGrpSpPr>
        <p:grpSpPr>
          <a:xfrm>
            <a:off x="1089367" y="2845593"/>
            <a:ext cx="574040" cy="523240"/>
            <a:chOff x="1089367" y="2845593"/>
            <a:chExt cx="574040" cy="523240"/>
          </a:xfrm>
        </p:grpSpPr>
        <p:sp>
          <p:nvSpPr>
            <p:cNvPr id="14" name="object 14"/>
            <p:cNvSpPr/>
            <p:nvPr/>
          </p:nvSpPr>
          <p:spPr>
            <a:xfrm>
              <a:off x="1114272" y="3144570"/>
              <a:ext cx="524510" cy="224790"/>
            </a:xfrm>
            <a:custGeom>
              <a:avLst/>
              <a:gdLst/>
              <a:ahLst/>
              <a:cxnLst/>
              <a:rect l="l" t="t" r="r" b="b"/>
              <a:pathLst>
                <a:path w="524510" h="224789">
                  <a:moveTo>
                    <a:pt x="524205" y="11963"/>
                  </a:moveTo>
                  <a:lnTo>
                    <a:pt x="523201" y="7975"/>
                  </a:lnTo>
                  <a:lnTo>
                    <a:pt x="519214" y="1993"/>
                  </a:lnTo>
                  <a:lnTo>
                    <a:pt x="515226" y="0"/>
                  </a:lnTo>
                  <a:lnTo>
                    <a:pt x="495300" y="0"/>
                  </a:lnTo>
                  <a:lnTo>
                    <a:pt x="495300" y="24917"/>
                  </a:lnTo>
                  <a:lnTo>
                    <a:pt x="458419" y="154470"/>
                  </a:lnTo>
                  <a:lnTo>
                    <a:pt x="454774" y="162636"/>
                  </a:lnTo>
                  <a:lnTo>
                    <a:pt x="448703" y="168922"/>
                  </a:lnTo>
                  <a:lnTo>
                    <a:pt x="440766" y="172974"/>
                  </a:lnTo>
                  <a:lnTo>
                    <a:pt x="431520" y="174396"/>
                  </a:lnTo>
                  <a:lnTo>
                    <a:pt x="364718" y="174396"/>
                  </a:lnTo>
                  <a:lnTo>
                    <a:pt x="360756" y="172415"/>
                  </a:lnTo>
                  <a:lnTo>
                    <a:pt x="355460" y="174396"/>
                  </a:lnTo>
                  <a:lnTo>
                    <a:pt x="184315" y="174396"/>
                  </a:lnTo>
                  <a:lnTo>
                    <a:pt x="176390" y="172415"/>
                  </a:lnTo>
                  <a:lnTo>
                    <a:pt x="172427" y="174396"/>
                  </a:lnTo>
                  <a:lnTo>
                    <a:pt x="93675" y="174396"/>
                  </a:lnTo>
                  <a:lnTo>
                    <a:pt x="84848" y="172974"/>
                  </a:lnTo>
                  <a:lnTo>
                    <a:pt x="76860" y="168922"/>
                  </a:lnTo>
                  <a:lnTo>
                    <a:pt x="70548" y="162636"/>
                  </a:lnTo>
                  <a:lnTo>
                    <a:pt x="66763" y="154470"/>
                  </a:lnTo>
                  <a:lnTo>
                    <a:pt x="29895" y="24917"/>
                  </a:lnTo>
                  <a:lnTo>
                    <a:pt x="495300" y="24917"/>
                  </a:lnTo>
                  <a:lnTo>
                    <a:pt x="495300" y="0"/>
                  </a:lnTo>
                  <a:lnTo>
                    <a:pt x="8966" y="0"/>
                  </a:lnTo>
                  <a:lnTo>
                    <a:pt x="4978" y="1993"/>
                  </a:lnTo>
                  <a:lnTo>
                    <a:pt x="990" y="7975"/>
                  </a:lnTo>
                  <a:lnTo>
                    <a:pt x="0" y="11963"/>
                  </a:lnTo>
                  <a:lnTo>
                    <a:pt x="990" y="15951"/>
                  </a:lnTo>
                  <a:lnTo>
                    <a:pt x="42849" y="160451"/>
                  </a:lnTo>
                  <a:lnTo>
                    <a:pt x="76492" y="196469"/>
                  </a:lnTo>
                  <a:lnTo>
                    <a:pt x="93675" y="199313"/>
                  </a:lnTo>
                  <a:lnTo>
                    <a:pt x="122593" y="199313"/>
                  </a:lnTo>
                  <a:lnTo>
                    <a:pt x="120586" y="200317"/>
                  </a:lnTo>
                  <a:lnTo>
                    <a:pt x="113601" y="203301"/>
                  </a:lnTo>
                  <a:lnTo>
                    <a:pt x="111620" y="211277"/>
                  </a:lnTo>
                  <a:lnTo>
                    <a:pt x="116598" y="221234"/>
                  </a:lnTo>
                  <a:lnTo>
                    <a:pt x="120586" y="224231"/>
                  </a:lnTo>
                  <a:lnTo>
                    <a:pt x="125564" y="224231"/>
                  </a:lnTo>
                  <a:lnTo>
                    <a:pt x="128562" y="224231"/>
                  </a:lnTo>
                  <a:lnTo>
                    <a:pt x="131546" y="223240"/>
                  </a:lnTo>
                  <a:lnTo>
                    <a:pt x="179387" y="199313"/>
                  </a:lnTo>
                  <a:lnTo>
                    <a:pt x="357759" y="199313"/>
                  </a:lnTo>
                  <a:lnTo>
                    <a:pt x="407593" y="224231"/>
                  </a:lnTo>
                  <a:lnTo>
                    <a:pt x="411581" y="224231"/>
                  </a:lnTo>
                  <a:lnTo>
                    <a:pt x="416560" y="224231"/>
                  </a:lnTo>
                  <a:lnTo>
                    <a:pt x="420547" y="221234"/>
                  </a:lnTo>
                  <a:lnTo>
                    <a:pt x="425538" y="211277"/>
                  </a:lnTo>
                  <a:lnTo>
                    <a:pt x="422541" y="203301"/>
                  </a:lnTo>
                  <a:lnTo>
                    <a:pt x="414553" y="199313"/>
                  </a:lnTo>
                  <a:lnTo>
                    <a:pt x="430517" y="199313"/>
                  </a:lnTo>
                  <a:lnTo>
                    <a:pt x="447713" y="196469"/>
                  </a:lnTo>
                  <a:lnTo>
                    <a:pt x="462661" y="188480"/>
                  </a:lnTo>
                  <a:lnTo>
                    <a:pt x="474243" y="176199"/>
                  </a:lnTo>
                  <a:lnTo>
                    <a:pt x="475056" y="174396"/>
                  </a:lnTo>
                  <a:lnTo>
                    <a:pt x="481342" y="160451"/>
                  </a:lnTo>
                  <a:lnTo>
                    <a:pt x="520611" y="24917"/>
                  </a:lnTo>
                  <a:lnTo>
                    <a:pt x="523201" y="15951"/>
                  </a:lnTo>
                  <a:lnTo>
                    <a:pt x="524205" y="11963"/>
                  </a:lnTo>
                  <a:close/>
                </a:path>
              </a:pathLst>
            </a:custGeom>
            <a:solidFill>
              <a:srgbClr val="939598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5" name="object 15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1164109" y="2882473"/>
              <a:ext cx="100647" cy="87706"/>
            </a:xfrm>
            <a:prstGeom prst="rect">
              <a:avLst/>
            </a:prstGeom>
          </p:spPr>
        </p:pic>
        <p:sp>
          <p:nvSpPr>
            <p:cNvPr id="16" name="object 16"/>
            <p:cNvSpPr/>
            <p:nvPr/>
          </p:nvSpPr>
          <p:spPr>
            <a:xfrm>
              <a:off x="1127235" y="2845593"/>
              <a:ext cx="99695" cy="274320"/>
            </a:xfrm>
            <a:custGeom>
              <a:avLst/>
              <a:gdLst/>
              <a:ahLst/>
              <a:cxnLst/>
              <a:rect l="l" t="t" r="r" b="b"/>
              <a:pathLst>
                <a:path w="99694" h="274319">
                  <a:moveTo>
                    <a:pt x="49822" y="0"/>
                  </a:moveTo>
                  <a:lnTo>
                    <a:pt x="30266" y="3862"/>
                  </a:lnTo>
                  <a:lnTo>
                    <a:pt x="14447" y="14454"/>
                  </a:lnTo>
                  <a:lnTo>
                    <a:pt x="3860" y="30276"/>
                  </a:lnTo>
                  <a:lnTo>
                    <a:pt x="0" y="49834"/>
                  </a:lnTo>
                  <a:lnTo>
                    <a:pt x="0" y="268084"/>
                  </a:lnTo>
                  <a:lnTo>
                    <a:pt x="5981" y="274065"/>
                  </a:lnTo>
                  <a:lnTo>
                    <a:pt x="12953" y="274065"/>
                  </a:lnTo>
                  <a:lnTo>
                    <a:pt x="18935" y="274065"/>
                  </a:lnTo>
                  <a:lnTo>
                    <a:pt x="24917" y="268084"/>
                  </a:lnTo>
                  <a:lnTo>
                    <a:pt x="23914" y="262102"/>
                  </a:lnTo>
                  <a:lnTo>
                    <a:pt x="23914" y="49834"/>
                  </a:lnTo>
                  <a:lnTo>
                    <a:pt x="25846" y="40053"/>
                  </a:lnTo>
                  <a:lnTo>
                    <a:pt x="31143" y="32142"/>
                  </a:lnTo>
                  <a:lnTo>
                    <a:pt x="39055" y="26847"/>
                  </a:lnTo>
                  <a:lnTo>
                    <a:pt x="48831" y="24917"/>
                  </a:lnTo>
                  <a:lnTo>
                    <a:pt x="58607" y="26847"/>
                  </a:lnTo>
                  <a:lnTo>
                    <a:pt x="66519" y="32142"/>
                  </a:lnTo>
                  <a:lnTo>
                    <a:pt x="71816" y="40053"/>
                  </a:lnTo>
                  <a:lnTo>
                    <a:pt x="73748" y="49834"/>
                  </a:lnTo>
                  <a:lnTo>
                    <a:pt x="73748" y="56807"/>
                  </a:lnTo>
                  <a:lnTo>
                    <a:pt x="79717" y="59753"/>
                  </a:lnTo>
                  <a:lnTo>
                    <a:pt x="93675" y="59753"/>
                  </a:lnTo>
                  <a:lnTo>
                    <a:pt x="99656" y="56807"/>
                  </a:lnTo>
                  <a:lnTo>
                    <a:pt x="99656" y="49834"/>
                  </a:lnTo>
                  <a:lnTo>
                    <a:pt x="95793" y="30276"/>
                  </a:lnTo>
                  <a:lnTo>
                    <a:pt x="85202" y="14454"/>
                  </a:lnTo>
                  <a:lnTo>
                    <a:pt x="69379" y="3862"/>
                  </a:lnTo>
                  <a:lnTo>
                    <a:pt x="49822" y="0"/>
                  </a:lnTo>
                  <a:close/>
                </a:path>
              </a:pathLst>
            </a:custGeom>
            <a:solidFill>
              <a:srgbClr val="939598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" name="object 17"/>
            <p:cNvSpPr/>
            <p:nvPr/>
          </p:nvSpPr>
          <p:spPr>
            <a:xfrm>
              <a:off x="1177061" y="2982137"/>
              <a:ext cx="62865" cy="88265"/>
            </a:xfrm>
            <a:custGeom>
              <a:avLst/>
              <a:gdLst/>
              <a:ahLst/>
              <a:cxnLst/>
              <a:rect l="l" t="t" r="r" b="b"/>
              <a:pathLst>
                <a:path w="62865" h="88264">
                  <a:moveTo>
                    <a:pt x="25908" y="5981"/>
                  </a:moveTo>
                  <a:lnTo>
                    <a:pt x="19926" y="0"/>
                  </a:lnTo>
                  <a:lnTo>
                    <a:pt x="5981" y="0"/>
                  </a:lnTo>
                  <a:lnTo>
                    <a:pt x="0" y="5981"/>
                  </a:lnTo>
                  <a:lnTo>
                    <a:pt x="0" y="56807"/>
                  </a:lnTo>
                  <a:lnTo>
                    <a:pt x="5981" y="62788"/>
                  </a:lnTo>
                  <a:lnTo>
                    <a:pt x="12954" y="62788"/>
                  </a:lnTo>
                  <a:lnTo>
                    <a:pt x="18935" y="62788"/>
                  </a:lnTo>
                  <a:lnTo>
                    <a:pt x="24917" y="56807"/>
                  </a:lnTo>
                  <a:lnTo>
                    <a:pt x="25908" y="50825"/>
                  </a:lnTo>
                  <a:lnTo>
                    <a:pt x="25908" y="5981"/>
                  </a:lnTo>
                  <a:close/>
                </a:path>
                <a:path w="62865" h="88264">
                  <a:moveTo>
                    <a:pt x="62776" y="29908"/>
                  </a:moveTo>
                  <a:lnTo>
                    <a:pt x="56794" y="23926"/>
                  </a:lnTo>
                  <a:lnTo>
                    <a:pt x="42849" y="23926"/>
                  </a:lnTo>
                  <a:lnTo>
                    <a:pt x="36868" y="29908"/>
                  </a:lnTo>
                  <a:lnTo>
                    <a:pt x="36868" y="81724"/>
                  </a:lnTo>
                  <a:lnTo>
                    <a:pt x="42849" y="87706"/>
                  </a:lnTo>
                  <a:lnTo>
                    <a:pt x="49822" y="87706"/>
                  </a:lnTo>
                  <a:lnTo>
                    <a:pt x="56794" y="87706"/>
                  </a:lnTo>
                  <a:lnTo>
                    <a:pt x="62776" y="81724"/>
                  </a:lnTo>
                  <a:lnTo>
                    <a:pt x="62776" y="29908"/>
                  </a:lnTo>
                  <a:close/>
                </a:path>
              </a:pathLst>
            </a:custGeom>
            <a:solidFill>
              <a:srgbClr val="232D6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8" name="object 18"/>
            <p:cNvSpPr/>
            <p:nvPr/>
          </p:nvSpPr>
          <p:spPr>
            <a:xfrm>
              <a:off x="1089367" y="3093745"/>
              <a:ext cx="574040" cy="125730"/>
            </a:xfrm>
            <a:custGeom>
              <a:avLst/>
              <a:gdLst/>
              <a:ahLst/>
              <a:cxnLst/>
              <a:rect l="l" t="t" r="r" b="b"/>
              <a:pathLst>
                <a:path w="574039" h="125730">
                  <a:moveTo>
                    <a:pt x="449440" y="105638"/>
                  </a:moveTo>
                  <a:lnTo>
                    <a:pt x="443458" y="99669"/>
                  </a:lnTo>
                  <a:lnTo>
                    <a:pt x="55791" y="99669"/>
                  </a:lnTo>
                  <a:lnTo>
                    <a:pt x="49822" y="105638"/>
                  </a:lnTo>
                  <a:lnTo>
                    <a:pt x="49822" y="119608"/>
                  </a:lnTo>
                  <a:lnTo>
                    <a:pt x="55791" y="125577"/>
                  </a:lnTo>
                  <a:lnTo>
                    <a:pt x="436486" y="125577"/>
                  </a:lnTo>
                  <a:lnTo>
                    <a:pt x="443458" y="125577"/>
                  </a:lnTo>
                  <a:lnTo>
                    <a:pt x="449440" y="119608"/>
                  </a:lnTo>
                  <a:lnTo>
                    <a:pt x="449440" y="105638"/>
                  </a:lnTo>
                  <a:close/>
                </a:path>
                <a:path w="574039" h="125730">
                  <a:moveTo>
                    <a:pt x="574027" y="5981"/>
                  </a:moveTo>
                  <a:lnTo>
                    <a:pt x="568045" y="0"/>
                  </a:lnTo>
                  <a:lnTo>
                    <a:pt x="549109" y="0"/>
                  </a:lnTo>
                  <a:lnTo>
                    <a:pt x="549109" y="25908"/>
                  </a:lnTo>
                  <a:lnTo>
                    <a:pt x="549109" y="50825"/>
                  </a:lnTo>
                  <a:lnTo>
                    <a:pt x="25908" y="50825"/>
                  </a:lnTo>
                  <a:lnTo>
                    <a:pt x="25908" y="25908"/>
                  </a:lnTo>
                  <a:lnTo>
                    <a:pt x="549109" y="25908"/>
                  </a:lnTo>
                  <a:lnTo>
                    <a:pt x="549109" y="0"/>
                  </a:lnTo>
                  <a:lnTo>
                    <a:pt x="5969" y="0"/>
                  </a:lnTo>
                  <a:lnTo>
                    <a:pt x="0" y="5981"/>
                  </a:lnTo>
                  <a:lnTo>
                    <a:pt x="0" y="69761"/>
                  </a:lnTo>
                  <a:lnTo>
                    <a:pt x="5969" y="75742"/>
                  </a:lnTo>
                  <a:lnTo>
                    <a:pt x="568045" y="75742"/>
                  </a:lnTo>
                  <a:lnTo>
                    <a:pt x="574027" y="69761"/>
                  </a:lnTo>
                  <a:lnTo>
                    <a:pt x="574027" y="50825"/>
                  </a:lnTo>
                  <a:lnTo>
                    <a:pt x="574027" y="25908"/>
                  </a:lnTo>
                  <a:lnTo>
                    <a:pt x="574027" y="5981"/>
                  </a:lnTo>
                  <a:close/>
                </a:path>
              </a:pathLst>
            </a:custGeom>
            <a:solidFill>
              <a:srgbClr val="939598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19" name="object 19"/>
          <p:cNvGrpSpPr/>
          <p:nvPr/>
        </p:nvGrpSpPr>
        <p:grpSpPr>
          <a:xfrm>
            <a:off x="4513691" y="2863065"/>
            <a:ext cx="473709" cy="473075"/>
            <a:chOff x="4513691" y="2863065"/>
            <a:chExt cx="473709" cy="473075"/>
          </a:xfrm>
        </p:grpSpPr>
        <p:sp>
          <p:nvSpPr>
            <p:cNvPr id="20" name="object 20"/>
            <p:cNvSpPr/>
            <p:nvPr/>
          </p:nvSpPr>
          <p:spPr>
            <a:xfrm>
              <a:off x="4513691" y="2863065"/>
              <a:ext cx="473709" cy="473075"/>
            </a:xfrm>
            <a:custGeom>
              <a:avLst/>
              <a:gdLst/>
              <a:ahLst/>
              <a:cxnLst/>
              <a:rect l="l" t="t" r="r" b="b"/>
              <a:pathLst>
                <a:path w="473710" h="473075">
                  <a:moveTo>
                    <a:pt x="278879" y="0"/>
                  </a:moveTo>
                  <a:lnTo>
                    <a:pt x="4635" y="0"/>
                  </a:lnTo>
                  <a:lnTo>
                    <a:pt x="0" y="4635"/>
                  </a:lnTo>
                  <a:lnTo>
                    <a:pt x="0" y="192354"/>
                  </a:lnTo>
                  <a:lnTo>
                    <a:pt x="4635" y="196989"/>
                  </a:lnTo>
                  <a:lnTo>
                    <a:pt x="54851" y="196989"/>
                  </a:lnTo>
                  <a:lnTo>
                    <a:pt x="6184" y="387794"/>
                  </a:lnTo>
                  <a:lnTo>
                    <a:pt x="900" y="404994"/>
                  </a:lnTo>
                  <a:lnTo>
                    <a:pt x="971" y="422265"/>
                  </a:lnTo>
                  <a:lnTo>
                    <a:pt x="5967" y="438522"/>
                  </a:lnTo>
                  <a:lnTo>
                    <a:pt x="15455" y="452678"/>
                  </a:lnTo>
                  <a:lnTo>
                    <a:pt x="4635" y="452678"/>
                  </a:lnTo>
                  <a:lnTo>
                    <a:pt x="0" y="457314"/>
                  </a:lnTo>
                  <a:lnTo>
                    <a:pt x="0" y="468134"/>
                  </a:lnTo>
                  <a:lnTo>
                    <a:pt x="4635" y="472757"/>
                  </a:lnTo>
                  <a:lnTo>
                    <a:pt x="468134" y="472757"/>
                  </a:lnTo>
                  <a:lnTo>
                    <a:pt x="472770" y="468134"/>
                  </a:lnTo>
                  <a:lnTo>
                    <a:pt x="472770" y="457314"/>
                  </a:lnTo>
                  <a:lnTo>
                    <a:pt x="469674" y="454218"/>
                  </a:lnTo>
                  <a:lnTo>
                    <a:pt x="58861" y="454218"/>
                  </a:lnTo>
                  <a:lnTo>
                    <a:pt x="44043" y="450354"/>
                  </a:lnTo>
                  <a:lnTo>
                    <a:pt x="64122" y="443407"/>
                  </a:lnTo>
                  <a:lnTo>
                    <a:pt x="67208" y="441871"/>
                  </a:lnTo>
                  <a:lnTo>
                    <a:pt x="69532" y="439547"/>
                  </a:lnTo>
                  <a:lnTo>
                    <a:pt x="70307" y="436460"/>
                  </a:lnTo>
                  <a:lnTo>
                    <a:pt x="70932" y="434136"/>
                  </a:lnTo>
                  <a:lnTo>
                    <a:pt x="26263" y="434136"/>
                  </a:lnTo>
                  <a:lnTo>
                    <a:pt x="22339" y="425653"/>
                  </a:lnTo>
                  <a:lnTo>
                    <a:pt x="22223" y="425401"/>
                  </a:lnTo>
                  <a:lnTo>
                    <a:pt x="20570" y="415794"/>
                  </a:lnTo>
                  <a:lnTo>
                    <a:pt x="21380" y="405897"/>
                  </a:lnTo>
                  <a:lnTo>
                    <a:pt x="24726" y="396290"/>
                  </a:lnTo>
                  <a:lnTo>
                    <a:pt x="25148" y="395157"/>
                  </a:lnTo>
                  <a:lnTo>
                    <a:pt x="34962" y="356295"/>
                  </a:lnTo>
                  <a:lnTo>
                    <a:pt x="50510" y="294984"/>
                  </a:lnTo>
                  <a:lnTo>
                    <a:pt x="77254" y="190030"/>
                  </a:lnTo>
                  <a:lnTo>
                    <a:pt x="78803" y="183857"/>
                  </a:lnTo>
                  <a:lnTo>
                    <a:pt x="74167" y="177673"/>
                  </a:lnTo>
                  <a:lnTo>
                    <a:pt x="20866" y="177673"/>
                  </a:lnTo>
                  <a:lnTo>
                    <a:pt x="20866" y="20091"/>
                  </a:lnTo>
                  <a:lnTo>
                    <a:pt x="296413" y="20091"/>
                  </a:lnTo>
                  <a:lnTo>
                    <a:pt x="283514" y="3860"/>
                  </a:lnTo>
                  <a:lnTo>
                    <a:pt x="281965" y="1549"/>
                  </a:lnTo>
                  <a:lnTo>
                    <a:pt x="278879" y="0"/>
                  </a:lnTo>
                  <a:close/>
                </a:path>
                <a:path w="473710" h="473075">
                  <a:moveTo>
                    <a:pt x="296413" y="20091"/>
                  </a:moveTo>
                  <a:lnTo>
                    <a:pt x="271157" y="20091"/>
                  </a:lnTo>
                  <a:lnTo>
                    <a:pt x="305142" y="62572"/>
                  </a:lnTo>
                  <a:lnTo>
                    <a:pt x="305142" y="135191"/>
                  </a:lnTo>
                  <a:lnTo>
                    <a:pt x="271157" y="177673"/>
                  </a:lnTo>
                  <a:lnTo>
                    <a:pt x="173037" y="177673"/>
                  </a:lnTo>
                  <a:lnTo>
                    <a:pt x="169176" y="180759"/>
                  </a:lnTo>
                  <a:lnTo>
                    <a:pt x="167627" y="184619"/>
                  </a:lnTo>
                  <a:lnTo>
                    <a:pt x="95796" y="433374"/>
                  </a:lnTo>
                  <a:lnTo>
                    <a:pt x="86186" y="445148"/>
                  </a:lnTo>
                  <a:lnTo>
                    <a:pt x="73391" y="452289"/>
                  </a:lnTo>
                  <a:lnTo>
                    <a:pt x="58861" y="454218"/>
                  </a:lnTo>
                  <a:lnTo>
                    <a:pt x="469674" y="454218"/>
                  </a:lnTo>
                  <a:lnTo>
                    <a:pt x="468134" y="452678"/>
                  </a:lnTo>
                  <a:lnTo>
                    <a:pt x="104292" y="452678"/>
                  </a:lnTo>
                  <a:lnTo>
                    <a:pt x="107378" y="448818"/>
                  </a:lnTo>
                  <a:lnTo>
                    <a:pt x="110477" y="444182"/>
                  </a:lnTo>
                  <a:lnTo>
                    <a:pt x="112788" y="439547"/>
                  </a:lnTo>
                  <a:lnTo>
                    <a:pt x="113069" y="439235"/>
                  </a:lnTo>
                  <a:lnTo>
                    <a:pt x="114767" y="433711"/>
                  </a:lnTo>
                  <a:lnTo>
                    <a:pt x="132197" y="374834"/>
                  </a:lnTo>
                  <a:lnTo>
                    <a:pt x="184645" y="198539"/>
                  </a:lnTo>
                  <a:lnTo>
                    <a:pt x="278879" y="198539"/>
                  </a:lnTo>
                  <a:lnTo>
                    <a:pt x="281965" y="196989"/>
                  </a:lnTo>
                  <a:lnTo>
                    <a:pt x="283514" y="194678"/>
                  </a:lnTo>
                  <a:lnTo>
                    <a:pt x="307454" y="164541"/>
                  </a:lnTo>
                  <a:lnTo>
                    <a:pt x="376674" y="164541"/>
                  </a:lnTo>
                  <a:lnTo>
                    <a:pt x="392241" y="157395"/>
                  </a:lnTo>
                  <a:lnTo>
                    <a:pt x="403688" y="147548"/>
                  </a:lnTo>
                  <a:lnTo>
                    <a:pt x="325221" y="147548"/>
                  </a:lnTo>
                  <a:lnTo>
                    <a:pt x="325221" y="49441"/>
                  </a:lnTo>
                  <a:lnTo>
                    <a:pt x="401581" y="49441"/>
                  </a:lnTo>
                  <a:lnTo>
                    <a:pt x="391950" y="41135"/>
                  </a:lnTo>
                  <a:lnTo>
                    <a:pt x="376539" y="33985"/>
                  </a:lnTo>
                  <a:lnTo>
                    <a:pt x="307454" y="33985"/>
                  </a:lnTo>
                  <a:lnTo>
                    <a:pt x="296413" y="20091"/>
                  </a:lnTo>
                  <a:close/>
                </a:path>
                <a:path w="473710" h="473075">
                  <a:moveTo>
                    <a:pt x="79578" y="20091"/>
                  </a:moveTo>
                  <a:lnTo>
                    <a:pt x="60261" y="20091"/>
                  </a:lnTo>
                  <a:lnTo>
                    <a:pt x="60261" y="102743"/>
                  </a:lnTo>
                  <a:lnTo>
                    <a:pt x="61798" y="105829"/>
                  </a:lnTo>
                  <a:lnTo>
                    <a:pt x="64896" y="107378"/>
                  </a:lnTo>
                  <a:lnTo>
                    <a:pt x="110477" y="134416"/>
                  </a:lnTo>
                  <a:lnTo>
                    <a:pt x="118973" y="176898"/>
                  </a:lnTo>
                  <a:lnTo>
                    <a:pt x="51833" y="425401"/>
                  </a:lnTo>
                  <a:lnTo>
                    <a:pt x="51765" y="425653"/>
                  </a:lnTo>
                  <a:lnTo>
                    <a:pt x="29456" y="432790"/>
                  </a:lnTo>
                  <a:lnTo>
                    <a:pt x="26843" y="433711"/>
                  </a:lnTo>
                  <a:lnTo>
                    <a:pt x="26263" y="434136"/>
                  </a:lnTo>
                  <a:lnTo>
                    <a:pt x="70932" y="434136"/>
                  </a:lnTo>
                  <a:lnTo>
                    <a:pt x="139052" y="180759"/>
                  </a:lnTo>
                  <a:lnTo>
                    <a:pt x="139052" y="176136"/>
                  </a:lnTo>
                  <a:lnTo>
                    <a:pt x="129006" y="126682"/>
                  </a:lnTo>
                  <a:lnTo>
                    <a:pt x="79578" y="93472"/>
                  </a:lnTo>
                  <a:lnTo>
                    <a:pt x="79578" y="20091"/>
                  </a:lnTo>
                  <a:close/>
                </a:path>
                <a:path w="473710" h="473075">
                  <a:moveTo>
                    <a:pt x="236385" y="20091"/>
                  </a:moveTo>
                  <a:lnTo>
                    <a:pt x="217081" y="20091"/>
                  </a:lnTo>
                  <a:lnTo>
                    <a:pt x="217081" y="177673"/>
                  </a:lnTo>
                  <a:lnTo>
                    <a:pt x="236385" y="177673"/>
                  </a:lnTo>
                  <a:lnTo>
                    <a:pt x="236385" y="20091"/>
                  </a:lnTo>
                  <a:close/>
                </a:path>
                <a:path w="473710" h="473075">
                  <a:moveTo>
                    <a:pt x="376674" y="164541"/>
                  </a:moveTo>
                  <a:lnTo>
                    <a:pt x="307454" y="164541"/>
                  </a:lnTo>
                  <a:lnTo>
                    <a:pt x="309003" y="166865"/>
                  </a:lnTo>
                  <a:lnTo>
                    <a:pt x="312089" y="168402"/>
                  </a:lnTo>
                  <a:lnTo>
                    <a:pt x="354583" y="168402"/>
                  </a:lnTo>
                  <a:lnTo>
                    <a:pt x="374572" y="165505"/>
                  </a:lnTo>
                  <a:lnTo>
                    <a:pt x="376674" y="164541"/>
                  </a:lnTo>
                  <a:close/>
                </a:path>
                <a:path w="473710" h="473075">
                  <a:moveTo>
                    <a:pt x="401581" y="49441"/>
                  </a:moveTo>
                  <a:lnTo>
                    <a:pt x="344538" y="49441"/>
                  </a:lnTo>
                  <a:lnTo>
                    <a:pt x="344538" y="147548"/>
                  </a:lnTo>
                  <a:lnTo>
                    <a:pt x="364616" y="147548"/>
                  </a:lnTo>
                  <a:lnTo>
                    <a:pt x="364616" y="50990"/>
                  </a:lnTo>
                  <a:lnTo>
                    <a:pt x="403377" y="50990"/>
                  </a:lnTo>
                  <a:lnTo>
                    <a:pt x="401581" y="49441"/>
                  </a:lnTo>
                  <a:close/>
                </a:path>
                <a:path w="473710" h="473075">
                  <a:moveTo>
                    <a:pt x="403377" y="50990"/>
                  </a:moveTo>
                  <a:lnTo>
                    <a:pt x="364616" y="50990"/>
                  </a:lnTo>
                  <a:lnTo>
                    <a:pt x="380223" y="56734"/>
                  </a:lnTo>
                  <a:lnTo>
                    <a:pt x="392715" y="67402"/>
                  </a:lnTo>
                  <a:lnTo>
                    <a:pt x="401007" y="81837"/>
                  </a:lnTo>
                  <a:lnTo>
                    <a:pt x="404012" y="98882"/>
                  </a:lnTo>
                  <a:lnTo>
                    <a:pt x="401007" y="115503"/>
                  </a:lnTo>
                  <a:lnTo>
                    <a:pt x="392715" y="129878"/>
                  </a:lnTo>
                  <a:lnTo>
                    <a:pt x="380223" y="140921"/>
                  </a:lnTo>
                  <a:lnTo>
                    <a:pt x="364616" y="147548"/>
                  </a:lnTo>
                  <a:lnTo>
                    <a:pt x="403688" y="147548"/>
                  </a:lnTo>
                  <a:lnTo>
                    <a:pt x="406720" y="144940"/>
                  </a:lnTo>
                  <a:lnTo>
                    <a:pt x="417144" y="129006"/>
                  </a:lnTo>
                  <a:lnTo>
                    <a:pt x="468909" y="129006"/>
                  </a:lnTo>
                  <a:lnTo>
                    <a:pt x="473544" y="124371"/>
                  </a:lnTo>
                  <a:lnTo>
                    <a:pt x="473544" y="108153"/>
                  </a:lnTo>
                  <a:lnTo>
                    <a:pt x="423329" y="108153"/>
                  </a:lnTo>
                  <a:lnTo>
                    <a:pt x="423329" y="88836"/>
                  </a:lnTo>
                  <a:lnTo>
                    <a:pt x="473544" y="88836"/>
                  </a:lnTo>
                  <a:lnTo>
                    <a:pt x="473544" y="74155"/>
                  </a:lnTo>
                  <a:lnTo>
                    <a:pt x="468909" y="69519"/>
                  </a:lnTo>
                  <a:lnTo>
                    <a:pt x="417144" y="69519"/>
                  </a:lnTo>
                  <a:lnTo>
                    <a:pt x="406394" y="53591"/>
                  </a:lnTo>
                  <a:lnTo>
                    <a:pt x="403377" y="50990"/>
                  </a:lnTo>
                  <a:close/>
                </a:path>
                <a:path w="473710" h="473075">
                  <a:moveTo>
                    <a:pt x="473544" y="88836"/>
                  </a:moveTo>
                  <a:lnTo>
                    <a:pt x="452691" y="88836"/>
                  </a:lnTo>
                  <a:lnTo>
                    <a:pt x="452691" y="108153"/>
                  </a:lnTo>
                  <a:lnTo>
                    <a:pt x="473544" y="108153"/>
                  </a:lnTo>
                  <a:lnTo>
                    <a:pt x="473544" y="88836"/>
                  </a:lnTo>
                  <a:close/>
                </a:path>
                <a:path w="473710" h="473075">
                  <a:moveTo>
                    <a:pt x="354583" y="30124"/>
                  </a:moveTo>
                  <a:lnTo>
                    <a:pt x="312089" y="30124"/>
                  </a:lnTo>
                  <a:lnTo>
                    <a:pt x="309003" y="31673"/>
                  </a:lnTo>
                  <a:lnTo>
                    <a:pt x="307454" y="33985"/>
                  </a:lnTo>
                  <a:lnTo>
                    <a:pt x="376539" y="33985"/>
                  </a:lnTo>
                  <a:lnTo>
                    <a:pt x="374463" y="33022"/>
                  </a:lnTo>
                  <a:lnTo>
                    <a:pt x="354583" y="30124"/>
                  </a:lnTo>
                  <a:close/>
                </a:path>
              </a:pathLst>
            </a:custGeom>
            <a:solidFill>
              <a:srgbClr val="939598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1" name="object 21"/>
            <p:cNvSpPr/>
            <p:nvPr/>
          </p:nvSpPr>
          <p:spPr>
            <a:xfrm>
              <a:off x="4868268" y="3128808"/>
              <a:ext cx="59055" cy="59055"/>
            </a:xfrm>
            <a:custGeom>
              <a:avLst/>
              <a:gdLst/>
              <a:ahLst/>
              <a:cxnLst/>
              <a:rect l="l" t="t" r="r" b="b"/>
              <a:pathLst>
                <a:path w="59054" h="59055">
                  <a:moveTo>
                    <a:pt x="29362" y="0"/>
                  </a:moveTo>
                  <a:lnTo>
                    <a:pt x="17927" y="2305"/>
                  </a:lnTo>
                  <a:lnTo>
                    <a:pt x="8594" y="8593"/>
                  </a:lnTo>
                  <a:lnTo>
                    <a:pt x="2305" y="17921"/>
                  </a:lnTo>
                  <a:lnTo>
                    <a:pt x="0" y="29349"/>
                  </a:lnTo>
                  <a:lnTo>
                    <a:pt x="2305" y="40777"/>
                  </a:lnTo>
                  <a:lnTo>
                    <a:pt x="8594" y="50106"/>
                  </a:lnTo>
                  <a:lnTo>
                    <a:pt x="17927" y="56394"/>
                  </a:lnTo>
                  <a:lnTo>
                    <a:pt x="29362" y="58699"/>
                  </a:lnTo>
                  <a:lnTo>
                    <a:pt x="40790" y="56394"/>
                  </a:lnTo>
                  <a:lnTo>
                    <a:pt x="50118" y="50106"/>
                  </a:lnTo>
                  <a:lnTo>
                    <a:pt x="56406" y="40777"/>
                  </a:lnTo>
                  <a:lnTo>
                    <a:pt x="56685" y="39395"/>
                  </a:lnTo>
                  <a:lnTo>
                    <a:pt x="23952" y="39395"/>
                  </a:lnTo>
                  <a:lnTo>
                    <a:pt x="19316" y="34759"/>
                  </a:lnTo>
                  <a:lnTo>
                    <a:pt x="19316" y="23939"/>
                  </a:lnTo>
                  <a:lnTo>
                    <a:pt x="23952" y="19303"/>
                  </a:lnTo>
                  <a:lnTo>
                    <a:pt x="56685" y="19303"/>
                  </a:lnTo>
                  <a:lnTo>
                    <a:pt x="56406" y="17921"/>
                  </a:lnTo>
                  <a:lnTo>
                    <a:pt x="50118" y="8593"/>
                  </a:lnTo>
                  <a:lnTo>
                    <a:pt x="40790" y="2305"/>
                  </a:lnTo>
                  <a:lnTo>
                    <a:pt x="29362" y="0"/>
                  </a:lnTo>
                  <a:close/>
                </a:path>
                <a:path w="59054" h="59055">
                  <a:moveTo>
                    <a:pt x="56685" y="19303"/>
                  </a:moveTo>
                  <a:lnTo>
                    <a:pt x="34772" y="19303"/>
                  </a:lnTo>
                  <a:lnTo>
                    <a:pt x="39395" y="23939"/>
                  </a:lnTo>
                  <a:lnTo>
                    <a:pt x="39395" y="34759"/>
                  </a:lnTo>
                  <a:lnTo>
                    <a:pt x="34772" y="39395"/>
                  </a:lnTo>
                  <a:lnTo>
                    <a:pt x="56685" y="39395"/>
                  </a:lnTo>
                  <a:lnTo>
                    <a:pt x="58712" y="29349"/>
                  </a:lnTo>
                  <a:lnTo>
                    <a:pt x="56685" y="19303"/>
                  </a:lnTo>
                  <a:close/>
                </a:path>
              </a:pathLst>
            </a:custGeom>
            <a:solidFill>
              <a:srgbClr val="232D6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22" name="object 22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545"/>
              </a:lnSpc>
            </a:pPr>
            <a:r>
              <a:rPr dirty="0"/>
              <a:t>TROJAN</a:t>
            </a:r>
            <a:r>
              <a:rPr spc="-20" dirty="0"/>
              <a:t> </a:t>
            </a:r>
            <a:r>
              <a:rPr dirty="0"/>
              <a:t>CONSTRUCTION</a:t>
            </a:r>
            <a:r>
              <a:rPr spc="-20" dirty="0"/>
              <a:t> </a:t>
            </a:r>
            <a:r>
              <a:rPr dirty="0"/>
              <a:t>HOLDING</a:t>
            </a:r>
            <a:r>
              <a:rPr spc="145" dirty="0"/>
              <a:t> </a:t>
            </a:r>
            <a:r>
              <a:rPr sz="2175" b="0" baseline="-7662" dirty="0">
                <a:solidFill>
                  <a:srgbClr val="232D69"/>
                </a:solidFill>
                <a:latin typeface="Poppins Light"/>
                <a:cs typeface="Poppins Light"/>
              </a:rPr>
              <a:t>I</a:t>
            </a:r>
            <a:r>
              <a:rPr sz="2175" b="0" spc="52" baseline="-7662" dirty="0">
                <a:solidFill>
                  <a:srgbClr val="232D69"/>
                </a:solidFill>
                <a:latin typeface="Poppins Light"/>
                <a:cs typeface="Poppins Light"/>
              </a:rPr>
              <a:t> </a:t>
            </a:r>
            <a:fld id="{81D60167-4931-47E6-BA6A-407CBD079E47}" type="slidenum">
              <a:rPr sz="900" spc="-25" dirty="0">
                <a:solidFill>
                  <a:srgbClr val="232D69"/>
                </a:solidFill>
                <a:latin typeface="Poppins SemiBold"/>
                <a:cs typeface="Poppins SemiBold"/>
              </a:rPr>
              <a:t>13</a:t>
            </a:fld>
            <a:endParaRPr sz="900">
              <a:latin typeface="Poppins SemiBold"/>
              <a:cs typeface="Poppins SemiBold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8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$PPTXTitle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>
                <a:solidFill>
                  <a:srgbClr val="232D69"/>
                </a:solidFill>
              </a:rPr>
              <a:t>HIGHLIGHTS</a:t>
            </a:r>
            <a:r>
              <a:rPr spc="-5" dirty="0">
                <a:solidFill>
                  <a:srgbClr val="232D69"/>
                </a:solidFill>
              </a:rPr>
              <a:t> </a:t>
            </a:r>
            <a:r>
              <a:rPr sz="1800" dirty="0">
                <a:solidFill>
                  <a:srgbClr val="939598"/>
                </a:solidFill>
              </a:rPr>
              <a:t>ONGOING </a:t>
            </a:r>
            <a:r>
              <a:rPr sz="1800" spc="-10" dirty="0">
                <a:solidFill>
                  <a:srgbClr val="939598"/>
                </a:solidFill>
              </a:rPr>
              <a:t>KEY</a:t>
            </a:r>
            <a:r>
              <a:rPr sz="1800" spc="-80" dirty="0">
                <a:solidFill>
                  <a:srgbClr val="939598"/>
                </a:solidFill>
              </a:rPr>
              <a:t> </a:t>
            </a:r>
            <a:r>
              <a:rPr sz="1800" spc="-10" dirty="0">
                <a:solidFill>
                  <a:srgbClr val="939598"/>
                </a:solidFill>
              </a:rPr>
              <a:t>PROJECTS</a:t>
            </a:r>
            <a:endParaRPr sz="1800" dirty="0"/>
          </a:p>
        </p:txBody>
      </p:sp>
      <p:grpSp>
        <p:nvGrpSpPr>
          <p:cNvPr id="3" name="object 3"/>
          <p:cNvGrpSpPr/>
          <p:nvPr/>
        </p:nvGrpSpPr>
        <p:grpSpPr>
          <a:xfrm>
            <a:off x="1082113" y="1826528"/>
            <a:ext cx="3997960" cy="3573145"/>
            <a:chOff x="1082113" y="1826528"/>
            <a:chExt cx="3997960" cy="3573145"/>
          </a:xfrm>
        </p:grpSpPr>
        <p:sp>
          <p:nvSpPr>
            <p:cNvPr id="4" name="object 4"/>
            <p:cNvSpPr/>
            <p:nvPr/>
          </p:nvSpPr>
          <p:spPr>
            <a:xfrm>
              <a:off x="1088463" y="1832878"/>
              <a:ext cx="3985260" cy="3560445"/>
            </a:xfrm>
            <a:custGeom>
              <a:avLst/>
              <a:gdLst/>
              <a:ahLst/>
              <a:cxnLst/>
              <a:rect l="l" t="t" r="r" b="b"/>
              <a:pathLst>
                <a:path w="3985260" h="3560445">
                  <a:moveTo>
                    <a:pt x="109435" y="3559860"/>
                  </a:moveTo>
                  <a:lnTo>
                    <a:pt x="3984752" y="3559860"/>
                  </a:lnTo>
                  <a:lnTo>
                    <a:pt x="3984752" y="0"/>
                  </a:lnTo>
                  <a:lnTo>
                    <a:pt x="109435" y="0"/>
                  </a:lnTo>
                  <a:lnTo>
                    <a:pt x="66838" y="8600"/>
                  </a:lnTo>
                  <a:lnTo>
                    <a:pt x="32053" y="32053"/>
                  </a:lnTo>
                  <a:lnTo>
                    <a:pt x="8600" y="66838"/>
                  </a:lnTo>
                  <a:lnTo>
                    <a:pt x="0" y="109435"/>
                  </a:lnTo>
                  <a:lnTo>
                    <a:pt x="0" y="3450424"/>
                  </a:lnTo>
                  <a:lnTo>
                    <a:pt x="8600" y="3493022"/>
                  </a:lnTo>
                  <a:lnTo>
                    <a:pt x="32053" y="3527807"/>
                  </a:lnTo>
                  <a:lnTo>
                    <a:pt x="66838" y="3551260"/>
                  </a:lnTo>
                  <a:lnTo>
                    <a:pt x="109435" y="3559860"/>
                  </a:lnTo>
                  <a:close/>
                </a:path>
              </a:pathLst>
            </a:custGeom>
            <a:ln w="12700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5" name="object 5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1313682" y="1953479"/>
              <a:ext cx="3535961" cy="588751"/>
            </a:xfrm>
            <a:prstGeom prst="rect">
              <a:avLst/>
            </a:prstGeom>
          </p:spPr>
        </p:pic>
      </p:grpSp>
      <p:sp>
        <p:nvSpPr>
          <p:cNvPr id="6" name="object 6"/>
          <p:cNvSpPr txBox="1"/>
          <p:nvPr/>
        </p:nvSpPr>
        <p:spPr>
          <a:xfrm>
            <a:off x="1155302" y="2103207"/>
            <a:ext cx="3911600" cy="247269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925830">
              <a:lnSpc>
                <a:spcPct val="100000"/>
              </a:lnSpc>
              <a:spcBef>
                <a:spcPts val="100"/>
              </a:spcBef>
            </a:pPr>
            <a:r>
              <a:rPr sz="1400" spc="-10" dirty="0">
                <a:solidFill>
                  <a:srgbClr val="FFFFFF"/>
                </a:solidFill>
                <a:latin typeface="Poppins Medium"/>
                <a:cs typeface="Poppins Medium"/>
              </a:rPr>
              <a:t>Guggenheim</a:t>
            </a:r>
            <a:r>
              <a:rPr sz="1400" spc="5" dirty="0">
                <a:solidFill>
                  <a:srgbClr val="FFFFFF"/>
                </a:solidFill>
                <a:latin typeface="Poppins Medium"/>
                <a:cs typeface="Poppins Medium"/>
              </a:rPr>
              <a:t> </a:t>
            </a:r>
            <a:r>
              <a:rPr sz="1400" spc="-10" dirty="0">
                <a:solidFill>
                  <a:srgbClr val="FFFFFF"/>
                </a:solidFill>
                <a:latin typeface="Poppins Medium"/>
                <a:cs typeface="Poppins Medium"/>
              </a:rPr>
              <a:t>Museum</a:t>
            </a:r>
            <a:endParaRPr sz="1400">
              <a:latin typeface="Poppins Medium"/>
              <a:cs typeface="Poppins Medium"/>
            </a:endParaRPr>
          </a:p>
          <a:p>
            <a:pPr>
              <a:lnSpc>
                <a:spcPct val="100000"/>
              </a:lnSpc>
              <a:spcBef>
                <a:spcPts val="1275"/>
              </a:spcBef>
            </a:pPr>
            <a:endParaRPr sz="1400">
              <a:latin typeface="Poppins Medium"/>
              <a:cs typeface="Poppins Medium"/>
            </a:endParaRPr>
          </a:p>
          <a:p>
            <a:pPr marL="215900" marR="752475">
              <a:lnSpc>
                <a:spcPts val="1400"/>
              </a:lnSpc>
            </a:pPr>
            <a:r>
              <a:rPr sz="1200" dirty="0">
                <a:solidFill>
                  <a:srgbClr val="6D6E71"/>
                </a:solidFill>
                <a:latin typeface="Poppins Medium"/>
                <a:cs typeface="Poppins Medium"/>
              </a:rPr>
              <a:t>Construction of Guggenheim </a:t>
            </a:r>
            <a:r>
              <a:rPr sz="1200" spc="-10" dirty="0">
                <a:solidFill>
                  <a:srgbClr val="6D6E71"/>
                </a:solidFill>
                <a:latin typeface="Poppins Medium"/>
                <a:cs typeface="Poppins Medium"/>
              </a:rPr>
              <a:t>Museum </a:t>
            </a:r>
            <a:r>
              <a:rPr sz="1200" dirty="0">
                <a:solidFill>
                  <a:srgbClr val="6D6E71"/>
                </a:solidFill>
                <a:latin typeface="Poppins Medium"/>
                <a:cs typeface="Poppins Medium"/>
              </a:rPr>
              <a:t>including testing and </a:t>
            </a:r>
            <a:r>
              <a:rPr sz="1200" spc="-10" dirty="0">
                <a:solidFill>
                  <a:srgbClr val="6D6E71"/>
                </a:solidFill>
                <a:latin typeface="Poppins Medium"/>
                <a:cs typeface="Poppins Medium"/>
              </a:rPr>
              <a:t>maintenance.</a:t>
            </a:r>
            <a:endParaRPr sz="1200">
              <a:latin typeface="Poppins Medium"/>
              <a:cs typeface="Poppins Medium"/>
            </a:endParaRPr>
          </a:p>
          <a:p>
            <a:pPr>
              <a:lnSpc>
                <a:spcPct val="100000"/>
              </a:lnSpc>
              <a:spcBef>
                <a:spcPts val="1689"/>
              </a:spcBef>
            </a:pPr>
            <a:endParaRPr sz="1200">
              <a:latin typeface="Poppins Medium"/>
              <a:cs typeface="Poppins Medium"/>
            </a:endParaRPr>
          </a:p>
          <a:p>
            <a:pPr marL="215900">
              <a:lnSpc>
                <a:spcPct val="100000"/>
              </a:lnSpc>
            </a:pPr>
            <a:r>
              <a:rPr sz="1100" dirty="0">
                <a:solidFill>
                  <a:srgbClr val="6D6E71"/>
                </a:solidFill>
                <a:latin typeface="Poppins Medium"/>
                <a:cs typeface="Poppins Medium"/>
              </a:rPr>
              <a:t>Project</a:t>
            </a:r>
            <a:r>
              <a:rPr sz="1100" spc="-30" dirty="0">
                <a:solidFill>
                  <a:srgbClr val="6D6E71"/>
                </a:solidFill>
                <a:latin typeface="Poppins Medium"/>
                <a:cs typeface="Poppins Medium"/>
              </a:rPr>
              <a:t> </a:t>
            </a:r>
            <a:r>
              <a:rPr sz="1100" dirty="0">
                <a:solidFill>
                  <a:srgbClr val="6D6E71"/>
                </a:solidFill>
                <a:latin typeface="Poppins Medium"/>
                <a:cs typeface="Poppins Medium"/>
              </a:rPr>
              <a:t>Category:</a:t>
            </a:r>
            <a:r>
              <a:rPr sz="1100" spc="-10" dirty="0">
                <a:solidFill>
                  <a:srgbClr val="6D6E71"/>
                </a:solidFill>
                <a:latin typeface="Poppins Medium"/>
                <a:cs typeface="Poppins Medium"/>
              </a:rPr>
              <a:t> </a:t>
            </a:r>
            <a:r>
              <a:rPr sz="1100" dirty="0">
                <a:solidFill>
                  <a:srgbClr val="6D6E71"/>
                </a:solidFill>
                <a:latin typeface="Poppins Light"/>
                <a:cs typeface="Poppins Light"/>
              </a:rPr>
              <a:t>Culture-</a:t>
            </a:r>
            <a:r>
              <a:rPr sz="1100" spc="-10" dirty="0">
                <a:solidFill>
                  <a:srgbClr val="6D6E71"/>
                </a:solidFill>
                <a:latin typeface="Poppins Light"/>
                <a:cs typeface="Poppins Light"/>
              </a:rPr>
              <a:t>Education</a:t>
            </a:r>
            <a:endParaRPr sz="1100">
              <a:latin typeface="Poppins Light"/>
              <a:cs typeface="Poppins Light"/>
            </a:endParaRPr>
          </a:p>
          <a:p>
            <a:pPr marL="215900">
              <a:lnSpc>
                <a:spcPct val="100000"/>
              </a:lnSpc>
              <a:spcBef>
                <a:spcPts val="880"/>
              </a:spcBef>
            </a:pPr>
            <a:r>
              <a:rPr sz="1100" dirty="0">
                <a:solidFill>
                  <a:srgbClr val="6D6E71"/>
                </a:solidFill>
                <a:latin typeface="Poppins Medium"/>
                <a:cs typeface="Poppins Medium"/>
              </a:rPr>
              <a:t>Location:</a:t>
            </a:r>
            <a:r>
              <a:rPr sz="1100" spc="-5" dirty="0">
                <a:solidFill>
                  <a:srgbClr val="6D6E71"/>
                </a:solidFill>
                <a:latin typeface="Poppins Medium"/>
                <a:cs typeface="Poppins Medium"/>
              </a:rPr>
              <a:t> </a:t>
            </a:r>
            <a:r>
              <a:rPr sz="1100" dirty="0">
                <a:solidFill>
                  <a:srgbClr val="6D6E71"/>
                </a:solidFill>
                <a:latin typeface="Poppins Light"/>
                <a:cs typeface="Poppins Light"/>
              </a:rPr>
              <a:t>Saadiyat,</a:t>
            </a:r>
            <a:r>
              <a:rPr sz="1100" spc="-15" dirty="0">
                <a:solidFill>
                  <a:srgbClr val="6D6E71"/>
                </a:solidFill>
                <a:latin typeface="Poppins Light"/>
                <a:cs typeface="Poppins Light"/>
              </a:rPr>
              <a:t> </a:t>
            </a:r>
            <a:r>
              <a:rPr sz="1100" dirty="0">
                <a:solidFill>
                  <a:srgbClr val="6D6E71"/>
                </a:solidFill>
                <a:latin typeface="Poppins Light"/>
                <a:cs typeface="Poppins Light"/>
              </a:rPr>
              <a:t>Abu</a:t>
            </a:r>
            <a:r>
              <a:rPr sz="1100" spc="-15" dirty="0">
                <a:solidFill>
                  <a:srgbClr val="6D6E71"/>
                </a:solidFill>
                <a:latin typeface="Poppins Light"/>
                <a:cs typeface="Poppins Light"/>
              </a:rPr>
              <a:t> </a:t>
            </a:r>
            <a:r>
              <a:rPr sz="1100" spc="-10" dirty="0">
                <a:solidFill>
                  <a:srgbClr val="6D6E71"/>
                </a:solidFill>
                <a:latin typeface="Poppins Light"/>
                <a:cs typeface="Poppins Light"/>
              </a:rPr>
              <a:t>Dhabi</a:t>
            </a:r>
            <a:endParaRPr sz="1100">
              <a:latin typeface="Poppins Light"/>
              <a:cs typeface="Poppins Light"/>
            </a:endParaRPr>
          </a:p>
          <a:p>
            <a:pPr marL="215900">
              <a:lnSpc>
                <a:spcPct val="100000"/>
              </a:lnSpc>
              <a:spcBef>
                <a:spcPts val="880"/>
              </a:spcBef>
            </a:pPr>
            <a:r>
              <a:rPr sz="1100" dirty="0">
                <a:solidFill>
                  <a:srgbClr val="6D6E71"/>
                </a:solidFill>
                <a:latin typeface="Poppins Medium"/>
                <a:cs typeface="Poppins Medium"/>
              </a:rPr>
              <a:t>Company:</a:t>
            </a:r>
            <a:r>
              <a:rPr sz="1100" spc="-20" dirty="0">
                <a:solidFill>
                  <a:srgbClr val="6D6E71"/>
                </a:solidFill>
                <a:latin typeface="Poppins Medium"/>
                <a:cs typeface="Poppins Medium"/>
              </a:rPr>
              <a:t> </a:t>
            </a:r>
            <a:r>
              <a:rPr sz="1100" dirty="0">
                <a:solidFill>
                  <a:srgbClr val="6D6E71"/>
                </a:solidFill>
                <a:latin typeface="Poppins Light"/>
                <a:cs typeface="Poppins Light"/>
              </a:rPr>
              <a:t>Trojan</a:t>
            </a:r>
            <a:r>
              <a:rPr sz="1100" spc="-35" dirty="0">
                <a:solidFill>
                  <a:srgbClr val="6D6E71"/>
                </a:solidFill>
                <a:latin typeface="Poppins Light"/>
                <a:cs typeface="Poppins Light"/>
              </a:rPr>
              <a:t> </a:t>
            </a:r>
            <a:r>
              <a:rPr sz="1100" dirty="0">
                <a:solidFill>
                  <a:srgbClr val="6D6E71"/>
                </a:solidFill>
                <a:latin typeface="Poppins Light"/>
                <a:cs typeface="Poppins Light"/>
              </a:rPr>
              <a:t>General</a:t>
            </a:r>
            <a:r>
              <a:rPr sz="1100" spc="-35" dirty="0">
                <a:solidFill>
                  <a:srgbClr val="6D6E71"/>
                </a:solidFill>
                <a:latin typeface="Poppins Light"/>
                <a:cs typeface="Poppins Light"/>
              </a:rPr>
              <a:t> </a:t>
            </a:r>
            <a:r>
              <a:rPr sz="1100" dirty="0">
                <a:solidFill>
                  <a:srgbClr val="6D6E71"/>
                </a:solidFill>
                <a:latin typeface="Poppins Light"/>
                <a:cs typeface="Poppins Light"/>
              </a:rPr>
              <a:t>Contracting</a:t>
            </a:r>
            <a:r>
              <a:rPr sz="1100" spc="-35" dirty="0">
                <a:solidFill>
                  <a:srgbClr val="6D6E71"/>
                </a:solidFill>
                <a:latin typeface="Poppins Light"/>
                <a:cs typeface="Poppins Light"/>
              </a:rPr>
              <a:t> </a:t>
            </a:r>
            <a:r>
              <a:rPr sz="1100" spc="-25" dirty="0">
                <a:solidFill>
                  <a:srgbClr val="6D6E71"/>
                </a:solidFill>
                <a:latin typeface="Poppins Light"/>
                <a:cs typeface="Poppins Light"/>
              </a:rPr>
              <a:t>LLC</a:t>
            </a:r>
            <a:endParaRPr sz="1100">
              <a:latin typeface="Poppins Light"/>
              <a:cs typeface="Poppins Light"/>
            </a:endParaRPr>
          </a:p>
          <a:p>
            <a:pPr marL="215900">
              <a:lnSpc>
                <a:spcPct val="100000"/>
              </a:lnSpc>
              <a:spcBef>
                <a:spcPts val="880"/>
              </a:spcBef>
            </a:pPr>
            <a:r>
              <a:rPr sz="1100" dirty="0">
                <a:solidFill>
                  <a:srgbClr val="6D6E71"/>
                </a:solidFill>
                <a:latin typeface="Poppins Medium"/>
                <a:cs typeface="Poppins Medium"/>
              </a:rPr>
              <a:t>Client:</a:t>
            </a:r>
            <a:r>
              <a:rPr sz="1100" spc="5" dirty="0">
                <a:solidFill>
                  <a:srgbClr val="6D6E71"/>
                </a:solidFill>
                <a:latin typeface="Poppins Medium"/>
                <a:cs typeface="Poppins Medium"/>
              </a:rPr>
              <a:t> </a:t>
            </a:r>
            <a:r>
              <a:rPr sz="1100" dirty="0">
                <a:solidFill>
                  <a:srgbClr val="6D6E71"/>
                </a:solidFill>
                <a:latin typeface="Poppins Light"/>
                <a:cs typeface="Poppins Light"/>
              </a:rPr>
              <a:t>Department</a:t>
            </a:r>
            <a:r>
              <a:rPr sz="1100" spc="-10" dirty="0">
                <a:solidFill>
                  <a:srgbClr val="6D6E71"/>
                </a:solidFill>
                <a:latin typeface="Poppins Light"/>
                <a:cs typeface="Poppins Light"/>
              </a:rPr>
              <a:t> </a:t>
            </a:r>
            <a:r>
              <a:rPr sz="1100" dirty="0">
                <a:solidFill>
                  <a:srgbClr val="6D6E71"/>
                </a:solidFill>
                <a:latin typeface="Poppins Light"/>
                <a:cs typeface="Poppins Light"/>
              </a:rPr>
              <a:t>of</a:t>
            </a:r>
            <a:r>
              <a:rPr sz="1100" spc="-5" dirty="0">
                <a:solidFill>
                  <a:srgbClr val="6D6E71"/>
                </a:solidFill>
                <a:latin typeface="Poppins Light"/>
                <a:cs typeface="Poppins Light"/>
              </a:rPr>
              <a:t> </a:t>
            </a:r>
            <a:r>
              <a:rPr sz="1100" dirty="0">
                <a:solidFill>
                  <a:srgbClr val="6D6E71"/>
                </a:solidFill>
                <a:latin typeface="Poppins Light"/>
                <a:cs typeface="Poppins Light"/>
              </a:rPr>
              <a:t>Culture</a:t>
            </a:r>
            <a:r>
              <a:rPr sz="1100" spc="-10" dirty="0">
                <a:solidFill>
                  <a:srgbClr val="6D6E71"/>
                </a:solidFill>
                <a:latin typeface="Poppins Light"/>
                <a:cs typeface="Poppins Light"/>
              </a:rPr>
              <a:t> </a:t>
            </a:r>
            <a:r>
              <a:rPr sz="1100" dirty="0">
                <a:solidFill>
                  <a:srgbClr val="6D6E71"/>
                </a:solidFill>
                <a:latin typeface="Poppins Light"/>
                <a:cs typeface="Poppins Light"/>
              </a:rPr>
              <a:t>and</a:t>
            </a:r>
            <a:r>
              <a:rPr sz="1100" spc="-5" dirty="0">
                <a:solidFill>
                  <a:srgbClr val="6D6E71"/>
                </a:solidFill>
                <a:latin typeface="Poppins Light"/>
                <a:cs typeface="Poppins Light"/>
              </a:rPr>
              <a:t> </a:t>
            </a:r>
            <a:r>
              <a:rPr sz="1100" spc="-10" dirty="0">
                <a:solidFill>
                  <a:srgbClr val="6D6E71"/>
                </a:solidFill>
                <a:latin typeface="Poppins Light"/>
                <a:cs typeface="Poppins Light"/>
              </a:rPr>
              <a:t>Tourism</a:t>
            </a:r>
            <a:endParaRPr sz="1100">
              <a:latin typeface="Poppins Light"/>
              <a:cs typeface="Poppins Light"/>
            </a:endParaRPr>
          </a:p>
        </p:txBody>
      </p:sp>
      <p:grpSp>
        <p:nvGrpSpPr>
          <p:cNvPr id="7" name="object 7"/>
          <p:cNvGrpSpPr/>
          <p:nvPr/>
        </p:nvGrpSpPr>
        <p:grpSpPr>
          <a:xfrm>
            <a:off x="1097145" y="-4762"/>
            <a:ext cx="11092815" cy="6510020"/>
            <a:chOff x="1097145" y="-4762"/>
            <a:chExt cx="11092815" cy="6510020"/>
          </a:xfrm>
        </p:grpSpPr>
        <p:sp>
          <p:nvSpPr>
            <p:cNvPr id="8" name="object 8"/>
            <p:cNvSpPr/>
            <p:nvPr/>
          </p:nvSpPr>
          <p:spPr>
            <a:xfrm>
              <a:off x="1097145" y="3358243"/>
              <a:ext cx="3752850" cy="0"/>
            </a:xfrm>
            <a:custGeom>
              <a:avLst/>
              <a:gdLst/>
              <a:ahLst/>
              <a:cxnLst/>
              <a:rect l="l" t="t" r="r" b="b"/>
              <a:pathLst>
                <a:path w="3752850">
                  <a:moveTo>
                    <a:pt x="0" y="0"/>
                  </a:moveTo>
                  <a:lnTo>
                    <a:pt x="3752507" y="0"/>
                  </a:lnTo>
                </a:path>
              </a:pathLst>
            </a:custGeom>
            <a:ln w="12700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9" name="object 9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5073205" y="1832876"/>
              <a:ext cx="6032868" cy="3559860"/>
            </a:xfrm>
            <a:prstGeom prst="rect">
              <a:avLst/>
            </a:prstGeom>
          </p:spPr>
        </p:pic>
        <p:sp>
          <p:nvSpPr>
            <p:cNvPr id="10" name="object 10"/>
            <p:cNvSpPr/>
            <p:nvPr/>
          </p:nvSpPr>
          <p:spPr>
            <a:xfrm>
              <a:off x="5073215" y="1832886"/>
              <a:ext cx="6033135" cy="3560445"/>
            </a:xfrm>
            <a:custGeom>
              <a:avLst/>
              <a:gdLst/>
              <a:ahLst/>
              <a:cxnLst/>
              <a:rect l="l" t="t" r="r" b="b"/>
              <a:pathLst>
                <a:path w="6033134" h="3560445">
                  <a:moveTo>
                    <a:pt x="5113362" y="372567"/>
                  </a:moveTo>
                  <a:lnTo>
                    <a:pt x="5076424" y="333657"/>
                  </a:lnTo>
                  <a:lnTo>
                    <a:pt x="5039295" y="294965"/>
                  </a:lnTo>
                  <a:lnTo>
                    <a:pt x="5001978" y="256491"/>
                  </a:lnTo>
                  <a:lnTo>
                    <a:pt x="4964474" y="218234"/>
                  </a:lnTo>
                  <a:lnTo>
                    <a:pt x="4926785" y="180193"/>
                  </a:lnTo>
                  <a:lnTo>
                    <a:pt x="4888912" y="142368"/>
                  </a:lnTo>
                  <a:lnTo>
                    <a:pt x="4850857" y="104760"/>
                  </a:lnTo>
                  <a:lnTo>
                    <a:pt x="4812622" y="67366"/>
                  </a:lnTo>
                  <a:lnTo>
                    <a:pt x="4774209" y="30187"/>
                  </a:lnTo>
                  <a:lnTo>
                    <a:pt x="4739582" y="7812"/>
                  </a:lnTo>
                  <a:lnTo>
                    <a:pt x="4699088" y="0"/>
                  </a:lnTo>
                  <a:lnTo>
                    <a:pt x="0" y="0"/>
                  </a:lnTo>
                  <a:lnTo>
                    <a:pt x="0" y="3559848"/>
                  </a:lnTo>
                  <a:lnTo>
                    <a:pt x="5924054" y="3559848"/>
                  </a:lnTo>
                  <a:lnTo>
                    <a:pt x="5966408" y="3551297"/>
                  </a:lnTo>
                  <a:lnTo>
                    <a:pt x="6000991" y="3527979"/>
                  </a:lnTo>
                  <a:lnTo>
                    <a:pt x="6024306" y="3493395"/>
                  </a:lnTo>
                  <a:lnTo>
                    <a:pt x="6032855" y="3451047"/>
                  </a:lnTo>
                  <a:lnTo>
                    <a:pt x="6032855" y="1498968"/>
                  </a:lnTo>
                  <a:lnTo>
                    <a:pt x="6004017" y="1458113"/>
                  </a:lnTo>
                  <a:lnTo>
                    <a:pt x="5974969" y="1417396"/>
                  </a:lnTo>
                  <a:lnTo>
                    <a:pt x="5945714" y="1376817"/>
                  </a:lnTo>
                  <a:lnTo>
                    <a:pt x="5916250" y="1336378"/>
                  </a:lnTo>
                  <a:lnTo>
                    <a:pt x="5886579" y="1296078"/>
                  </a:lnTo>
                  <a:lnTo>
                    <a:pt x="5856701" y="1255918"/>
                  </a:lnTo>
                  <a:lnTo>
                    <a:pt x="5826616" y="1215900"/>
                  </a:lnTo>
                  <a:lnTo>
                    <a:pt x="5796326" y="1176023"/>
                  </a:lnTo>
                  <a:lnTo>
                    <a:pt x="5765829" y="1136289"/>
                  </a:lnTo>
                  <a:lnTo>
                    <a:pt x="5735127" y="1096698"/>
                  </a:lnTo>
                  <a:lnTo>
                    <a:pt x="5704221" y="1057250"/>
                  </a:lnTo>
                  <a:lnTo>
                    <a:pt x="5673109" y="1017948"/>
                  </a:lnTo>
                  <a:lnTo>
                    <a:pt x="5641794" y="978790"/>
                  </a:lnTo>
                  <a:lnTo>
                    <a:pt x="5610276" y="939778"/>
                  </a:lnTo>
                  <a:lnTo>
                    <a:pt x="5578554" y="900913"/>
                  </a:lnTo>
                  <a:lnTo>
                    <a:pt x="5546629" y="862195"/>
                  </a:lnTo>
                  <a:lnTo>
                    <a:pt x="5514502" y="823625"/>
                  </a:lnTo>
                  <a:lnTo>
                    <a:pt x="5482174" y="785203"/>
                  </a:lnTo>
                  <a:lnTo>
                    <a:pt x="5449644" y="746931"/>
                  </a:lnTo>
                  <a:lnTo>
                    <a:pt x="5416913" y="708809"/>
                  </a:lnTo>
                  <a:lnTo>
                    <a:pt x="5383981" y="670837"/>
                  </a:lnTo>
                  <a:lnTo>
                    <a:pt x="5350850" y="633016"/>
                  </a:lnTo>
                  <a:lnTo>
                    <a:pt x="5317518" y="595348"/>
                  </a:lnTo>
                  <a:lnTo>
                    <a:pt x="5283988" y="557832"/>
                  </a:lnTo>
                  <a:lnTo>
                    <a:pt x="5250259" y="520470"/>
                  </a:lnTo>
                  <a:lnTo>
                    <a:pt x="5216331" y="483261"/>
                  </a:lnTo>
                  <a:lnTo>
                    <a:pt x="5182205" y="446207"/>
                  </a:lnTo>
                  <a:lnTo>
                    <a:pt x="5147882" y="409309"/>
                  </a:lnTo>
                  <a:lnTo>
                    <a:pt x="5113362" y="372567"/>
                  </a:lnTo>
                  <a:close/>
                </a:path>
              </a:pathLst>
            </a:custGeom>
            <a:ln w="12700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" name="object 11"/>
            <p:cNvSpPr/>
            <p:nvPr/>
          </p:nvSpPr>
          <p:spPr>
            <a:xfrm>
              <a:off x="7924254" y="-2"/>
              <a:ext cx="4265295" cy="4448810"/>
            </a:xfrm>
            <a:custGeom>
              <a:avLst/>
              <a:gdLst/>
              <a:ahLst/>
              <a:cxnLst/>
              <a:rect l="l" t="t" r="r" b="b"/>
              <a:pathLst>
                <a:path w="4265295" h="4448810">
                  <a:moveTo>
                    <a:pt x="4265002" y="0"/>
                  </a:moveTo>
                  <a:lnTo>
                    <a:pt x="0" y="0"/>
                  </a:lnTo>
                  <a:lnTo>
                    <a:pt x="86943" y="48528"/>
                  </a:lnTo>
                  <a:lnTo>
                    <a:pt x="173507" y="97953"/>
                  </a:lnTo>
                  <a:lnTo>
                    <a:pt x="259686" y="148274"/>
                  </a:lnTo>
                  <a:lnTo>
                    <a:pt x="345471" y="199490"/>
                  </a:lnTo>
                  <a:lnTo>
                    <a:pt x="430857" y="251602"/>
                  </a:lnTo>
                  <a:lnTo>
                    <a:pt x="515837" y="304610"/>
                  </a:lnTo>
                  <a:lnTo>
                    <a:pt x="600403" y="358512"/>
                  </a:lnTo>
                  <a:lnTo>
                    <a:pt x="684548" y="413310"/>
                  </a:lnTo>
                  <a:lnTo>
                    <a:pt x="768266" y="469003"/>
                  </a:lnTo>
                  <a:lnTo>
                    <a:pt x="851551" y="525590"/>
                  </a:lnTo>
                  <a:lnTo>
                    <a:pt x="934394" y="583073"/>
                  </a:lnTo>
                  <a:lnTo>
                    <a:pt x="1016789" y="641449"/>
                  </a:lnTo>
                  <a:lnTo>
                    <a:pt x="1098729" y="700721"/>
                  </a:lnTo>
                  <a:lnTo>
                    <a:pt x="1180208" y="760887"/>
                  </a:lnTo>
                  <a:lnTo>
                    <a:pt x="1261217" y="821947"/>
                  </a:lnTo>
                  <a:lnTo>
                    <a:pt x="1341752" y="883901"/>
                  </a:lnTo>
                  <a:lnTo>
                    <a:pt x="1421804" y="946749"/>
                  </a:lnTo>
                  <a:lnTo>
                    <a:pt x="1501366" y="1010491"/>
                  </a:lnTo>
                  <a:lnTo>
                    <a:pt x="1580432" y="1075127"/>
                  </a:lnTo>
                  <a:lnTo>
                    <a:pt x="1658995" y="1140656"/>
                  </a:lnTo>
                  <a:lnTo>
                    <a:pt x="1737048" y="1207079"/>
                  </a:lnTo>
                  <a:lnTo>
                    <a:pt x="1814584" y="1274395"/>
                  </a:lnTo>
                  <a:lnTo>
                    <a:pt x="1853156" y="1308388"/>
                  </a:lnTo>
                  <a:lnTo>
                    <a:pt x="1891596" y="1342604"/>
                  </a:lnTo>
                  <a:lnTo>
                    <a:pt x="1929904" y="1377044"/>
                  </a:lnTo>
                  <a:lnTo>
                    <a:pt x="1968078" y="1411707"/>
                  </a:lnTo>
                  <a:lnTo>
                    <a:pt x="2006117" y="1446593"/>
                  </a:lnTo>
                  <a:lnTo>
                    <a:pt x="2044021" y="1481702"/>
                  </a:lnTo>
                  <a:lnTo>
                    <a:pt x="2081789" y="1517035"/>
                  </a:lnTo>
                  <a:lnTo>
                    <a:pt x="2119421" y="1552590"/>
                  </a:lnTo>
                  <a:lnTo>
                    <a:pt x="2156914" y="1588369"/>
                  </a:lnTo>
                  <a:lnTo>
                    <a:pt x="2194268" y="1624371"/>
                  </a:lnTo>
                  <a:lnTo>
                    <a:pt x="2231483" y="1660596"/>
                  </a:lnTo>
                  <a:lnTo>
                    <a:pt x="2268558" y="1697045"/>
                  </a:lnTo>
                  <a:lnTo>
                    <a:pt x="2305491" y="1733716"/>
                  </a:lnTo>
                  <a:lnTo>
                    <a:pt x="2342282" y="1770610"/>
                  </a:lnTo>
                  <a:lnTo>
                    <a:pt x="2378930" y="1807728"/>
                  </a:lnTo>
                  <a:lnTo>
                    <a:pt x="2415434" y="1845068"/>
                  </a:lnTo>
                  <a:lnTo>
                    <a:pt x="2451793" y="1882632"/>
                  </a:lnTo>
                  <a:lnTo>
                    <a:pt x="2488007" y="1920419"/>
                  </a:lnTo>
                  <a:lnTo>
                    <a:pt x="2524074" y="1958428"/>
                  </a:lnTo>
                  <a:lnTo>
                    <a:pt x="2559846" y="1996502"/>
                  </a:lnTo>
                  <a:lnTo>
                    <a:pt x="2595388" y="2034709"/>
                  </a:lnTo>
                  <a:lnTo>
                    <a:pt x="2630701" y="2073047"/>
                  </a:lnTo>
                  <a:lnTo>
                    <a:pt x="2665784" y="2111516"/>
                  </a:lnTo>
                  <a:lnTo>
                    <a:pt x="2700638" y="2150116"/>
                  </a:lnTo>
                  <a:lnTo>
                    <a:pt x="2735261" y="2188844"/>
                  </a:lnTo>
                  <a:lnTo>
                    <a:pt x="2769656" y="2227701"/>
                  </a:lnTo>
                  <a:lnTo>
                    <a:pt x="2803820" y="2266686"/>
                  </a:lnTo>
                  <a:lnTo>
                    <a:pt x="2837756" y="2305797"/>
                  </a:lnTo>
                  <a:lnTo>
                    <a:pt x="2871462" y="2345034"/>
                  </a:lnTo>
                  <a:lnTo>
                    <a:pt x="2904938" y="2384396"/>
                  </a:lnTo>
                  <a:lnTo>
                    <a:pt x="2938185" y="2423882"/>
                  </a:lnTo>
                  <a:lnTo>
                    <a:pt x="2971203" y="2463491"/>
                  </a:lnTo>
                  <a:lnTo>
                    <a:pt x="3003991" y="2503223"/>
                  </a:lnTo>
                  <a:lnTo>
                    <a:pt x="3068881" y="2583050"/>
                  </a:lnTo>
                  <a:lnTo>
                    <a:pt x="3132853" y="2663356"/>
                  </a:lnTo>
                  <a:lnTo>
                    <a:pt x="3195909" y="2744135"/>
                  </a:lnTo>
                  <a:lnTo>
                    <a:pt x="3258049" y="2825379"/>
                  </a:lnTo>
                  <a:lnTo>
                    <a:pt x="3319272" y="2907082"/>
                  </a:lnTo>
                  <a:lnTo>
                    <a:pt x="3379580" y="2989237"/>
                  </a:lnTo>
                  <a:lnTo>
                    <a:pt x="3438973" y="3071838"/>
                  </a:lnTo>
                  <a:lnTo>
                    <a:pt x="3497451" y="3154876"/>
                  </a:lnTo>
                  <a:lnTo>
                    <a:pt x="3555014" y="3238346"/>
                  </a:lnTo>
                  <a:lnTo>
                    <a:pt x="3611662" y="3322241"/>
                  </a:lnTo>
                  <a:lnTo>
                    <a:pt x="3667396" y="3406554"/>
                  </a:lnTo>
                  <a:lnTo>
                    <a:pt x="3722217" y="3491277"/>
                  </a:lnTo>
                  <a:lnTo>
                    <a:pt x="3776123" y="3576405"/>
                  </a:lnTo>
                  <a:lnTo>
                    <a:pt x="3829117" y="3661929"/>
                  </a:lnTo>
                  <a:lnTo>
                    <a:pt x="3881197" y="3747845"/>
                  </a:lnTo>
                  <a:lnTo>
                    <a:pt x="3932364" y="3834144"/>
                  </a:lnTo>
                  <a:lnTo>
                    <a:pt x="3982619" y="3920819"/>
                  </a:lnTo>
                  <a:lnTo>
                    <a:pt x="4031962" y="4007865"/>
                  </a:lnTo>
                  <a:lnTo>
                    <a:pt x="4080393" y="4095274"/>
                  </a:lnTo>
                  <a:lnTo>
                    <a:pt x="4127912" y="4183039"/>
                  </a:lnTo>
                  <a:lnTo>
                    <a:pt x="4174520" y="4271153"/>
                  </a:lnTo>
                  <a:lnTo>
                    <a:pt x="4220216" y="4359610"/>
                  </a:lnTo>
                  <a:lnTo>
                    <a:pt x="4265002" y="4448403"/>
                  </a:lnTo>
                  <a:lnTo>
                    <a:pt x="4265002" y="0"/>
                  </a:lnTo>
                  <a:close/>
                </a:path>
              </a:pathLst>
            </a:custGeom>
            <a:solidFill>
              <a:srgbClr val="232D6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" name="object 12"/>
            <p:cNvSpPr/>
            <p:nvPr/>
          </p:nvSpPr>
          <p:spPr>
            <a:xfrm>
              <a:off x="10290934" y="603689"/>
              <a:ext cx="833119" cy="655320"/>
            </a:xfrm>
            <a:custGeom>
              <a:avLst/>
              <a:gdLst/>
              <a:ahLst/>
              <a:cxnLst/>
              <a:rect l="l" t="t" r="r" b="b"/>
              <a:pathLst>
                <a:path w="833120" h="655319">
                  <a:moveTo>
                    <a:pt x="415861" y="0"/>
                  </a:moveTo>
                  <a:lnTo>
                    <a:pt x="226415" y="297726"/>
                  </a:lnTo>
                  <a:lnTo>
                    <a:pt x="255041" y="342811"/>
                  </a:lnTo>
                  <a:lnTo>
                    <a:pt x="374777" y="297713"/>
                  </a:lnTo>
                  <a:lnTo>
                    <a:pt x="372973" y="292900"/>
                  </a:lnTo>
                  <a:lnTo>
                    <a:pt x="371944" y="287693"/>
                  </a:lnTo>
                  <a:lnTo>
                    <a:pt x="371944" y="282244"/>
                  </a:lnTo>
                  <a:lnTo>
                    <a:pt x="375395" y="265147"/>
                  </a:lnTo>
                  <a:lnTo>
                    <a:pt x="384806" y="251183"/>
                  </a:lnTo>
                  <a:lnTo>
                    <a:pt x="398766" y="241768"/>
                  </a:lnTo>
                  <a:lnTo>
                    <a:pt x="415861" y="238315"/>
                  </a:lnTo>
                  <a:lnTo>
                    <a:pt x="432947" y="241768"/>
                  </a:lnTo>
                  <a:lnTo>
                    <a:pt x="446898" y="251183"/>
                  </a:lnTo>
                  <a:lnTo>
                    <a:pt x="456304" y="265147"/>
                  </a:lnTo>
                  <a:lnTo>
                    <a:pt x="459752" y="282244"/>
                  </a:lnTo>
                  <a:lnTo>
                    <a:pt x="456304" y="299338"/>
                  </a:lnTo>
                  <a:lnTo>
                    <a:pt x="446898" y="313293"/>
                  </a:lnTo>
                  <a:lnTo>
                    <a:pt x="432947" y="322699"/>
                  </a:lnTo>
                  <a:lnTo>
                    <a:pt x="415861" y="326148"/>
                  </a:lnTo>
                  <a:lnTo>
                    <a:pt x="406383" y="325119"/>
                  </a:lnTo>
                  <a:lnTo>
                    <a:pt x="397633" y="322181"/>
                  </a:lnTo>
                  <a:lnTo>
                    <a:pt x="389822" y="317560"/>
                  </a:lnTo>
                  <a:lnTo>
                    <a:pt x="383159" y="311480"/>
                  </a:lnTo>
                  <a:lnTo>
                    <a:pt x="0" y="654126"/>
                  </a:lnTo>
                  <a:lnTo>
                    <a:pt x="41003" y="630266"/>
                  </a:lnTo>
                  <a:lnTo>
                    <a:pt x="83524" y="608850"/>
                  </a:lnTo>
                  <a:lnTo>
                    <a:pt x="127468" y="589975"/>
                  </a:lnTo>
                  <a:lnTo>
                    <a:pt x="172738" y="573737"/>
                  </a:lnTo>
                  <a:lnTo>
                    <a:pt x="219241" y="560233"/>
                  </a:lnTo>
                  <a:lnTo>
                    <a:pt x="266879" y="549561"/>
                  </a:lnTo>
                  <a:lnTo>
                    <a:pt x="315559" y="541819"/>
                  </a:lnTo>
                  <a:lnTo>
                    <a:pt x="365183" y="537102"/>
                  </a:lnTo>
                  <a:lnTo>
                    <a:pt x="415658" y="535508"/>
                  </a:lnTo>
                  <a:lnTo>
                    <a:pt x="466308" y="537113"/>
                  </a:lnTo>
                  <a:lnTo>
                    <a:pt x="516102" y="541862"/>
                  </a:lnTo>
                  <a:lnTo>
                    <a:pt x="564944" y="549659"/>
                  </a:lnTo>
                  <a:lnTo>
                    <a:pt x="612737" y="560404"/>
                  </a:lnTo>
                  <a:lnTo>
                    <a:pt x="659386" y="573999"/>
                  </a:lnTo>
                  <a:lnTo>
                    <a:pt x="704793" y="590347"/>
                  </a:lnTo>
                  <a:lnTo>
                    <a:pt x="748861" y="609350"/>
                  </a:lnTo>
                  <a:lnTo>
                    <a:pt x="791496" y="630909"/>
                  </a:lnTo>
                  <a:lnTo>
                    <a:pt x="832599" y="654926"/>
                  </a:lnTo>
                  <a:lnTo>
                    <a:pt x="415861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" name="object 13"/>
            <p:cNvSpPr/>
            <p:nvPr/>
          </p:nvSpPr>
          <p:spPr>
            <a:xfrm>
              <a:off x="11070385" y="5"/>
              <a:ext cx="1119505" cy="4449445"/>
            </a:xfrm>
            <a:custGeom>
              <a:avLst/>
              <a:gdLst/>
              <a:ahLst/>
              <a:cxnLst/>
              <a:rect l="l" t="t" r="r" b="b"/>
              <a:pathLst>
                <a:path w="1119504" h="4449445">
                  <a:moveTo>
                    <a:pt x="381660" y="0"/>
                  </a:moveTo>
                  <a:lnTo>
                    <a:pt x="0" y="0"/>
                  </a:lnTo>
                  <a:lnTo>
                    <a:pt x="21284" y="44243"/>
                  </a:lnTo>
                  <a:lnTo>
                    <a:pt x="42296" y="88645"/>
                  </a:lnTo>
                  <a:lnTo>
                    <a:pt x="63036" y="133204"/>
                  </a:lnTo>
                  <a:lnTo>
                    <a:pt x="83502" y="177919"/>
                  </a:lnTo>
                  <a:lnTo>
                    <a:pt x="103693" y="222789"/>
                  </a:lnTo>
                  <a:lnTo>
                    <a:pt x="123607" y="267814"/>
                  </a:lnTo>
                  <a:lnTo>
                    <a:pt x="143245" y="312992"/>
                  </a:lnTo>
                  <a:lnTo>
                    <a:pt x="162604" y="358322"/>
                  </a:lnTo>
                  <a:lnTo>
                    <a:pt x="181683" y="403803"/>
                  </a:lnTo>
                  <a:lnTo>
                    <a:pt x="200482" y="449435"/>
                  </a:lnTo>
                  <a:lnTo>
                    <a:pt x="218999" y="495215"/>
                  </a:lnTo>
                  <a:lnTo>
                    <a:pt x="237233" y="541144"/>
                  </a:lnTo>
                  <a:lnTo>
                    <a:pt x="255183" y="587220"/>
                  </a:lnTo>
                  <a:lnTo>
                    <a:pt x="272847" y="633441"/>
                  </a:lnTo>
                  <a:lnTo>
                    <a:pt x="290225" y="679808"/>
                  </a:lnTo>
                  <a:lnTo>
                    <a:pt x="307316" y="726319"/>
                  </a:lnTo>
                  <a:lnTo>
                    <a:pt x="324117" y="772973"/>
                  </a:lnTo>
                  <a:lnTo>
                    <a:pt x="340629" y="819769"/>
                  </a:lnTo>
                  <a:lnTo>
                    <a:pt x="356850" y="866706"/>
                  </a:lnTo>
                  <a:lnTo>
                    <a:pt x="372779" y="913782"/>
                  </a:lnTo>
                  <a:lnTo>
                    <a:pt x="388414" y="960998"/>
                  </a:lnTo>
                  <a:lnTo>
                    <a:pt x="403756" y="1008352"/>
                  </a:lnTo>
                  <a:lnTo>
                    <a:pt x="418801" y="1055842"/>
                  </a:lnTo>
                  <a:lnTo>
                    <a:pt x="433550" y="1103469"/>
                  </a:lnTo>
                  <a:lnTo>
                    <a:pt x="448001" y="1151230"/>
                  </a:lnTo>
                  <a:lnTo>
                    <a:pt x="462153" y="1199125"/>
                  </a:lnTo>
                  <a:lnTo>
                    <a:pt x="476005" y="1247153"/>
                  </a:lnTo>
                  <a:lnTo>
                    <a:pt x="489555" y="1295313"/>
                  </a:lnTo>
                  <a:lnTo>
                    <a:pt x="502803" y="1343603"/>
                  </a:lnTo>
                  <a:lnTo>
                    <a:pt x="515748" y="1392024"/>
                  </a:lnTo>
                  <a:lnTo>
                    <a:pt x="528388" y="1440573"/>
                  </a:lnTo>
                  <a:lnTo>
                    <a:pt x="540722" y="1489250"/>
                  </a:lnTo>
                  <a:lnTo>
                    <a:pt x="552749" y="1538053"/>
                  </a:lnTo>
                  <a:lnTo>
                    <a:pt x="564468" y="1586982"/>
                  </a:lnTo>
                  <a:lnTo>
                    <a:pt x="575878" y="1636036"/>
                  </a:lnTo>
                  <a:lnTo>
                    <a:pt x="586977" y="1685214"/>
                  </a:lnTo>
                  <a:lnTo>
                    <a:pt x="597765" y="1734514"/>
                  </a:lnTo>
                  <a:lnTo>
                    <a:pt x="608240" y="1783936"/>
                  </a:lnTo>
                  <a:lnTo>
                    <a:pt x="618401" y="1833478"/>
                  </a:lnTo>
                  <a:lnTo>
                    <a:pt x="628247" y="1883140"/>
                  </a:lnTo>
                  <a:lnTo>
                    <a:pt x="637777" y="1932920"/>
                  </a:lnTo>
                  <a:lnTo>
                    <a:pt x="646990" y="1982819"/>
                  </a:lnTo>
                  <a:lnTo>
                    <a:pt x="655885" y="2032833"/>
                  </a:lnTo>
                  <a:lnTo>
                    <a:pt x="664459" y="2082963"/>
                  </a:lnTo>
                  <a:lnTo>
                    <a:pt x="672714" y="2133208"/>
                  </a:lnTo>
                  <a:lnTo>
                    <a:pt x="680646" y="2183566"/>
                  </a:lnTo>
                  <a:lnTo>
                    <a:pt x="688255" y="2234036"/>
                  </a:lnTo>
                  <a:lnTo>
                    <a:pt x="695541" y="2284618"/>
                  </a:lnTo>
                  <a:lnTo>
                    <a:pt x="702501" y="2335311"/>
                  </a:lnTo>
                  <a:lnTo>
                    <a:pt x="709134" y="2386112"/>
                  </a:lnTo>
                  <a:lnTo>
                    <a:pt x="715440" y="2437022"/>
                  </a:lnTo>
                  <a:lnTo>
                    <a:pt x="721418" y="2488040"/>
                  </a:lnTo>
                  <a:lnTo>
                    <a:pt x="727065" y="2539164"/>
                  </a:lnTo>
                  <a:lnTo>
                    <a:pt x="732382" y="2590393"/>
                  </a:lnTo>
                  <a:lnTo>
                    <a:pt x="737366" y="2641726"/>
                  </a:lnTo>
                  <a:lnTo>
                    <a:pt x="742018" y="2693163"/>
                  </a:lnTo>
                  <a:lnTo>
                    <a:pt x="746334" y="2744702"/>
                  </a:lnTo>
                  <a:lnTo>
                    <a:pt x="750316" y="2796342"/>
                  </a:lnTo>
                  <a:lnTo>
                    <a:pt x="753960" y="2848082"/>
                  </a:lnTo>
                  <a:lnTo>
                    <a:pt x="757267" y="2899922"/>
                  </a:lnTo>
                  <a:lnTo>
                    <a:pt x="760235" y="2951860"/>
                  </a:lnTo>
                  <a:lnTo>
                    <a:pt x="762863" y="3003895"/>
                  </a:lnTo>
                  <a:lnTo>
                    <a:pt x="765149" y="3056026"/>
                  </a:lnTo>
                  <a:lnTo>
                    <a:pt x="767114" y="3108921"/>
                  </a:lnTo>
                  <a:lnTo>
                    <a:pt x="768715" y="3161771"/>
                  </a:lnTo>
                  <a:lnTo>
                    <a:pt x="769954" y="3214571"/>
                  </a:lnTo>
                  <a:lnTo>
                    <a:pt x="770834" y="3267316"/>
                  </a:lnTo>
                  <a:lnTo>
                    <a:pt x="771356" y="3320001"/>
                  </a:lnTo>
                  <a:lnTo>
                    <a:pt x="771523" y="3372619"/>
                  </a:lnTo>
                  <a:lnTo>
                    <a:pt x="771337" y="3425166"/>
                  </a:lnTo>
                  <a:lnTo>
                    <a:pt x="770800" y="3477636"/>
                  </a:lnTo>
                  <a:lnTo>
                    <a:pt x="769914" y="3530024"/>
                  </a:lnTo>
                  <a:lnTo>
                    <a:pt x="768681" y="3582324"/>
                  </a:lnTo>
                  <a:lnTo>
                    <a:pt x="767103" y="3634531"/>
                  </a:lnTo>
                  <a:lnTo>
                    <a:pt x="765183" y="3686641"/>
                  </a:lnTo>
                  <a:lnTo>
                    <a:pt x="762922" y="3738646"/>
                  </a:lnTo>
                  <a:lnTo>
                    <a:pt x="760323" y="3790543"/>
                  </a:lnTo>
                  <a:lnTo>
                    <a:pt x="811161" y="3877215"/>
                  </a:lnTo>
                  <a:lnTo>
                    <a:pt x="861078" y="3964262"/>
                  </a:lnTo>
                  <a:lnTo>
                    <a:pt x="910077" y="4051677"/>
                  </a:lnTo>
                  <a:lnTo>
                    <a:pt x="958159" y="4139454"/>
                  </a:lnTo>
                  <a:lnTo>
                    <a:pt x="1005324" y="4227585"/>
                  </a:lnTo>
                  <a:lnTo>
                    <a:pt x="1051575" y="4316064"/>
                  </a:lnTo>
                  <a:lnTo>
                    <a:pt x="1096912" y="4404884"/>
                  </a:lnTo>
                  <a:lnTo>
                    <a:pt x="1119238" y="4449419"/>
                  </a:lnTo>
                  <a:lnTo>
                    <a:pt x="1119238" y="760425"/>
                  </a:lnTo>
                  <a:lnTo>
                    <a:pt x="381660" y="0"/>
                  </a:lnTo>
                  <a:close/>
                </a:path>
              </a:pathLst>
            </a:custGeom>
            <a:solidFill>
              <a:srgbClr val="EDEDEE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" name="object 14"/>
            <p:cNvSpPr/>
            <p:nvPr/>
          </p:nvSpPr>
          <p:spPr>
            <a:xfrm>
              <a:off x="11070465" y="0"/>
              <a:ext cx="771525" cy="6500495"/>
            </a:xfrm>
            <a:custGeom>
              <a:avLst/>
              <a:gdLst/>
              <a:ahLst/>
              <a:cxnLst/>
              <a:rect l="l" t="t" r="r" b="b"/>
              <a:pathLst>
                <a:path w="771525" h="6500495">
                  <a:moveTo>
                    <a:pt x="0" y="0"/>
                  </a:moveTo>
                  <a:lnTo>
                    <a:pt x="20040" y="41658"/>
                  </a:lnTo>
                  <a:lnTo>
                    <a:pt x="41055" y="86065"/>
                  </a:lnTo>
                  <a:lnTo>
                    <a:pt x="61799" y="130634"/>
                  </a:lnTo>
                  <a:lnTo>
                    <a:pt x="82271" y="175362"/>
                  </a:lnTo>
                  <a:lnTo>
                    <a:pt x="102469" y="220249"/>
                  </a:lnTo>
                  <a:lnTo>
                    <a:pt x="122393" y="265293"/>
                  </a:lnTo>
                  <a:lnTo>
                    <a:pt x="142040" y="310494"/>
                  </a:lnTo>
                  <a:lnTo>
                    <a:pt x="161411" y="355850"/>
                  </a:lnTo>
                  <a:lnTo>
                    <a:pt x="180503" y="401360"/>
                  </a:lnTo>
                  <a:lnTo>
                    <a:pt x="199316" y="447023"/>
                  </a:lnTo>
                  <a:lnTo>
                    <a:pt x="217849" y="492838"/>
                  </a:lnTo>
                  <a:lnTo>
                    <a:pt x="236099" y="538803"/>
                  </a:lnTo>
                  <a:lnTo>
                    <a:pt x="254067" y="584918"/>
                  </a:lnTo>
                  <a:lnTo>
                    <a:pt x="271750" y="631181"/>
                  </a:lnTo>
                  <a:lnTo>
                    <a:pt x="289148" y="677592"/>
                  </a:lnTo>
                  <a:lnTo>
                    <a:pt x="306259" y="724149"/>
                  </a:lnTo>
                  <a:lnTo>
                    <a:pt x="323082" y="770850"/>
                  </a:lnTo>
                  <a:lnTo>
                    <a:pt x="339616" y="817695"/>
                  </a:lnTo>
                  <a:lnTo>
                    <a:pt x="355860" y="864683"/>
                  </a:lnTo>
                  <a:lnTo>
                    <a:pt x="371813" y="911813"/>
                  </a:lnTo>
                  <a:lnTo>
                    <a:pt x="387473" y="959083"/>
                  </a:lnTo>
                  <a:lnTo>
                    <a:pt x="402839" y="1006492"/>
                  </a:lnTo>
                  <a:lnTo>
                    <a:pt x="417910" y="1054039"/>
                  </a:lnTo>
                  <a:lnTo>
                    <a:pt x="432685" y="1101723"/>
                  </a:lnTo>
                  <a:lnTo>
                    <a:pt x="447162" y="1149543"/>
                  </a:lnTo>
                  <a:lnTo>
                    <a:pt x="461341" y="1197498"/>
                  </a:lnTo>
                  <a:lnTo>
                    <a:pt x="475220" y="1245586"/>
                  </a:lnTo>
                  <a:lnTo>
                    <a:pt x="488798" y="1293806"/>
                  </a:lnTo>
                  <a:lnTo>
                    <a:pt x="502074" y="1342158"/>
                  </a:lnTo>
                  <a:lnTo>
                    <a:pt x="515046" y="1390640"/>
                  </a:lnTo>
                  <a:lnTo>
                    <a:pt x="527714" y="1439250"/>
                  </a:lnTo>
                  <a:lnTo>
                    <a:pt x="540076" y="1487989"/>
                  </a:lnTo>
                  <a:lnTo>
                    <a:pt x="552131" y="1536854"/>
                  </a:lnTo>
                  <a:lnTo>
                    <a:pt x="563877" y="1585845"/>
                  </a:lnTo>
                  <a:lnTo>
                    <a:pt x="575314" y="1634960"/>
                  </a:lnTo>
                  <a:lnTo>
                    <a:pt x="586441" y="1684198"/>
                  </a:lnTo>
                  <a:lnTo>
                    <a:pt x="597256" y="1733558"/>
                  </a:lnTo>
                  <a:lnTo>
                    <a:pt x="607758" y="1783039"/>
                  </a:lnTo>
                  <a:lnTo>
                    <a:pt x="617945" y="1832640"/>
                  </a:lnTo>
                  <a:lnTo>
                    <a:pt x="627818" y="1882360"/>
                  </a:lnTo>
                  <a:lnTo>
                    <a:pt x="637373" y="1932197"/>
                  </a:lnTo>
                  <a:lnTo>
                    <a:pt x="646611" y="1982151"/>
                  </a:lnTo>
                  <a:lnTo>
                    <a:pt x="655530" y="2032219"/>
                  </a:lnTo>
                  <a:lnTo>
                    <a:pt x="664129" y="2082402"/>
                  </a:lnTo>
                  <a:lnTo>
                    <a:pt x="672406" y="2132698"/>
                  </a:lnTo>
                  <a:lnTo>
                    <a:pt x="680361" y="2183105"/>
                  </a:lnTo>
                  <a:lnTo>
                    <a:pt x="687992" y="2233624"/>
                  </a:lnTo>
                  <a:lnTo>
                    <a:pt x="695297" y="2284251"/>
                  </a:lnTo>
                  <a:lnTo>
                    <a:pt x="702277" y="2334987"/>
                  </a:lnTo>
                  <a:lnTo>
                    <a:pt x="708929" y="2385831"/>
                  </a:lnTo>
                  <a:lnTo>
                    <a:pt x="715253" y="2436780"/>
                  </a:lnTo>
                  <a:lnTo>
                    <a:pt x="721247" y="2487834"/>
                  </a:lnTo>
                  <a:lnTo>
                    <a:pt x="726910" y="2538992"/>
                  </a:lnTo>
                  <a:lnTo>
                    <a:pt x="732241" y="2590253"/>
                  </a:lnTo>
                  <a:lnTo>
                    <a:pt x="737239" y="2641615"/>
                  </a:lnTo>
                  <a:lnTo>
                    <a:pt x="741901" y="2693078"/>
                  </a:lnTo>
                  <a:lnTo>
                    <a:pt x="746229" y="2744640"/>
                  </a:lnTo>
                  <a:lnTo>
                    <a:pt x="750219" y="2796299"/>
                  </a:lnTo>
                  <a:lnTo>
                    <a:pt x="753871" y="2848056"/>
                  </a:lnTo>
                  <a:lnTo>
                    <a:pt x="757183" y="2899909"/>
                  </a:lnTo>
                  <a:lnTo>
                    <a:pt x="760155" y="2951856"/>
                  </a:lnTo>
                  <a:lnTo>
                    <a:pt x="762786" y="3003897"/>
                  </a:lnTo>
                  <a:lnTo>
                    <a:pt x="765073" y="3056030"/>
                  </a:lnTo>
                  <a:lnTo>
                    <a:pt x="767023" y="3108461"/>
                  </a:lnTo>
                  <a:lnTo>
                    <a:pt x="768621" y="3160826"/>
                  </a:lnTo>
                  <a:lnTo>
                    <a:pt x="769867" y="3213124"/>
                  </a:lnTo>
                  <a:lnTo>
                    <a:pt x="770763" y="3265353"/>
                  </a:lnTo>
                  <a:lnTo>
                    <a:pt x="771309" y="3317513"/>
                  </a:lnTo>
                  <a:lnTo>
                    <a:pt x="771507" y="3369602"/>
                  </a:lnTo>
                  <a:lnTo>
                    <a:pt x="771358" y="3421619"/>
                  </a:lnTo>
                  <a:lnTo>
                    <a:pt x="770863" y="3473562"/>
                  </a:lnTo>
                  <a:lnTo>
                    <a:pt x="770023" y="3525431"/>
                  </a:lnTo>
                  <a:lnTo>
                    <a:pt x="768839" y="3577224"/>
                  </a:lnTo>
                  <a:lnTo>
                    <a:pt x="767312" y="3628941"/>
                  </a:lnTo>
                  <a:lnTo>
                    <a:pt x="765443" y="3680579"/>
                  </a:lnTo>
                  <a:lnTo>
                    <a:pt x="763234" y="3732138"/>
                  </a:lnTo>
                  <a:lnTo>
                    <a:pt x="760686" y="3783616"/>
                  </a:lnTo>
                  <a:lnTo>
                    <a:pt x="757799" y="3835012"/>
                  </a:lnTo>
                  <a:lnTo>
                    <a:pt x="754575" y="3886326"/>
                  </a:lnTo>
                  <a:lnTo>
                    <a:pt x="751015" y="3937555"/>
                  </a:lnTo>
                  <a:lnTo>
                    <a:pt x="747119" y="3988699"/>
                  </a:lnTo>
                  <a:lnTo>
                    <a:pt x="742890" y="4039756"/>
                  </a:lnTo>
                  <a:lnTo>
                    <a:pt x="738328" y="4090725"/>
                  </a:lnTo>
                  <a:lnTo>
                    <a:pt x="733434" y="4141605"/>
                  </a:lnTo>
                  <a:lnTo>
                    <a:pt x="728210" y="4192395"/>
                  </a:lnTo>
                  <a:lnTo>
                    <a:pt x="722656" y="4243093"/>
                  </a:lnTo>
                  <a:lnTo>
                    <a:pt x="716773" y="4293699"/>
                  </a:lnTo>
                  <a:lnTo>
                    <a:pt x="710563" y="4344211"/>
                  </a:lnTo>
                  <a:lnTo>
                    <a:pt x="704027" y="4394627"/>
                  </a:lnTo>
                  <a:lnTo>
                    <a:pt x="697166" y="4444948"/>
                  </a:lnTo>
                  <a:lnTo>
                    <a:pt x="689980" y="4495170"/>
                  </a:lnTo>
                  <a:lnTo>
                    <a:pt x="682472" y="4545294"/>
                  </a:lnTo>
                  <a:lnTo>
                    <a:pt x="674642" y="4595318"/>
                  </a:lnTo>
                  <a:lnTo>
                    <a:pt x="666491" y="4645240"/>
                  </a:lnTo>
                  <a:lnTo>
                    <a:pt x="658021" y="4695061"/>
                  </a:lnTo>
                  <a:lnTo>
                    <a:pt x="649232" y="4744777"/>
                  </a:lnTo>
                  <a:lnTo>
                    <a:pt x="640125" y="4794389"/>
                  </a:lnTo>
                  <a:lnTo>
                    <a:pt x="630702" y="4843894"/>
                  </a:lnTo>
                  <a:lnTo>
                    <a:pt x="620964" y="4893293"/>
                  </a:lnTo>
                  <a:lnTo>
                    <a:pt x="610912" y="4942583"/>
                  </a:lnTo>
                  <a:lnTo>
                    <a:pt x="600547" y="4991763"/>
                  </a:lnTo>
                  <a:lnTo>
                    <a:pt x="589869" y="5040832"/>
                  </a:lnTo>
                  <a:lnTo>
                    <a:pt x="578881" y="5089789"/>
                  </a:lnTo>
                  <a:lnTo>
                    <a:pt x="567584" y="5138633"/>
                  </a:lnTo>
                  <a:lnTo>
                    <a:pt x="555977" y="5187362"/>
                  </a:lnTo>
                  <a:lnTo>
                    <a:pt x="544063" y="5235975"/>
                  </a:lnTo>
                  <a:lnTo>
                    <a:pt x="531843" y="5284471"/>
                  </a:lnTo>
                  <a:lnTo>
                    <a:pt x="519317" y="5332849"/>
                  </a:lnTo>
                  <a:lnTo>
                    <a:pt x="506487" y="5381108"/>
                  </a:lnTo>
                  <a:lnTo>
                    <a:pt x="493354" y="5429246"/>
                  </a:lnTo>
                  <a:lnTo>
                    <a:pt x="479919" y="5477262"/>
                  </a:lnTo>
                  <a:lnTo>
                    <a:pt x="466183" y="5525156"/>
                  </a:lnTo>
                  <a:lnTo>
                    <a:pt x="452147" y="5572924"/>
                  </a:lnTo>
                  <a:lnTo>
                    <a:pt x="437812" y="5620568"/>
                  </a:lnTo>
                  <a:lnTo>
                    <a:pt x="423180" y="5668084"/>
                  </a:lnTo>
                  <a:lnTo>
                    <a:pt x="408251" y="5715473"/>
                  </a:lnTo>
                  <a:lnTo>
                    <a:pt x="393027" y="5762733"/>
                  </a:lnTo>
                  <a:lnTo>
                    <a:pt x="377508" y="5809862"/>
                  </a:lnTo>
                  <a:lnTo>
                    <a:pt x="361697" y="5856860"/>
                  </a:lnTo>
                  <a:lnTo>
                    <a:pt x="345593" y="5903725"/>
                  </a:lnTo>
                  <a:lnTo>
                    <a:pt x="329198" y="5950455"/>
                  </a:lnTo>
                  <a:lnTo>
                    <a:pt x="312513" y="5997051"/>
                  </a:lnTo>
                  <a:lnTo>
                    <a:pt x="295539" y="6043510"/>
                  </a:lnTo>
                  <a:lnTo>
                    <a:pt x="278278" y="6089832"/>
                  </a:lnTo>
                  <a:lnTo>
                    <a:pt x="260730" y="6136015"/>
                  </a:lnTo>
                  <a:lnTo>
                    <a:pt x="242896" y="6182058"/>
                  </a:lnTo>
                  <a:lnTo>
                    <a:pt x="224778" y="6227959"/>
                  </a:lnTo>
                  <a:lnTo>
                    <a:pt x="206377" y="6273718"/>
                  </a:lnTo>
                  <a:lnTo>
                    <a:pt x="187694" y="6319333"/>
                  </a:lnTo>
                  <a:lnTo>
                    <a:pt x="168729" y="6364804"/>
                  </a:lnTo>
                  <a:lnTo>
                    <a:pt x="149484" y="6410128"/>
                  </a:lnTo>
                  <a:lnTo>
                    <a:pt x="129961" y="6455305"/>
                  </a:lnTo>
                  <a:lnTo>
                    <a:pt x="110159" y="6500333"/>
                  </a:lnTo>
                </a:path>
              </a:pathLst>
            </a:custGeom>
            <a:ln w="9524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5" name="object 15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545"/>
              </a:lnSpc>
            </a:pPr>
            <a:r>
              <a:rPr dirty="0"/>
              <a:t>TROJAN</a:t>
            </a:r>
            <a:r>
              <a:rPr spc="-20" dirty="0"/>
              <a:t> </a:t>
            </a:r>
            <a:r>
              <a:rPr dirty="0"/>
              <a:t>CONSTRUCTION</a:t>
            </a:r>
            <a:r>
              <a:rPr spc="-20" dirty="0"/>
              <a:t> </a:t>
            </a:r>
            <a:r>
              <a:rPr dirty="0"/>
              <a:t>HOLDING</a:t>
            </a:r>
            <a:r>
              <a:rPr spc="145" dirty="0"/>
              <a:t> </a:t>
            </a:r>
            <a:r>
              <a:rPr sz="2175" b="0" baseline="-7662" dirty="0">
                <a:solidFill>
                  <a:srgbClr val="232D69"/>
                </a:solidFill>
                <a:latin typeface="Poppins Light"/>
                <a:cs typeface="Poppins Light"/>
              </a:rPr>
              <a:t>I</a:t>
            </a:r>
            <a:r>
              <a:rPr sz="2175" b="0" spc="52" baseline="-7662" dirty="0">
                <a:solidFill>
                  <a:srgbClr val="232D69"/>
                </a:solidFill>
                <a:latin typeface="Poppins Light"/>
                <a:cs typeface="Poppins Light"/>
              </a:rPr>
              <a:t> </a:t>
            </a:r>
            <a:fld id="{81D60167-4931-47E6-BA6A-407CBD079E47}" type="slidenum">
              <a:rPr sz="900" spc="-25" dirty="0">
                <a:solidFill>
                  <a:srgbClr val="232D69"/>
                </a:solidFill>
                <a:latin typeface="Poppins SemiBold"/>
                <a:cs typeface="Poppins SemiBold"/>
              </a:rPr>
              <a:t>14</a:t>
            </a:fld>
            <a:endParaRPr sz="900">
              <a:latin typeface="Poppins SemiBold"/>
              <a:cs typeface="Poppins SemiBold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8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$PPTXTitle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>
                <a:solidFill>
                  <a:srgbClr val="232D69"/>
                </a:solidFill>
              </a:rPr>
              <a:t>HIGHLIGHTS</a:t>
            </a:r>
            <a:r>
              <a:rPr spc="-5" dirty="0">
                <a:solidFill>
                  <a:srgbClr val="232D69"/>
                </a:solidFill>
              </a:rPr>
              <a:t> </a:t>
            </a:r>
            <a:r>
              <a:rPr sz="1800" dirty="0">
                <a:solidFill>
                  <a:srgbClr val="939598"/>
                </a:solidFill>
              </a:rPr>
              <a:t>ONGOING </a:t>
            </a:r>
            <a:r>
              <a:rPr sz="1800" spc="-10" dirty="0">
                <a:solidFill>
                  <a:srgbClr val="939598"/>
                </a:solidFill>
              </a:rPr>
              <a:t>KEY</a:t>
            </a:r>
            <a:r>
              <a:rPr sz="1800" spc="-80" dirty="0">
                <a:solidFill>
                  <a:srgbClr val="939598"/>
                </a:solidFill>
              </a:rPr>
              <a:t> </a:t>
            </a:r>
            <a:r>
              <a:rPr sz="1800" spc="-10" dirty="0">
                <a:solidFill>
                  <a:srgbClr val="939598"/>
                </a:solidFill>
              </a:rPr>
              <a:t>PROJECTS</a:t>
            </a:r>
            <a:endParaRPr sz="1800" dirty="0"/>
          </a:p>
        </p:txBody>
      </p:sp>
      <p:grpSp>
        <p:nvGrpSpPr>
          <p:cNvPr id="3" name="object 3"/>
          <p:cNvGrpSpPr/>
          <p:nvPr/>
        </p:nvGrpSpPr>
        <p:grpSpPr>
          <a:xfrm>
            <a:off x="1082113" y="1826465"/>
            <a:ext cx="10030460" cy="3573145"/>
            <a:chOff x="1082113" y="1826465"/>
            <a:chExt cx="10030460" cy="3573145"/>
          </a:xfrm>
        </p:grpSpPr>
        <p:sp>
          <p:nvSpPr>
            <p:cNvPr id="4" name="object 4"/>
            <p:cNvSpPr/>
            <p:nvPr/>
          </p:nvSpPr>
          <p:spPr>
            <a:xfrm>
              <a:off x="1088463" y="1832815"/>
              <a:ext cx="3985260" cy="3560445"/>
            </a:xfrm>
            <a:custGeom>
              <a:avLst/>
              <a:gdLst/>
              <a:ahLst/>
              <a:cxnLst/>
              <a:rect l="l" t="t" r="r" b="b"/>
              <a:pathLst>
                <a:path w="3985260" h="3560445">
                  <a:moveTo>
                    <a:pt x="109435" y="3559860"/>
                  </a:moveTo>
                  <a:lnTo>
                    <a:pt x="3984752" y="3559860"/>
                  </a:lnTo>
                  <a:lnTo>
                    <a:pt x="3984752" y="0"/>
                  </a:lnTo>
                  <a:lnTo>
                    <a:pt x="109435" y="0"/>
                  </a:lnTo>
                  <a:lnTo>
                    <a:pt x="66838" y="8600"/>
                  </a:lnTo>
                  <a:lnTo>
                    <a:pt x="32053" y="32053"/>
                  </a:lnTo>
                  <a:lnTo>
                    <a:pt x="8600" y="66838"/>
                  </a:lnTo>
                  <a:lnTo>
                    <a:pt x="0" y="109435"/>
                  </a:lnTo>
                  <a:lnTo>
                    <a:pt x="0" y="3450424"/>
                  </a:lnTo>
                  <a:lnTo>
                    <a:pt x="8600" y="3493022"/>
                  </a:lnTo>
                  <a:lnTo>
                    <a:pt x="32053" y="3527807"/>
                  </a:lnTo>
                  <a:lnTo>
                    <a:pt x="66838" y="3551260"/>
                  </a:lnTo>
                  <a:lnTo>
                    <a:pt x="109435" y="3559860"/>
                  </a:lnTo>
                  <a:close/>
                </a:path>
              </a:pathLst>
            </a:custGeom>
            <a:ln w="12700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5" name="object 5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1313682" y="1953417"/>
              <a:ext cx="3535961" cy="588752"/>
            </a:xfrm>
            <a:prstGeom prst="rect">
              <a:avLst/>
            </a:prstGeom>
          </p:spPr>
        </p:pic>
        <p:pic>
          <p:nvPicPr>
            <p:cNvPr id="6" name="object 6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5073205" y="1832825"/>
              <a:ext cx="6032868" cy="3559848"/>
            </a:xfrm>
            <a:prstGeom prst="rect">
              <a:avLst/>
            </a:prstGeom>
          </p:spPr>
        </p:pic>
        <p:sp>
          <p:nvSpPr>
            <p:cNvPr id="7" name="object 7"/>
            <p:cNvSpPr/>
            <p:nvPr/>
          </p:nvSpPr>
          <p:spPr>
            <a:xfrm>
              <a:off x="5073215" y="1832825"/>
              <a:ext cx="6033135" cy="3560445"/>
            </a:xfrm>
            <a:custGeom>
              <a:avLst/>
              <a:gdLst/>
              <a:ahLst/>
              <a:cxnLst/>
              <a:rect l="l" t="t" r="r" b="b"/>
              <a:pathLst>
                <a:path w="6033134" h="3560445">
                  <a:moveTo>
                    <a:pt x="5113362" y="372567"/>
                  </a:moveTo>
                  <a:lnTo>
                    <a:pt x="5076424" y="333657"/>
                  </a:lnTo>
                  <a:lnTo>
                    <a:pt x="5039295" y="294965"/>
                  </a:lnTo>
                  <a:lnTo>
                    <a:pt x="5001978" y="256491"/>
                  </a:lnTo>
                  <a:lnTo>
                    <a:pt x="4964474" y="218234"/>
                  </a:lnTo>
                  <a:lnTo>
                    <a:pt x="4926785" y="180193"/>
                  </a:lnTo>
                  <a:lnTo>
                    <a:pt x="4888912" y="142368"/>
                  </a:lnTo>
                  <a:lnTo>
                    <a:pt x="4850857" y="104760"/>
                  </a:lnTo>
                  <a:lnTo>
                    <a:pt x="4812622" y="67366"/>
                  </a:lnTo>
                  <a:lnTo>
                    <a:pt x="4774209" y="30187"/>
                  </a:lnTo>
                  <a:lnTo>
                    <a:pt x="4739582" y="7812"/>
                  </a:lnTo>
                  <a:lnTo>
                    <a:pt x="4699088" y="0"/>
                  </a:lnTo>
                  <a:lnTo>
                    <a:pt x="0" y="0"/>
                  </a:lnTo>
                  <a:lnTo>
                    <a:pt x="0" y="3559848"/>
                  </a:lnTo>
                  <a:lnTo>
                    <a:pt x="5924054" y="3559848"/>
                  </a:lnTo>
                  <a:lnTo>
                    <a:pt x="5966408" y="3551297"/>
                  </a:lnTo>
                  <a:lnTo>
                    <a:pt x="6000991" y="3527979"/>
                  </a:lnTo>
                  <a:lnTo>
                    <a:pt x="6024306" y="3493395"/>
                  </a:lnTo>
                  <a:lnTo>
                    <a:pt x="6032855" y="3451047"/>
                  </a:lnTo>
                  <a:lnTo>
                    <a:pt x="6032855" y="1498968"/>
                  </a:lnTo>
                  <a:lnTo>
                    <a:pt x="6004017" y="1458113"/>
                  </a:lnTo>
                  <a:lnTo>
                    <a:pt x="5974969" y="1417396"/>
                  </a:lnTo>
                  <a:lnTo>
                    <a:pt x="5945714" y="1376817"/>
                  </a:lnTo>
                  <a:lnTo>
                    <a:pt x="5916250" y="1336378"/>
                  </a:lnTo>
                  <a:lnTo>
                    <a:pt x="5886579" y="1296078"/>
                  </a:lnTo>
                  <a:lnTo>
                    <a:pt x="5856701" y="1255918"/>
                  </a:lnTo>
                  <a:lnTo>
                    <a:pt x="5826616" y="1215900"/>
                  </a:lnTo>
                  <a:lnTo>
                    <a:pt x="5796326" y="1176023"/>
                  </a:lnTo>
                  <a:lnTo>
                    <a:pt x="5765829" y="1136289"/>
                  </a:lnTo>
                  <a:lnTo>
                    <a:pt x="5735127" y="1096698"/>
                  </a:lnTo>
                  <a:lnTo>
                    <a:pt x="5704221" y="1057250"/>
                  </a:lnTo>
                  <a:lnTo>
                    <a:pt x="5673109" y="1017948"/>
                  </a:lnTo>
                  <a:lnTo>
                    <a:pt x="5641794" y="978790"/>
                  </a:lnTo>
                  <a:lnTo>
                    <a:pt x="5610276" y="939778"/>
                  </a:lnTo>
                  <a:lnTo>
                    <a:pt x="5578554" y="900913"/>
                  </a:lnTo>
                  <a:lnTo>
                    <a:pt x="5546629" y="862195"/>
                  </a:lnTo>
                  <a:lnTo>
                    <a:pt x="5514502" y="823625"/>
                  </a:lnTo>
                  <a:lnTo>
                    <a:pt x="5482174" y="785203"/>
                  </a:lnTo>
                  <a:lnTo>
                    <a:pt x="5449644" y="746931"/>
                  </a:lnTo>
                  <a:lnTo>
                    <a:pt x="5416913" y="708809"/>
                  </a:lnTo>
                  <a:lnTo>
                    <a:pt x="5383981" y="670837"/>
                  </a:lnTo>
                  <a:lnTo>
                    <a:pt x="5350850" y="633016"/>
                  </a:lnTo>
                  <a:lnTo>
                    <a:pt x="5317518" y="595348"/>
                  </a:lnTo>
                  <a:lnTo>
                    <a:pt x="5283988" y="557832"/>
                  </a:lnTo>
                  <a:lnTo>
                    <a:pt x="5250259" y="520470"/>
                  </a:lnTo>
                  <a:lnTo>
                    <a:pt x="5216331" y="483261"/>
                  </a:lnTo>
                  <a:lnTo>
                    <a:pt x="5182205" y="446207"/>
                  </a:lnTo>
                  <a:lnTo>
                    <a:pt x="5147882" y="409309"/>
                  </a:lnTo>
                  <a:lnTo>
                    <a:pt x="5113362" y="372567"/>
                  </a:lnTo>
                  <a:close/>
                </a:path>
              </a:pathLst>
            </a:custGeom>
            <a:ln w="12700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8" name="object 8"/>
          <p:cNvSpPr txBox="1"/>
          <p:nvPr/>
        </p:nvSpPr>
        <p:spPr>
          <a:xfrm>
            <a:off x="1129902" y="2103146"/>
            <a:ext cx="3962400" cy="226123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R="52705" algn="ctr">
              <a:lnSpc>
                <a:spcPct val="100000"/>
              </a:lnSpc>
              <a:spcBef>
                <a:spcPts val="100"/>
              </a:spcBef>
            </a:pPr>
            <a:r>
              <a:rPr sz="1400" spc="-10" dirty="0">
                <a:solidFill>
                  <a:srgbClr val="FFFFFF"/>
                </a:solidFill>
                <a:latin typeface="Poppins Medium"/>
                <a:cs typeface="Poppins Medium"/>
              </a:rPr>
              <a:t>Velodrome</a:t>
            </a:r>
            <a:endParaRPr sz="1400">
              <a:latin typeface="Poppins Medium"/>
              <a:cs typeface="Poppins Medium"/>
            </a:endParaRPr>
          </a:p>
          <a:p>
            <a:pPr>
              <a:lnSpc>
                <a:spcPct val="100000"/>
              </a:lnSpc>
              <a:spcBef>
                <a:spcPts val="1300"/>
              </a:spcBef>
            </a:pPr>
            <a:endParaRPr sz="1400">
              <a:latin typeface="Poppins Medium"/>
              <a:cs typeface="Poppins Medium"/>
            </a:endParaRPr>
          </a:p>
          <a:p>
            <a:pPr marL="241300">
              <a:lnSpc>
                <a:spcPct val="100000"/>
              </a:lnSpc>
            </a:pPr>
            <a:r>
              <a:rPr sz="1100" dirty="0">
                <a:solidFill>
                  <a:srgbClr val="6D6E71"/>
                </a:solidFill>
                <a:latin typeface="Poppins Medium"/>
                <a:cs typeface="Poppins Medium"/>
              </a:rPr>
              <a:t>Project:</a:t>
            </a:r>
            <a:r>
              <a:rPr sz="1100" spc="-30" dirty="0">
                <a:solidFill>
                  <a:srgbClr val="6D6E71"/>
                </a:solidFill>
                <a:latin typeface="Poppins Medium"/>
                <a:cs typeface="Poppins Medium"/>
              </a:rPr>
              <a:t> </a:t>
            </a:r>
            <a:r>
              <a:rPr sz="1100" spc="-10" dirty="0">
                <a:solidFill>
                  <a:srgbClr val="6D6E71"/>
                </a:solidFill>
                <a:latin typeface="Poppins Light"/>
                <a:cs typeface="Poppins Light"/>
              </a:rPr>
              <a:t>Velodrome</a:t>
            </a:r>
            <a:endParaRPr sz="1100">
              <a:latin typeface="Poppins Light"/>
              <a:cs typeface="Poppins Light"/>
            </a:endParaRPr>
          </a:p>
          <a:p>
            <a:pPr marL="241300">
              <a:lnSpc>
                <a:spcPct val="100000"/>
              </a:lnSpc>
              <a:spcBef>
                <a:spcPts val="1480"/>
              </a:spcBef>
            </a:pPr>
            <a:r>
              <a:rPr sz="1100" dirty="0">
                <a:solidFill>
                  <a:srgbClr val="6D6E71"/>
                </a:solidFill>
                <a:latin typeface="Poppins Medium"/>
                <a:cs typeface="Poppins Medium"/>
              </a:rPr>
              <a:t>Location: </a:t>
            </a:r>
            <a:r>
              <a:rPr sz="1100" dirty="0">
                <a:solidFill>
                  <a:srgbClr val="6D6E71"/>
                </a:solidFill>
                <a:latin typeface="Poppins Light"/>
                <a:cs typeface="Poppins Light"/>
              </a:rPr>
              <a:t>Al</a:t>
            </a:r>
            <a:r>
              <a:rPr sz="1100" spc="-10" dirty="0">
                <a:solidFill>
                  <a:srgbClr val="6D6E71"/>
                </a:solidFill>
                <a:latin typeface="Poppins Light"/>
                <a:cs typeface="Poppins Light"/>
              </a:rPr>
              <a:t> </a:t>
            </a:r>
            <a:r>
              <a:rPr sz="1100" dirty="0">
                <a:solidFill>
                  <a:srgbClr val="6D6E71"/>
                </a:solidFill>
                <a:latin typeface="Poppins Light"/>
                <a:cs typeface="Poppins Light"/>
              </a:rPr>
              <a:t>Hudayrat,</a:t>
            </a:r>
            <a:r>
              <a:rPr sz="1100" spc="-15" dirty="0">
                <a:solidFill>
                  <a:srgbClr val="6D6E71"/>
                </a:solidFill>
                <a:latin typeface="Poppins Light"/>
                <a:cs typeface="Poppins Light"/>
              </a:rPr>
              <a:t> </a:t>
            </a:r>
            <a:r>
              <a:rPr sz="1100" dirty="0">
                <a:solidFill>
                  <a:srgbClr val="6D6E71"/>
                </a:solidFill>
                <a:latin typeface="Poppins Light"/>
                <a:cs typeface="Poppins Light"/>
              </a:rPr>
              <a:t>Abu</a:t>
            </a:r>
            <a:r>
              <a:rPr sz="1100" spc="-10" dirty="0">
                <a:solidFill>
                  <a:srgbClr val="6D6E71"/>
                </a:solidFill>
                <a:latin typeface="Poppins Light"/>
                <a:cs typeface="Poppins Light"/>
              </a:rPr>
              <a:t> Dhabi</a:t>
            </a:r>
            <a:endParaRPr sz="1100">
              <a:latin typeface="Poppins Light"/>
              <a:cs typeface="Poppins Light"/>
            </a:endParaRPr>
          </a:p>
          <a:p>
            <a:pPr marL="241300">
              <a:lnSpc>
                <a:spcPct val="100000"/>
              </a:lnSpc>
              <a:spcBef>
                <a:spcPts val="1480"/>
              </a:spcBef>
            </a:pPr>
            <a:r>
              <a:rPr sz="1100" dirty="0">
                <a:solidFill>
                  <a:srgbClr val="6D6E71"/>
                </a:solidFill>
                <a:latin typeface="Poppins Medium"/>
                <a:cs typeface="Poppins Medium"/>
              </a:rPr>
              <a:t>Client:</a:t>
            </a:r>
            <a:r>
              <a:rPr sz="1100" spc="15" dirty="0">
                <a:solidFill>
                  <a:srgbClr val="6D6E71"/>
                </a:solidFill>
                <a:latin typeface="Poppins Medium"/>
                <a:cs typeface="Poppins Medium"/>
              </a:rPr>
              <a:t> </a:t>
            </a:r>
            <a:r>
              <a:rPr sz="1100" spc="-10" dirty="0">
                <a:solidFill>
                  <a:srgbClr val="6D6E71"/>
                </a:solidFill>
                <a:latin typeface="Poppins Light"/>
                <a:cs typeface="Poppins Light"/>
              </a:rPr>
              <a:t>Modon</a:t>
            </a:r>
            <a:endParaRPr sz="1100">
              <a:latin typeface="Poppins Light"/>
              <a:cs typeface="Poppins Light"/>
            </a:endParaRPr>
          </a:p>
          <a:p>
            <a:pPr marL="241300" marR="509905" indent="-635">
              <a:lnSpc>
                <a:spcPct val="106100"/>
              </a:lnSpc>
              <a:spcBef>
                <a:spcPts val="1400"/>
              </a:spcBef>
            </a:pPr>
            <a:r>
              <a:rPr sz="1100" dirty="0">
                <a:solidFill>
                  <a:srgbClr val="6D6E71"/>
                </a:solidFill>
                <a:latin typeface="Poppins Medium"/>
                <a:cs typeface="Poppins Medium"/>
              </a:rPr>
              <a:t>Design</a:t>
            </a:r>
            <a:r>
              <a:rPr sz="1100" spc="-20" dirty="0">
                <a:solidFill>
                  <a:srgbClr val="6D6E71"/>
                </a:solidFill>
                <a:latin typeface="Poppins Medium"/>
                <a:cs typeface="Poppins Medium"/>
              </a:rPr>
              <a:t> </a:t>
            </a:r>
            <a:r>
              <a:rPr sz="1100" dirty="0">
                <a:solidFill>
                  <a:srgbClr val="6D6E71"/>
                </a:solidFill>
                <a:latin typeface="Poppins Medium"/>
                <a:cs typeface="Poppins Medium"/>
              </a:rPr>
              <a:t>Consultant: </a:t>
            </a:r>
            <a:r>
              <a:rPr sz="1100" dirty="0">
                <a:solidFill>
                  <a:srgbClr val="6D6E71"/>
                </a:solidFill>
                <a:latin typeface="Poppins Light"/>
                <a:cs typeface="Poppins Light"/>
              </a:rPr>
              <a:t>Mott</a:t>
            </a:r>
            <a:r>
              <a:rPr sz="1100" spc="-15" dirty="0">
                <a:solidFill>
                  <a:srgbClr val="6D6E71"/>
                </a:solidFill>
                <a:latin typeface="Poppins Light"/>
                <a:cs typeface="Poppins Light"/>
              </a:rPr>
              <a:t> </a:t>
            </a:r>
            <a:r>
              <a:rPr sz="1100" dirty="0">
                <a:solidFill>
                  <a:srgbClr val="6D6E71"/>
                </a:solidFill>
                <a:latin typeface="Poppins Light"/>
                <a:cs typeface="Poppins Light"/>
              </a:rPr>
              <a:t>Macdonald,</a:t>
            </a:r>
            <a:r>
              <a:rPr sz="1100" spc="-15" dirty="0">
                <a:solidFill>
                  <a:srgbClr val="6D6E71"/>
                </a:solidFill>
                <a:latin typeface="Poppins Light"/>
                <a:cs typeface="Poppins Light"/>
              </a:rPr>
              <a:t> </a:t>
            </a:r>
            <a:r>
              <a:rPr sz="1100" dirty="0">
                <a:solidFill>
                  <a:srgbClr val="6D6E71"/>
                </a:solidFill>
                <a:latin typeface="Poppins Light"/>
                <a:cs typeface="Poppins Light"/>
              </a:rPr>
              <a:t>1</a:t>
            </a:r>
            <a:r>
              <a:rPr sz="1200" baseline="13888" dirty="0">
                <a:solidFill>
                  <a:srgbClr val="6D6E71"/>
                </a:solidFill>
                <a:latin typeface="Poppins Light"/>
                <a:cs typeface="Poppins Light"/>
              </a:rPr>
              <a:t>ST</a:t>
            </a:r>
            <a:r>
              <a:rPr sz="1200" spc="97" baseline="13888" dirty="0">
                <a:solidFill>
                  <a:srgbClr val="6D6E71"/>
                </a:solidFill>
                <a:latin typeface="Poppins Light"/>
                <a:cs typeface="Poppins Light"/>
              </a:rPr>
              <a:t> </a:t>
            </a:r>
            <a:r>
              <a:rPr sz="1100" spc="-10" dirty="0">
                <a:solidFill>
                  <a:srgbClr val="6D6E71"/>
                </a:solidFill>
                <a:latin typeface="Poppins Light"/>
                <a:cs typeface="Poppins Light"/>
              </a:rPr>
              <a:t>indoor </a:t>
            </a:r>
            <a:r>
              <a:rPr sz="1100" dirty="0">
                <a:solidFill>
                  <a:srgbClr val="6D6E71"/>
                </a:solidFill>
                <a:latin typeface="Poppins Light"/>
                <a:cs typeface="Poppins Light"/>
              </a:rPr>
              <a:t>cycling</a:t>
            </a:r>
            <a:r>
              <a:rPr sz="1100" spc="-10" dirty="0">
                <a:solidFill>
                  <a:srgbClr val="6D6E71"/>
                </a:solidFill>
                <a:latin typeface="Poppins Light"/>
                <a:cs typeface="Poppins Light"/>
              </a:rPr>
              <a:t> </a:t>
            </a:r>
            <a:r>
              <a:rPr sz="1100" dirty="0">
                <a:solidFill>
                  <a:srgbClr val="6D6E71"/>
                </a:solidFill>
                <a:latin typeface="Poppins Light"/>
                <a:cs typeface="Poppins Light"/>
              </a:rPr>
              <a:t>track</a:t>
            </a:r>
            <a:r>
              <a:rPr sz="1100" spc="-5" dirty="0">
                <a:solidFill>
                  <a:srgbClr val="6D6E71"/>
                </a:solidFill>
                <a:latin typeface="Poppins Light"/>
                <a:cs typeface="Poppins Light"/>
              </a:rPr>
              <a:t> </a:t>
            </a:r>
            <a:r>
              <a:rPr sz="1100" dirty="0">
                <a:solidFill>
                  <a:srgbClr val="6D6E71"/>
                </a:solidFill>
                <a:latin typeface="Poppins Light"/>
                <a:cs typeface="Poppins Light"/>
              </a:rPr>
              <a:t>in</a:t>
            </a:r>
            <a:r>
              <a:rPr sz="1100" spc="-10" dirty="0">
                <a:solidFill>
                  <a:srgbClr val="6D6E71"/>
                </a:solidFill>
                <a:latin typeface="Poppins Light"/>
                <a:cs typeface="Poppins Light"/>
              </a:rPr>
              <a:t> </a:t>
            </a:r>
            <a:r>
              <a:rPr sz="1100" dirty="0">
                <a:solidFill>
                  <a:srgbClr val="6D6E71"/>
                </a:solidFill>
                <a:latin typeface="Poppins Light"/>
                <a:cs typeface="Poppins Light"/>
              </a:rPr>
              <a:t>the</a:t>
            </a:r>
            <a:r>
              <a:rPr sz="1100" spc="-5" dirty="0">
                <a:solidFill>
                  <a:srgbClr val="6D6E71"/>
                </a:solidFill>
                <a:latin typeface="Poppins Light"/>
                <a:cs typeface="Poppins Light"/>
              </a:rPr>
              <a:t> </a:t>
            </a:r>
            <a:r>
              <a:rPr sz="1100" dirty="0">
                <a:solidFill>
                  <a:srgbClr val="6D6E71"/>
                </a:solidFill>
                <a:latin typeface="Poppins Light"/>
                <a:cs typeface="Poppins Light"/>
              </a:rPr>
              <a:t>region</a:t>
            </a:r>
            <a:r>
              <a:rPr sz="1100" spc="-10" dirty="0">
                <a:solidFill>
                  <a:srgbClr val="6D6E71"/>
                </a:solidFill>
                <a:latin typeface="Poppins Light"/>
                <a:cs typeface="Poppins Light"/>
              </a:rPr>
              <a:t> </a:t>
            </a:r>
            <a:r>
              <a:rPr sz="1100" dirty="0">
                <a:solidFill>
                  <a:srgbClr val="6D6E71"/>
                </a:solidFill>
                <a:latin typeface="Poppins Light"/>
                <a:cs typeface="Poppins Light"/>
              </a:rPr>
              <a:t>with</a:t>
            </a:r>
            <a:r>
              <a:rPr sz="1100" spc="-5" dirty="0">
                <a:solidFill>
                  <a:srgbClr val="6D6E71"/>
                </a:solidFill>
                <a:latin typeface="Poppins Light"/>
                <a:cs typeface="Poppins Light"/>
              </a:rPr>
              <a:t> </a:t>
            </a:r>
            <a:r>
              <a:rPr sz="1100" dirty="0">
                <a:solidFill>
                  <a:srgbClr val="6D6E71"/>
                </a:solidFill>
                <a:latin typeface="Poppins Light"/>
                <a:cs typeface="Poppins Light"/>
              </a:rPr>
              <a:t>a</a:t>
            </a:r>
            <a:r>
              <a:rPr sz="1100" spc="-5" dirty="0">
                <a:solidFill>
                  <a:srgbClr val="6D6E71"/>
                </a:solidFill>
                <a:latin typeface="Poppins Light"/>
                <a:cs typeface="Poppins Light"/>
              </a:rPr>
              <a:t> </a:t>
            </a:r>
            <a:r>
              <a:rPr sz="1100" dirty="0">
                <a:solidFill>
                  <a:srgbClr val="6D6E71"/>
                </a:solidFill>
                <a:latin typeface="Poppins Light"/>
                <a:cs typeface="Poppins Light"/>
              </a:rPr>
              <a:t>600-</a:t>
            </a:r>
            <a:r>
              <a:rPr sz="1100" spc="-10" dirty="0">
                <a:solidFill>
                  <a:srgbClr val="6D6E71"/>
                </a:solidFill>
                <a:latin typeface="Poppins Light"/>
                <a:cs typeface="Poppins Light"/>
              </a:rPr>
              <a:t>meter </a:t>
            </a:r>
            <a:r>
              <a:rPr sz="1100" dirty="0">
                <a:solidFill>
                  <a:srgbClr val="6D6E71"/>
                </a:solidFill>
                <a:latin typeface="Poppins Light"/>
                <a:cs typeface="Poppins Light"/>
              </a:rPr>
              <a:t>cycling</a:t>
            </a:r>
            <a:r>
              <a:rPr sz="1100" spc="-10" dirty="0">
                <a:solidFill>
                  <a:srgbClr val="6D6E71"/>
                </a:solidFill>
                <a:latin typeface="Poppins Light"/>
                <a:cs typeface="Poppins Light"/>
              </a:rPr>
              <a:t> </a:t>
            </a:r>
            <a:r>
              <a:rPr sz="1100" dirty="0">
                <a:solidFill>
                  <a:srgbClr val="6D6E71"/>
                </a:solidFill>
                <a:latin typeface="Poppins Light"/>
                <a:cs typeface="Poppins Light"/>
              </a:rPr>
              <a:t>incline</a:t>
            </a:r>
            <a:r>
              <a:rPr sz="1100" spc="-10" dirty="0">
                <a:solidFill>
                  <a:srgbClr val="6D6E71"/>
                </a:solidFill>
                <a:latin typeface="Poppins Light"/>
                <a:cs typeface="Poppins Light"/>
              </a:rPr>
              <a:t> </a:t>
            </a:r>
            <a:r>
              <a:rPr sz="1100" dirty="0">
                <a:solidFill>
                  <a:srgbClr val="6D6E71"/>
                </a:solidFill>
                <a:latin typeface="Poppins Light"/>
                <a:cs typeface="Poppins Light"/>
              </a:rPr>
              <a:t>rising</a:t>
            </a:r>
            <a:r>
              <a:rPr sz="1100" spc="-10" dirty="0">
                <a:solidFill>
                  <a:srgbClr val="6D6E71"/>
                </a:solidFill>
                <a:latin typeface="Poppins Light"/>
                <a:cs typeface="Poppins Light"/>
              </a:rPr>
              <a:t> </a:t>
            </a:r>
            <a:r>
              <a:rPr sz="1100" dirty="0">
                <a:solidFill>
                  <a:srgbClr val="6D6E71"/>
                </a:solidFill>
                <a:latin typeface="Poppins Light"/>
                <a:cs typeface="Poppins Light"/>
              </a:rPr>
              <a:t>up</a:t>
            </a:r>
            <a:r>
              <a:rPr sz="1100" spc="-10" dirty="0">
                <a:solidFill>
                  <a:srgbClr val="6D6E71"/>
                </a:solidFill>
                <a:latin typeface="Poppins Light"/>
                <a:cs typeface="Poppins Light"/>
              </a:rPr>
              <a:t> </a:t>
            </a:r>
            <a:r>
              <a:rPr sz="1100" dirty="0">
                <a:solidFill>
                  <a:srgbClr val="6D6E71"/>
                </a:solidFill>
                <a:latin typeface="Poppins Light"/>
                <a:cs typeface="Poppins Light"/>
              </a:rPr>
              <a:t>along</a:t>
            </a:r>
            <a:r>
              <a:rPr sz="1100" spc="-5" dirty="0">
                <a:solidFill>
                  <a:srgbClr val="6D6E71"/>
                </a:solidFill>
                <a:latin typeface="Poppins Light"/>
                <a:cs typeface="Poppins Light"/>
              </a:rPr>
              <a:t> </a:t>
            </a:r>
            <a:r>
              <a:rPr sz="1100" dirty="0">
                <a:solidFill>
                  <a:srgbClr val="6D6E71"/>
                </a:solidFill>
                <a:latin typeface="Poppins Light"/>
                <a:cs typeface="Poppins Light"/>
              </a:rPr>
              <a:t>the</a:t>
            </a:r>
            <a:r>
              <a:rPr sz="1100" spc="-10" dirty="0">
                <a:solidFill>
                  <a:srgbClr val="6D6E71"/>
                </a:solidFill>
                <a:latin typeface="Poppins Light"/>
                <a:cs typeface="Poppins Light"/>
              </a:rPr>
              <a:t> external</a:t>
            </a:r>
            <a:endParaRPr sz="1100">
              <a:latin typeface="Poppins Light"/>
              <a:cs typeface="Poppins Light"/>
            </a:endParaRPr>
          </a:p>
        </p:txBody>
      </p:sp>
      <p:grpSp>
        <p:nvGrpSpPr>
          <p:cNvPr id="9" name="object 9"/>
          <p:cNvGrpSpPr/>
          <p:nvPr/>
        </p:nvGrpSpPr>
        <p:grpSpPr>
          <a:xfrm>
            <a:off x="7924255" y="-4762"/>
            <a:ext cx="4265930" cy="6510020"/>
            <a:chOff x="7924255" y="-4762"/>
            <a:chExt cx="4265930" cy="6510020"/>
          </a:xfrm>
        </p:grpSpPr>
        <p:sp>
          <p:nvSpPr>
            <p:cNvPr id="10" name="object 10"/>
            <p:cNvSpPr/>
            <p:nvPr/>
          </p:nvSpPr>
          <p:spPr>
            <a:xfrm>
              <a:off x="7924255" y="-2"/>
              <a:ext cx="4265295" cy="4448810"/>
            </a:xfrm>
            <a:custGeom>
              <a:avLst/>
              <a:gdLst/>
              <a:ahLst/>
              <a:cxnLst/>
              <a:rect l="l" t="t" r="r" b="b"/>
              <a:pathLst>
                <a:path w="4265295" h="4448810">
                  <a:moveTo>
                    <a:pt x="4265002" y="0"/>
                  </a:moveTo>
                  <a:lnTo>
                    <a:pt x="0" y="0"/>
                  </a:lnTo>
                  <a:lnTo>
                    <a:pt x="86943" y="48528"/>
                  </a:lnTo>
                  <a:lnTo>
                    <a:pt x="173507" y="97953"/>
                  </a:lnTo>
                  <a:lnTo>
                    <a:pt x="259686" y="148274"/>
                  </a:lnTo>
                  <a:lnTo>
                    <a:pt x="345471" y="199490"/>
                  </a:lnTo>
                  <a:lnTo>
                    <a:pt x="430857" y="251602"/>
                  </a:lnTo>
                  <a:lnTo>
                    <a:pt x="515837" y="304610"/>
                  </a:lnTo>
                  <a:lnTo>
                    <a:pt x="600403" y="358512"/>
                  </a:lnTo>
                  <a:lnTo>
                    <a:pt x="684548" y="413310"/>
                  </a:lnTo>
                  <a:lnTo>
                    <a:pt x="768266" y="469003"/>
                  </a:lnTo>
                  <a:lnTo>
                    <a:pt x="851551" y="525590"/>
                  </a:lnTo>
                  <a:lnTo>
                    <a:pt x="934394" y="583073"/>
                  </a:lnTo>
                  <a:lnTo>
                    <a:pt x="1016789" y="641449"/>
                  </a:lnTo>
                  <a:lnTo>
                    <a:pt x="1098729" y="700721"/>
                  </a:lnTo>
                  <a:lnTo>
                    <a:pt x="1180208" y="760887"/>
                  </a:lnTo>
                  <a:lnTo>
                    <a:pt x="1261217" y="821947"/>
                  </a:lnTo>
                  <a:lnTo>
                    <a:pt x="1341752" y="883901"/>
                  </a:lnTo>
                  <a:lnTo>
                    <a:pt x="1421804" y="946749"/>
                  </a:lnTo>
                  <a:lnTo>
                    <a:pt x="1501366" y="1010491"/>
                  </a:lnTo>
                  <a:lnTo>
                    <a:pt x="1580432" y="1075127"/>
                  </a:lnTo>
                  <a:lnTo>
                    <a:pt x="1658995" y="1140656"/>
                  </a:lnTo>
                  <a:lnTo>
                    <a:pt x="1737048" y="1207079"/>
                  </a:lnTo>
                  <a:lnTo>
                    <a:pt x="1814584" y="1274395"/>
                  </a:lnTo>
                  <a:lnTo>
                    <a:pt x="1853156" y="1308388"/>
                  </a:lnTo>
                  <a:lnTo>
                    <a:pt x="1891596" y="1342604"/>
                  </a:lnTo>
                  <a:lnTo>
                    <a:pt x="1929904" y="1377044"/>
                  </a:lnTo>
                  <a:lnTo>
                    <a:pt x="1968078" y="1411707"/>
                  </a:lnTo>
                  <a:lnTo>
                    <a:pt x="2006117" y="1446593"/>
                  </a:lnTo>
                  <a:lnTo>
                    <a:pt x="2044021" y="1481702"/>
                  </a:lnTo>
                  <a:lnTo>
                    <a:pt x="2081789" y="1517035"/>
                  </a:lnTo>
                  <a:lnTo>
                    <a:pt x="2119421" y="1552590"/>
                  </a:lnTo>
                  <a:lnTo>
                    <a:pt x="2156914" y="1588369"/>
                  </a:lnTo>
                  <a:lnTo>
                    <a:pt x="2194268" y="1624371"/>
                  </a:lnTo>
                  <a:lnTo>
                    <a:pt x="2231483" y="1660596"/>
                  </a:lnTo>
                  <a:lnTo>
                    <a:pt x="2268558" y="1697045"/>
                  </a:lnTo>
                  <a:lnTo>
                    <a:pt x="2305491" y="1733716"/>
                  </a:lnTo>
                  <a:lnTo>
                    <a:pt x="2342282" y="1770610"/>
                  </a:lnTo>
                  <a:lnTo>
                    <a:pt x="2378930" y="1807728"/>
                  </a:lnTo>
                  <a:lnTo>
                    <a:pt x="2415434" y="1845068"/>
                  </a:lnTo>
                  <a:lnTo>
                    <a:pt x="2451793" y="1882632"/>
                  </a:lnTo>
                  <a:lnTo>
                    <a:pt x="2488007" y="1920419"/>
                  </a:lnTo>
                  <a:lnTo>
                    <a:pt x="2524074" y="1958428"/>
                  </a:lnTo>
                  <a:lnTo>
                    <a:pt x="2559846" y="1996502"/>
                  </a:lnTo>
                  <a:lnTo>
                    <a:pt x="2595388" y="2034709"/>
                  </a:lnTo>
                  <a:lnTo>
                    <a:pt x="2630701" y="2073047"/>
                  </a:lnTo>
                  <a:lnTo>
                    <a:pt x="2665784" y="2111516"/>
                  </a:lnTo>
                  <a:lnTo>
                    <a:pt x="2700638" y="2150116"/>
                  </a:lnTo>
                  <a:lnTo>
                    <a:pt x="2735261" y="2188844"/>
                  </a:lnTo>
                  <a:lnTo>
                    <a:pt x="2769656" y="2227701"/>
                  </a:lnTo>
                  <a:lnTo>
                    <a:pt x="2803820" y="2266686"/>
                  </a:lnTo>
                  <a:lnTo>
                    <a:pt x="2837756" y="2305797"/>
                  </a:lnTo>
                  <a:lnTo>
                    <a:pt x="2871462" y="2345034"/>
                  </a:lnTo>
                  <a:lnTo>
                    <a:pt x="2904938" y="2384396"/>
                  </a:lnTo>
                  <a:lnTo>
                    <a:pt x="2938185" y="2423882"/>
                  </a:lnTo>
                  <a:lnTo>
                    <a:pt x="2971203" y="2463491"/>
                  </a:lnTo>
                  <a:lnTo>
                    <a:pt x="3003991" y="2503223"/>
                  </a:lnTo>
                  <a:lnTo>
                    <a:pt x="3068881" y="2583050"/>
                  </a:lnTo>
                  <a:lnTo>
                    <a:pt x="3132853" y="2663356"/>
                  </a:lnTo>
                  <a:lnTo>
                    <a:pt x="3195909" y="2744135"/>
                  </a:lnTo>
                  <a:lnTo>
                    <a:pt x="3258049" y="2825379"/>
                  </a:lnTo>
                  <a:lnTo>
                    <a:pt x="3319272" y="2907082"/>
                  </a:lnTo>
                  <a:lnTo>
                    <a:pt x="3379580" y="2989237"/>
                  </a:lnTo>
                  <a:lnTo>
                    <a:pt x="3438973" y="3071838"/>
                  </a:lnTo>
                  <a:lnTo>
                    <a:pt x="3497451" y="3154876"/>
                  </a:lnTo>
                  <a:lnTo>
                    <a:pt x="3555014" y="3238346"/>
                  </a:lnTo>
                  <a:lnTo>
                    <a:pt x="3611662" y="3322241"/>
                  </a:lnTo>
                  <a:lnTo>
                    <a:pt x="3667396" y="3406554"/>
                  </a:lnTo>
                  <a:lnTo>
                    <a:pt x="3722217" y="3491277"/>
                  </a:lnTo>
                  <a:lnTo>
                    <a:pt x="3776123" y="3576405"/>
                  </a:lnTo>
                  <a:lnTo>
                    <a:pt x="3829117" y="3661929"/>
                  </a:lnTo>
                  <a:lnTo>
                    <a:pt x="3881197" y="3747845"/>
                  </a:lnTo>
                  <a:lnTo>
                    <a:pt x="3932364" y="3834144"/>
                  </a:lnTo>
                  <a:lnTo>
                    <a:pt x="3982619" y="3920819"/>
                  </a:lnTo>
                  <a:lnTo>
                    <a:pt x="4031962" y="4007865"/>
                  </a:lnTo>
                  <a:lnTo>
                    <a:pt x="4080393" y="4095274"/>
                  </a:lnTo>
                  <a:lnTo>
                    <a:pt x="4127912" y="4183039"/>
                  </a:lnTo>
                  <a:lnTo>
                    <a:pt x="4174520" y="4271153"/>
                  </a:lnTo>
                  <a:lnTo>
                    <a:pt x="4220216" y="4359610"/>
                  </a:lnTo>
                  <a:lnTo>
                    <a:pt x="4265002" y="4448403"/>
                  </a:lnTo>
                  <a:lnTo>
                    <a:pt x="4265002" y="0"/>
                  </a:lnTo>
                  <a:close/>
                </a:path>
              </a:pathLst>
            </a:custGeom>
            <a:solidFill>
              <a:srgbClr val="232D6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" name="object 11"/>
            <p:cNvSpPr/>
            <p:nvPr/>
          </p:nvSpPr>
          <p:spPr>
            <a:xfrm>
              <a:off x="10290934" y="603689"/>
              <a:ext cx="833119" cy="655320"/>
            </a:xfrm>
            <a:custGeom>
              <a:avLst/>
              <a:gdLst/>
              <a:ahLst/>
              <a:cxnLst/>
              <a:rect l="l" t="t" r="r" b="b"/>
              <a:pathLst>
                <a:path w="833120" h="655319">
                  <a:moveTo>
                    <a:pt x="415861" y="0"/>
                  </a:moveTo>
                  <a:lnTo>
                    <a:pt x="226415" y="297726"/>
                  </a:lnTo>
                  <a:lnTo>
                    <a:pt x="255041" y="342811"/>
                  </a:lnTo>
                  <a:lnTo>
                    <a:pt x="374777" y="297713"/>
                  </a:lnTo>
                  <a:lnTo>
                    <a:pt x="372973" y="292900"/>
                  </a:lnTo>
                  <a:lnTo>
                    <a:pt x="371944" y="287693"/>
                  </a:lnTo>
                  <a:lnTo>
                    <a:pt x="371944" y="282244"/>
                  </a:lnTo>
                  <a:lnTo>
                    <a:pt x="375395" y="265147"/>
                  </a:lnTo>
                  <a:lnTo>
                    <a:pt x="384806" y="251183"/>
                  </a:lnTo>
                  <a:lnTo>
                    <a:pt x="398766" y="241768"/>
                  </a:lnTo>
                  <a:lnTo>
                    <a:pt x="415861" y="238315"/>
                  </a:lnTo>
                  <a:lnTo>
                    <a:pt x="432947" y="241768"/>
                  </a:lnTo>
                  <a:lnTo>
                    <a:pt x="446898" y="251183"/>
                  </a:lnTo>
                  <a:lnTo>
                    <a:pt x="456304" y="265147"/>
                  </a:lnTo>
                  <a:lnTo>
                    <a:pt x="459752" y="282244"/>
                  </a:lnTo>
                  <a:lnTo>
                    <a:pt x="456304" y="299338"/>
                  </a:lnTo>
                  <a:lnTo>
                    <a:pt x="446898" y="313293"/>
                  </a:lnTo>
                  <a:lnTo>
                    <a:pt x="432947" y="322699"/>
                  </a:lnTo>
                  <a:lnTo>
                    <a:pt x="415861" y="326148"/>
                  </a:lnTo>
                  <a:lnTo>
                    <a:pt x="406383" y="325119"/>
                  </a:lnTo>
                  <a:lnTo>
                    <a:pt x="397633" y="322181"/>
                  </a:lnTo>
                  <a:lnTo>
                    <a:pt x="389822" y="317560"/>
                  </a:lnTo>
                  <a:lnTo>
                    <a:pt x="383159" y="311480"/>
                  </a:lnTo>
                  <a:lnTo>
                    <a:pt x="0" y="654126"/>
                  </a:lnTo>
                  <a:lnTo>
                    <a:pt x="41003" y="630266"/>
                  </a:lnTo>
                  <a:lnTo>
                    <a:pt x="83524" y="608850"/>
                  </a:lnTo>
                  <a:lnTo>
                    <a:pt x="127468" y="589975"/>
                  </a:lnTo>
                  <a:lnTo>
                    <a:pt x="172738" y="573737"/>
                  </a:lnTo>
                  <a:lnTo>
                    <a:pt x="219241" y="560233"/>
                  </a:lnTo>
                  <a:lnTo>
                    <a:pt x="266879" y="549561"/>
                  </a:lnTo>
                  <a:lnTo>
                    <a:pt x="315559" y="541819"/>
                  </a:lnTo>
                  <a:lnTo>
                    <a:pt x="365183" y="537102"/>
                  </a:lnTo>
                  <a:lnTo>
                    <a:pt x="415658" y="535508"/>
                  </a:lnTo>
                  <a:lnTo>
                    <a:pt x="466308" y="537113"/>
                  </a:lnTo>
                  <a:lnTo>
                    <a:pt x="516102" y="541862"/>
                  </a:lnTo>
                  <a:lnTo>
                    <a:pt x="564944" y="549659"/>
                  </a:lnTo>
                  <a:lnTo>
                    <a:pt x="612737" y="560404"/>
                  </a:lnTo>
                  <a:lnTo>
                    <a:pt x="659386" y="573999"/>
                  </a:lnTo>
                  <a:lnTo>
                    <a:pt x="704793" y="590347"/>
                  </a:lnTo>
                  <a:lnTo>
                    <a:pt x="748861" y="609350"/>
                  </a:lnTo>
                  <a:lnTo>
                    <a:pt x="791496" y="630909"/>
                  </a:lnTo>
                  <a:lnTo>
                    <a:pt x="832599" y="654926"/>
                  </a:lnTo>
                  <a:lnTo>
                    <a:pt x="415861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" name="object 12"/>
            <p:cNvSpPr/>
            <p:nvPr/>
          </p:nvSpPr>
          <p:spPr>
            <a:xfrm>
              <a:off x="11070385" y="5"/>
              <a:ext cx="1119505" cy="4449445"/>
            </a:xfrm>
            <a:custGeom>
              <a:avLst/>
              <a:gdLst/>
              <a:ahLst/>
              <a:cxnLst/>
              <a:rect l="l" t="t" r="r" b="b"/>
              <a:pathLst>
                <a:path w="1119504" h="4449445">
                  <a:moveTo>
                    <a:pt x="381660" y="0"/>
                  </a:moveTo>
                  <a:lnTo>
                    <a:pt x="0" y="0"/>
                  </a:lnTo>
                  <a:lnTo>
                    <a:pt x="21284" y="44243"/>
                  </a:lnTo>
                  <a:lnTo>
                    <a:pt x="42296" y="88645"/>
                  </a:lnTo>
                  <a:lnTo>
                    <a:pt x="63036" y="133204"/>
                  </a:lnTo>
                  <a:lnTo>
                    <a:pt x="83502" y="177919"/>
                  </a:lnTo>
                  <a:lnTo>
                    <a:pt x="103693" y="222789"/>
                  </a:lnTo>
                  <a:lnTo>
                    <a:pt x="123607" y="267814"/>
                  </a:lnTo>
                  <a:lnTo>
                    <a:pt x="143245" y="312992"/>
                  </a:lnTo>
                  <a:lnTo>
                    <a:pt x="162604" y="358322"/>
                  </a:lnTo>
                  <a:lnTo>
                    <a:pt x="181683" y="403803"/>
                  </a:lnTo>
                  <a:lnTo>
                    <a:pt x="200482" y="449435"/>
                  </a:lnTo>
                  <a:lnTo>
                    <a:pt x="218999" y="495215"/>
                  </a:lnTo>
                  <a:lnTo>
                    <a:pt x="237233" y="541144"/>
                  </a:lnTo>
                  <a:lnTo>
                    <a:pt x="255183" y="587220"/>
                  </a:lnTo>
                  <a:lnTo>
                    <a:pt x="272847" y="633441"/>
                  </a:lnTo>
                  <a:lnTo>
                    <a:pt x="290225" y="679808"/>
                  </a:lnTo>
                  <a:lnTo>
                    <a:pt x="307316" y="726319"/>
                  </a:lnTo>
                  <a:lnTo>
                    <a:pt x="324117" y="772973"/>
                  </a:lnTo>
                  <a:lnTo>
                    <a:pt x="340629" y="819769"/>
                  </a:lnTo>
                  <a:lnTo>
                    <a:pt x="356850" y="866706"/>
                  </a:lnTo>
                  <a:lnTo>
                    <a:pt x="372779" y="913782"/>
                  </a:lnTo>
                  <a:lnTo>
                    <a:pt x="388414" y="960998"/>
                  </a:lnTo>
                  <a:lnTo>
                    <a:pt x="403756" y="1008352"/>
                  </a:lnTo>
                  <a:lnTo>
                    <a:pt x="418801" y="1055842"/>
                  </a:lnTo>
                  <a:lnTo>
                    <a:pt x="433550" y="1103469"/>
                  </a:lnTo>
                  <a:lnTo>
                    <a:pt x="448001" y="1151230"/>
                  </a:lnTo>
                  <a:lnTo>
                    <a:pt x="462153" y="1199125"/>
                  </a:lnTo>
                  <a:lnTo>
                    <a:pt x="476005" y="1247153"/>
                  </a:lnTo>
                  <a:lnTo>
                    <a:pt x="489555" y="1295313"/>
                  </a:lnTo>
                  <a:lnTo>
                    <a:pt x="502803" y="1343603"/>
                  </a:lnTo>
                  <a:lnTo>
                    <a:pt x="515748" y="1392024"/>
                  </a:lnTo>
                  <a:lnTo>
                    <a:pt x="528388" y="1440573"/>
                  </a:lnTo>
                  <a:lnTo>
                    <a:pt x="540722" y="1489250"/>
                  </a:lnTo>
                  <a:lnTo>
                    <a:pt x="552749" y="1538053"/>
                  </a:lnTo>
                  <a:lnTo>
                    <a:pt x="564468" y="1586982"/>
                  </a:lnTo>
                  <a:lnTo>
                    <a:pt x="575878" y="1636036"/>
                  </a:lnTo>
                  <a:lnTo>
                    <a:pt x="586977" y="1685214"/>
                  </a:lnTo>
                  <a:lnTo>
                    <a:pt x="597765" y="1734514"/>
                  </a:lnTo>
                  <a:lnTo>
                    <a:pt x="608240" y="1783936"/>
                  </a:lnTo>
                  <a:lnTo>
                    <a:pt x="618401" y="1833478"/>
                  </a:lnTo>
                  <a:lnTo>
                    <a:pt x="628247" y="1883140"/>
                  </a:lnTo>
                  <a:lnTo>
                    <a:pt x="637777" y="1932920"/>
                  </a:lnTo>
                  <a:lnTo>
                    <a:pt x="646990" y="1982819"/>
                  </a:lnTo>
                  <a:lnTo>
                    <a:pt x="655885" y="2032833"/>
                  </a:lnTo>
                  <a:lnTo>
                    <a:pt x="664459" y="2082963"/>
                  </a:lnTo>
                  <a:lnTo>
                    <a:pt x="672714" y="2133208"/>
                  </a:lnTo>
                  <a:lnTo>
                    <a:pt x="680646" y="2183566"/>
                  </a:lnTo>
                  <a:lnTo>
                    <a:pt x="688255" y="2234036"/>
                  </a:lnTo>
                  <a:lnTo>
                    <a:pt x="695541" y="2284618"/>
                  </a:lnTo>
                  <a:lnTo>
                    <a:pt x="702501" y="2335311"/>
                  </a:lnTo>
                  <a:lnTo>
                    <a:pt x="709134" y="2386112"/>
                  </a:lnTo>
                  <a:lnTo>
                    <a:pt x="715440" y="2437022"/>
                  </a:lnTo>
                  <a:lnTo>
                    <a:pt x="721418" y="2488040"/>
                  </a:lnTo>
                  <a:lnTo>
                    <a:pt x="727065" y="2539164"/>
                  </a:lnTo>
                  <a:lnTo>
                    <a:pt x="732382" y="2590393"/>
                  </a:lnTo>
                  <a:lnTo>
                    <a:pt x="737366" y="2641726"/>
                  </a:lnTo>
                  <a:lnTo>
                    <a:pt x="742018" y="2693163"/>
                  </a:lnTo>
                  <a:lnTo>
                    <a:pt x="746334" y="2744702"/>
                  </a:lnTo>
                  <a:lnTo>
                    <a:pt x="750316" y="2796342"/>
                  </a:lnTo>
                  <a:lnTo>
                    <a:pt x="753960" y="2848082"/>
                  </a:lnTo>
                  <a:lnTo>
                    <a:pt x="757267" y="2899922"/>
                  </a:lnTo>
                  <a:lnTo>
                    <a:pt x="760235" y="2951860"/>
                  </a:lnTo>
                  <a:lnTo>
                    <a:pt x="762863" y="3003895"/>
                  </a:lnTo>
                  <a:lnTo>
                    <a:pt x="765149" y="3056026"/>
                  </a:lnTo>
                  <a:lnTo>
                    <a:pt x="767114" y="3108921"/>
                  </a:lnTo>
                  <a:lnTo>
                    <a:pt x="768715" y="3161771"/>
                  </a:lnTo>
                  <a:lnTo>
                    <a:pt x="769954" y="3214571"/>
                  </a:lnTo>
                  <a:lnTo>
                    <a:pt x="770834" y="3267316"/>
                  </a:lnTo>
                  <a:lnTo>
                    <a:pt x="771356" y="3320001"/>
                  </a:lnTo>
                  <a:lnTo>
                    <a:pt x="771523" y="3372619"/>
                  </a:lnTo>
                  <a:lnTo>
                    <a:pt x="771337" y="3425166"/>
                  </a:lnTo>
                  <a:lnTo>
                    <a:pt x="770800" y="3477636"/>
                  </a:lnTo>
                  <a:lnTo>
                    <a:pt x="769914" y="3530024"/>
                  </a:lnTo>
                  <a:lnTo>
                    <a:pt x="768681" y="3582324"/>
                  </a:lnTo>
                  <a:lnTo>
                    <a:pt x="767103" y="3634531"/>
                  </a:lnTo>
                  <a:lnTo>
                    <a:pt x="765183" y="3686641"/>
                  </a:lnTo>
                  <a:lnTo>
                    <a:pt x="762922" y="3738646"/>
                  </a:lnTo>
                  <a:lnTo>
                    <a:pt x="760323" y="3790543"/>
                  </a:lnTo>
                  <a:lnTo>
                    <a:pt x="811161" y="3877215"/>
                  </a:lnTo>
                  <a:lnTo>
                    <a:pt x="861078" y="3964262"/>
                  </a:lnTo>
                  <a:lnTo>
                    <a:pt x="910077" y="4051677"/>
                  </a:lnTo>
                  <a:lnTo>
                    <a:pt x="958159" y="4139454"/>
                  </a:lnTo>
                  <a:lnTo>
                    <a:pt x="1005324" y="4227585"/>
                  </a:lnTo>
                  <a:lnTo>
                    <a:pt x="1051575" y="4316064"/>
                  </a:lnTo>
                  <a:lnTo>
                    <a:pt x="1096912" y="4404884"/>
                  </a:lnTo>
                  <a:lnTo>
                    <a:pt x="1119238" y="4449419"/>
                  </a:lnTo>
                  <a:lnTo>
                    <a:pt x="1119238" y="760425"/>
                  </a:lnTo>
                  <a:lnTo>
                    <a:pt x="381660" y="0"/>
                  </a:lnTo>
                  <a:close/>
                </a:path>
              </a:pathLst>
            </a:custGeom>
            <a:solidFill>
              <a:srgbClr val="EDEDEE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" name="object 13"/>
            <p:cNvSpPr/>
            <p:nvPr/>
          </p:nvSpPr>
          <p:spPr>
            <a:xfrm>
              <a:off x="11070464" y="0"/>
              <a:ext cx="771525" cy="6500495"/>
            </a:xfrm>
            <a:custGeom>
              <a:avLst/>
              <a:gdLst/>
              <a:ahLst/>
              <a:cxnLst/>
              <a:rect l="l" t="t" r="r" b="b"/>
              <a:pathLst>
                <a:path w="771525" h="6500495">
                  <a:moveTo>
                    <a:pt x="0" y="0"/>
                  </a:moveTo>
                  <a:lnTo>
                    <a:pt x="20040" y="41658"/>
                  </a:lnTo>
                  <a:lnTo>
                    <a:pt x="41055" y="86065"/>
                  </a:lnTo>
                  <a:lnTo>
                    <a:pt x="61799" y="130634"/>
                  </a:lnTo>
                  <a:lnTo>
                    <a:pt x="82271" y="175362"/>
                  </a:lnTo>
                  <a:lnTo>
                    <a:pt x="102469" y="220249"/>
                  </a:lnTo>
                  <a:lnTo>
                    <a:pt x="122393" y="265293"/>
                  </a:lnTo>
                  <a:lnTo>
                    <a:pt x="142040" y="310494"/>
                  </a:lnTo>
                  <a:lnTo>
                    <a:pt x="161411" y="355850"/>
                  </a:lnTo>
                  <a:lnTo>
                    <a:pt x="180503" y="401360"/>
                  </a:lnTo>
                  <a:lnTo>
                    <a:pt x="199316" y="447023"/>
                  </a:lnTo>
                  <a:lnTo>
                    <a:pt x="217849" y="492838"/>
                  </a:lnTo>
                  <a:lnTo>
                    <a:pt x="236099" y="538803"/>
                  </a:lnTo>
                  <a:lnTo>
                    <a:pt x="254067" y="584918"/>
                  </a:lnTo>
                  <a:lnTo>
                    <a:pt x="271750" y="631181"/>
                  </a:lnTo>
                  <a:lnTo>
                    <a:pt x="289148" y="677592"/>
                  </a:lnTo>
                  <a:lnTo>
                    <a:pt x="306259" y="724149"/>
                  </a:lnTo>
                  <a:lnTo>
                    <a:pt x="323082" y="770850"/>
                  </a:lnTo>
                  <a:lnTo>
                    <a:pt x="339616" y="817695"/>
                  </a:lnTo>
                  <a:lnTo>
                    <a:pt x="355860" y="864683"/>
                  </a:lnTo>
                  <a:lnTo>
                    <a:pt x="371813" y="911813"/>
                  </a:lnTo>
                  <a:lnTo>
                    <a:pt x="387473" y="959083"/>
                  </a:lnTo>
                  <a:lnTo>
                    <a:pt x="402839" y="1006492"/>
                  </a:lnTo>
                  <a:lnTo>
                    <a:pt x="417910" y="1054039"/>
                  </a:lnTo>
                  <a:lnTo>
                    <a:pt x="432685" y="1101723"/>
                  </a:lnTo>
                  <a:lnTo>
                    <a:pt x="447162" y="1149543"/>
                  </a:lnTo>
                  <a:lnTo>
                    <a:pt x="461341" y="1197498"/>
                  </a:lnTo>
                  <a:lnTo>
                    <a:pt x="475220" y="1245586"/>
                  </a:lnTo>
                  <a:lnTo>
                    <a:pt x="488798" y="1293806"/>
                  </a:lnTo>
                  <a:lnTo>
                    <a:pt x="502074" y="1342158"/>
                  </a:lnTo>
                  <a:lnTo>
                    <a:pt x="515046" y="1390640"/>
                  </a:lnTo>
                  <a:lnTo>
                    <a:pt x="527714" y="1439250"/>
                  </a:lnTo>
                  <a:lnTo>
                    <a:pt x="540076" y="1487989"/>
                  </a:lnTo>
                  <a:lnTo>
                    <a:pt x="552131" y="1536854"/>
                  </a:lnTo>
                  <a:lnTo>
                    <a:pt x="563877" y="1585845"/>
                  </a:lnTo>
                  <a:lnTo>
                    <a:pt x="575314" y="1634960"/>
                  </a:lnTo>
                  <a:lnTo>
                    <a:pt x="586441" y="1684198"/>
                  </a:lnTo>
                  <a:lnTo>
                    <a:pt x="597256" y="1733558"/>
                  </a:lnTo>
                  <a:lnTo>
                    <a:pt x="607758" y="1783039"/>
                  </a:lnTo>
                  <a:lnTo>
                    <a:pt x="617945" y="1832640"/>
                  </a:lnTo>
                  <a:lnTo>
                    <a:pt x="627818" y="1882360"/>
                  </a:lnTo>
                  <a:lnTo>
                    <a:pt x="637373" y="1932197"/>
                  </a:lnTo>
                  <a:lnTo>
                    <a:pt x="646611" y="1982151"/>
                  </a:lnTo>
                  <a:lnTo>
                    <a:pt x="655530" y="2032219"/>
                  </a:lnTo>
                  <a:lnTo>
                    <a:pt x="664129" y="2082402"/>
                  </a:lnTo>
                  <a:lnTo>
                    <a:pt x="672406" y="2132698"/>
                  </a:lnTo>
                  <a:lnTo>
                    <a:pt x="680361" y="2183105"/>
                  </a:lnTo>
                  <a:lnTo>
                    <a:pt x="687992" y="2233624"/>
                  </a:lnTo>
                  <a:lnTo>
                    <a:pt x="695297" y="2284251"/>
                  </a:lnTo>
                  <a:lnTo>
                    <a:pt x="702277" y="2334987"/>
                  </a:lnTo>
                  <a:lnTo>
                    <a:pt x="708929" y="2385831"/>
                  </a:lnTo>
                  <a:lnTo>
                    <a:pt x="715253" y="2436780"/>
                  </a:lnTo>
                  <a:lnTo>
                    <a:pt x="721247" y="2487834"/>
                  </a:lnTo>
                  <a:lnTo>
                    <a:pt x="726910" y="2538992"/>
                  </a:lnTo>
                  <a:lnTo>
                    <a:pt x="732241" y="2590253"/>
                  </a:lnTo>
                  <a:lnTo>
                    <a:pt x="737239" y="2641615"/>
                  </a:lnTo>
                  <a:lnTo>
                    <a:pt x="741901" y="2693078"/>
                  </a:lnTo>
                  <a:lnTo>
                    <a:pt x="746229" y="2744640"/>
                  </a:lnTo>
                  <a:lnTo>
                    <a:pt x="750219" y="2796299"/>
                  </a:lnTo>
                  <a:lnTo>
                    <a:pt x="753871" y="2848056"/>
                  </a:lnTo>
                  <a:lnTo>
                    <a:pt x="757183" y="2899909"/>
                  </a:lnTo>
                  <a:lnTo>
                    <a:pt x="760155" y="2951856"/>
                  </a:lnTo>
                  <a:lnTo>
                    <a:pt x="762786" y="3003897"/>
                  </a:lnTo>
                  <a:lnTo>
                    <a:pt x="765073" y="3056030"/>
                  </a:lnTo>
                  <a:lnTo>
                    <a:pt x="767023" y="3108461"/>
                  </a:lnTo>
                  <a:lnTo>
                    <a:pt x="768621" y="3160826"/>
                  </a:lnTo>
                  <a:lnTo>
                    <a:pt x="769867" y="3213124"/>
                  </a:lnTo>
                  <a:lnTo>
                    <a:pt x="770763" y="3265353"/>
                  </a:lnTo>
                  <a:lnTo>
                    <a:pt x="771309" y="3317513"/>
                  </a:lnTo>
                  <a:lnTo>
                    <a:pt x="771507" y="3369602"/>
                  </a:lnTo>
                  <a:lnTo>
                    <a:pt x="771358" y="3421619"/>
                  </a:lnTo>
                  <a:lnTo>
                    <a:pt x="770863" y="3473562"/>
                  </a:lnTo>
                  <a:lnTo>
                    <a:pt x="770023" y="3525431"/>
                  </a:lnTo>
                  <a:lnTo>
                    <a:pt x="768839" y="3577224"/>
                  </a:lnTo>
                  <a:lnTo>
                    <a:pt x="767312" y="3628941"/>
                  </a:lnTo>
                  <a:lnTo>
                    <a:pt x="765443" y="3680579"/>
                  </a:lnTo>
                  <a:lnTo>
                    <a:pt x="763234" y="3732138"/>
                  </a:lnTo>
                  <a:lnTo>
                    <a:pt x="760686" y="3783616"/>
                  </a:lnTo>
                  <a:lnTo>
                    <a:pt x="757799" y="3835012"/>
                  </a:lnTo>
                  <a:lnTo>
                    <a:pt x="754575" y="3886326"/>
                  </a:lnTo>
                  <a:lnTo>
                    <a:pt x="751015" y="3937555"/>
                  </a:lnTo>
                  <a:lnTo>
                    <a:pt x="747119" y="3988699"/>
                  </a:lnTo>
                  <a:lnTo>
                    <a:pt x="742890" y="4039756"/>
                  </a:lnTo>
                  <a:lnTo>
                    <a:pt x="738328" y="4090725"/>
                  </a:lnTo>
                  <a:lnTo>
                    <a:pt x="733434" y="4141605"/>
                  </a:lnTo>
                  <a:lnTo>
                    <a:pt x="728210" y="4192395"/>
                  </a:lnTo>
                  <a:lnTo>
                    <a:pt x="722656" y="4243093"/>
                  </a:lnTo>
                  <a:lnTo>
                    <a:pt x="716773" y="4293699"/>
                  </a:lnTo>
                  <a:lnTo>
                    <a:pt x="710563" y="4344211"/>
                  </a:lnTo>
                  <a:lnTo>
                    <a:pt x="704027" y="4394627"/>
                  </a:lnTo>
                  <a:lnTo>
                    <a:pt x="697166" y="4444948"/>
                  </a:lnTo>
                  <a:lnTo>
                    <a:pt x="689980" y="4495170"/>
                  </a:lnTo>
                  <a:lnTo>
                    <a:pt x="682472" y="4545294"/>
                  </a:lnTo>
                  <a:lnTo>
                    <a:pt x="674642" y="4595318"/>
                  </a:lnTo>
                  <a:lnTo>
                    <a:pt x="666491" y="4645240"/>
                  </a:lnTo>
                  <a:lnTo>
                    <a:pt x="658021" y="4695061"/>
                  </a:lnTo>
                  <a:lnTo>
                    <a:pt x="649232" y="4744777"/>
                  </a:lnTo>
                  <a:lnTo>
                    <a:pt x="640125" y="4794389"/>
                  </a:lnTo>
                  <a:lnTo>
                    <a:pt x="630702" y="4843894"/>
                  </a:lnTo>
                  <a:lnTo>
                    <a:pt x="620964" y="4893293"/>
                  </a:lnTo>
                  <a:lnTo>
                    <a:pt x="610912" y="4942583"/>
                  </a:lnTo>
                  <a:lnTo>
                    <a:pt x="600547" y="4991763"/>
                  </a:lnTo>
                  <a:lnTo>
                    <a:pt x="589869" y="5040832"/>
                  </a:lnTo>
                  <a:lnTo>
                    <a:pt x="578881" y="5089789"/>
                  </a:lnTo>
                  <a:lnTo>
                    <a:pt x="567584" y="5138633"/>
                  </a:lnTo>
                  <a:lnTo>
                    <a:pt x="555977" y="5187362"/>
                  </a:lnTo>
                  <a:lnTo>
                    <a:pt x="544063" y="5235975"/>
                  </a:lnTo>
                  <a:lnTo>
                    <a:pt x="531843" y="5284471"/>
                  </a:lnTo>
                  <a:lnTo>
                    <a:pt x="519317" y="5332849"/>
                  </a:lnTo>
                  <a:lnTo>
                    <a:pt x="506487" y="5381108"/>
                  </a:lnTo>
                  <a:lnTo>
                    <a:pt x="493354" y="5429246"/>
                  </a:lnTo>
                  <a:lnTo>
                    <a:pt x="479919" y="5477262"/>
                  </a:lnTo>
                  <a:lnTo>
                    <a:pt x="466183" y="5525156"/>
                  </a:lnTo>
                  <a:lnTo>
                    <a:pt x="452147" y="5572924"/>
                  </a:lnTo>
                  <a:lnTo>
                    <a:pt x="437812" y="5620568"/>
                  </a:lnTo>
                  <a:lnTo>
                    <a:pt x="423180" y="5668084"/>
                  </a:lnTo>
                  <a:lnTo>
                    <a:pt x="408251" y="5715473"/>
                  </a:lnTo>
                  <a:lnTo>
                    <a:pt x="393027" y="5762733"/>
                  </a:lnTo>
                  <a:lnTo>
                    <a:pt x="377508" y="5809862"/>
                  </a:lnTo>
                  <a:lnTo>
                    <a:pt x="361697" y="5856860"/>
                  </a:lnTo>
                  <a:lnTo>
                    <a:pt x="345593" y="5903725"/>
                  </a:lnTo>
                  <a:lnTo>
                    <a:pt x="329198" y="5950455"/>
                  </a:lnTo>
                  <a:lnTo>
                    <a:pt x="312513" y="5997051"/>
                  </a:lnTo>
                  <a:lnTo>
                    <a:pt x="295539" y="6043510"/>
                  </a:lnTo>
                  <a:lnTo>
                    <a:pt x="278278" y="6089832"/>
                  </a:lnTo>
                  <a:lnTo>
                    <a:pt x="260730" y="6136015"/>
                  </a:lnTo>
                  <a:lnTo>
                    <a:pt x="242896" y="6182058"/>
                  </a:lnTo>
                  <a:lnTo>
                    <a:pt x="224778" y="6227959"/>
                  </a:lnTo>
                  <a:lnTo>
                    <a:pt x="206377" y="6273718"/>
                  </a:lnTo>
                  <a:lnTo>
                    <a:pt x="187694" y="6319333"/>
                  </a:lnTo>
                  <a:lnTo>
                    <a:pt x="168729" y="6364804"/>
                  </a:lnTo>
                  <a:lnTo>
                    <a:pt x="149484" y="6410128"/>
                  </a:lnTo>
                  <a:lnTo>
                    <a:pt x="129961" y="6455305"/>
                  </a:lnTo>
                  <a:lnTo>
                    <a:pt x="110159" y="6500333"/>
                  </a:lnTo>
                </a:path>
              </a:pathLst>
            </a:custGeom>
            <a:ln w="9524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4" name="object 14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545"/>
              </a:lnSpc>
            </a:pPr>
            <a:r>
              <a:rPr dirty="0"/>
              <a:t>TROJAN</a:t>
            </a:r>
            <a:r>
              <a:rPr spc="-20" dirty="0"/>
              <a:t> </a:t>
            </a:r>
            <a:r>
              <a:rPr dirty="0"/>
              <a:t>CONSTRUCTION</a:t>
            </a:r>
            <a:r>
              <a:rPr spc="-20" dirty="0"/>
              <a:t> </a:t>
            </a:r>
            <a:r>
              <a:rPr dirty="0"/>
              <a:t>HOLDING</a:t>
            </a:r>
            <a:r>
              <a:rPr spc="145" dirty="0"/>
              <a:t> </a:t>
            </a:r>
            <a:r>
              <a:rPr sz="2175" b="0" baseline="-7662" dirty="0">
                <a:solidFill>
                  <a:srgbClr val="232D69"/>
                </a:solidFill>
                <a:latin typeface="Poppins Light"/>
                <a:cs typeface="Poppins Light"/>
              </a:rPr>
              <a:t>I</a:t>
            </a:r>
            <a:r>
              <a:rPr sz="2175" b="0" spc="52" baseline="-7662" dirty="0">
                <a:solidFill>
                  <a:srgbClr val="232D69"/>
                </a:solidFill>
                <a:latin typeface="Poppins Light"/>
                <a:cs typeface="Poppins Light"/>
              </a:rPr>
              <a:t> </a:t>
            </a:r>
            <a:fld id="{81D60167-4931-47E6-BA6A-407CBD079E47}" type="slidenum">
              <a:rPr sz="900" spc="-25" dirty="0">
                <a:solidFill>
                  <a:srgbClr val="232D69"/>
                </a:solidFill>
                <a:latin typeface="Poppins SemiBold"/>
                <a:cs typeface="Poppins SemiBold"/>
              </a:rPr>
              <a:t>15</a:t>
            </a:fld>
            <a:endParaRPr sz="900">
              <a:latin typeface="Poppins SemiBold"/>
              <a:cs typeface="Poppins SemiBold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8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360006" y="360006"/>
            <a:ext cx="11470005" cy="6138545"/>
          </a:xfrm>
          <a:custGeom>
            <a:avLst/>
            <a:gdLst/>
            <a:ahLst/>
            <a:cxnLst/>
            <a:rect l="l" t="t" r="r" b="b"/>
            <a:pathLst>
              <a:path w="11470005" h="6138545">
                <a:moveTo>
                  <a:pt x="11469598" y="0"/>
                </a:moveTo>
                <a:lnTo>
                  <a:pt x="0" y="0"/>
                </a:lnTo>
                <a:lnTo>
                  <a:pt x="0" y="6137998"/>
                </a:lnTo>
                <a:lnTo>
                  <a:pt x="11469598" y="6137998"/>
                </a:lnTo>
                <a:lnTo>
                  <a:pt x="11469598" y="0"/>
                </a:lnTo>
                <a:close/>
              </a:path>
            </a:pathLst>
          </a:custGeom>
          <a:solidFill>
            <a:srgbClr val="BA9977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/>
          <p:nvPr/>
        </p:nvSpPr>
        <p:spPr>
          <a:xfrm>
            <a:off x="1155302" y="2070719"/>
            <a:ext cx="3911600" cy="2123440"/>
          </a:xfrm>
          <a:prstGeom prst="rect">
            <a:avLst/>
          </a:prstGeom>
        </p:spPr>
        <p:txBody>
          <a:bodyPr vert="horz" wrap="square" lIns="0" tIns="22860" rIns="0" bIns="0" rtlCol="0">
            <a:spAutoFit/>
          </a:bodyPr>
          <a:lstStyle/>
          <a:p>
            <a:pPr marL="215900" marR="596900" algn="just">
              <a:lnSpc>
                <a:spcPts val="1400"/>
              </a:lnSpc>
              <a:spcBef>
                <a:spcPts val="180"/>
              </a:spcBef>
            </a:pPr>
            <a:r>
              <a:rPr sz="1200" dirty="0">
                <a:solidFill>
                  <a:srgbClr val="FFFFFF"/>
                </a:solidFill>
                <a:latin typeface="Poppins Medium"/>
                <a:cs typeface="Poppins Medium"/>
              </a:rPr>
              <a:t>Construction</a:t>
            </a:r>
            <a:r>
              <a:rPr sz="1200" spc="-10" dirty="0">
                <a:solidFill>
                  <a:srgbClr val="FFFFFF"/>
                </a:solidFill>
                <a:latin typeface="Poppins Medium"/>
                <a:cs typeface="Poppins Medium"/>
              </a:rPr>
              <a:t> </a:t>
            </a:r>
            <a:r>
              <a:rPr sz="1200" dirty="0">
                <a:solidFill>
                  <a:srgbClr val="FFFFFF"/>
                </a:solidFill>
                <a:latin typeface="Poppins Medium"/>
                <a:cs typeface="Poppins Medium"/>
              </a:rPr>
              <a:t>of</a:t>
            </a:r>
            <a:r>
              <a:rPr sz="1200" spc="-10" dirty="0">
                <a:solidFill>
                  <a:srgbClr val="FFFFFF"/>
                </a:solidFill>
                <a:latin typeface="Poppins Medium"/>
                <a:cs typeface="Poppins Medium"/>
              </a:rPr>
              <a:t> </a:t>
            </a:r>
            <a:r>
              <a:rPr sz="1200" dirty="0">
                <a:solidFill>
                  <a:srgbClr val="FFFFFF"/>
                </a:solidFill>
                <a:latin typeface="Poppins Medium"/>
                <a:cs typeface="Poppins Medium"/>
              </a:rPr>
              <a:t>Zayed</a:t>
            </a:r>
            <a:r>
              <a:rPr sz="1200" spc="-10" dirty="0">
                <a:solidFill>
                  <a:srgbClr val="FFFFFF"/>
                </a:solidFill>
                <a:latin typeface="Poppins Medium"/>
                <a:cs typeface="Poppins Medium"/>
              </a:rPr>
              <a:t> </a:t>
            </a:r>
            <a:r>
              <a:rPr sz="1200" dirty="0">
                <a:solidFill>
                  <a:srgbClr val="FFFFFF"/>
                </a:solidFill>
                <a:latin typeface="Poppins Medium"/>
                <a:cs typeface="Poppins Medium"/>
              </a:rPr>
              <a:t>National</a:t>
            </a:r>
            <a:r>
              <a:rPr sz="1200" spc="-10" dirty="0">
                <a:solidFill>
                  <a:srgbClr val="FFFFFF"/>
                </a:solidFill>
                <a:latin typeface="Poppins Medium"/>
                <a:cs typeface="Poppins Medium"/>
              </a:rPr>
              <a:t> Museum </a:t>
            </a:r>
            <a:r>
              <a:rPr sz="1200" dirty="0">
                <a:solidFill>
                  <a:srgbClr val="FFFFFF"/>
                </a:solidFill>
                <a:latin typeface="Poppins Medium"/>
                <a:cs typeface="Poppins Medium"/>
              </a:rPr>
              <a:t>including testing and </a:t>
            </a:r>
            <a:r>
              <a:rPr sz="1200" spc="-10" dirty="0">
                <a:solidFill>
                  <a:srgbClr val="FFFFFF"/>
                </a:solidFill>
                <a:latin typeface="Poppins Medium"/>
                <a:cs typeface="Poppins Medium"/>
              </a:rPr>
              <a:t>maintenance.</a:t>
            </a:r>
            <a:endParaRPr sz="1200">
              <a:latin typeface="Poppins Medium"/>
              <a:cs typeface="Poppins Medium"/>
            </a:endParaRPr>
          </a:p>
          <a:p>
            <a:pPr>
              <a:lnSpc>
                <a:spcPct val="100000"/>
              </a:lnSpc>
              <a:spcBef>
                <a:spcPts val="1714"/>
              </a:spcBef>
            </a:pPr>
            <a:endParaRPr sz="1200">
              <a:latin typeface="Poppins Medium"/>
              <a:cs typeface="Poppins Medium"/>
            </a:endParaRPr>
          </a:p>
          <a:p>
            <a:pPr marL="215900" algn="just">
              <a:lnSpc>
                <a:spcPct val="100000"/>
              </a:lnSpc>
            </a:pPr>
            <a:r>
              <a:rPr sz="1100" dirty="0">
                <a:solidFill>
                  <a:srgbClr val="FFFFFF"/>
                </a:solidFill>
                <a:latin typeface="Poppins Medium"/>
                <a:cs typeface="Poppins Medium"/>
              </a:rPr>
              <a:t>Project</a:t>
            </a:r>
            <a:r>
              <a:rPr sz="1100" spc="-30" dirty="0">
                <a:solidFill>
                  <a:srgbClr val="FFFFFF"/>
                </a:solidFill>
                <a:latin typeface="Poppins Medium"/>
                <a:cs typeface="Poppins Medium"/>
              </a:rPr>
              <a:t> </a:t>
            </a:r>
            <a:r>
              <a:rPr sz="1100" dirty="0">
                <a:solidFill>
                  <a:srgbClr val="FFFFFF"/>
                </a:solidFill>
                <a:latin typeface="Poppins Medium"/>
                <a:cs typeface="Poppins Medium"/>
              </a:rPr>
              <a:t>Category:</a:t>
            </a:r>
            <a:r>
              <a:rPr sz="1100" spc="-10" dirty="0">
                <a:solidFill>
                  <a:srgbClr val="FFFFFF"/>
                </a:solidFill>
                <a:latin typeface="Poppins Medium"/>
                <a:cs typeface="Poppins Medium"/>
              </a:rPr>
              <a:t> </a:t>
            </a:r>
            <a:r>
              <a:rPr sz="1100" dirty="0">
                <a:solidFill>
                  <a:srgbClr val="FFFFFF"/>
                </a:solidFill>
                <a:latin typeface="Poppins Light"/>
                <a:cs typeface="Poppins Light"/>
              </a:rPr>
              <a:t>Culture-</a:t>
            </a:r>
            <a:r>
              <a:rPr sz="1100" spc="-10" dirty="0">
                <a:solidFill>
                  <a:srgbClr val="FFFFFF"/>
                </a:solidFill>
                <a:latin typeface="Poppins Light"/>
                <a:cs typeface="Poppins Light"/>
              </a:rPr>
              <a:t>Education</a:t>
            </a:r>
            <a:endParaRPr sz="1100">
              <a:latin typeface="Poppins Light"/>
              <a:cs typeface="Poppins Light"/>
            </a:endParaRPr>
          </a:p>
          <a:p>
            <a:pPr marL="215900" algn="just">
              <a:lnSpc>
                <a:spcPct val="100000"/>
              </a:lnSpc>
              <a:spcBef>
                <a:spcPts val="880"/>
              </a:spcBef>
            </a:pPr>
            <a:r>
              <a:rPr sz="1100" dirty="0">
                <a:solidFill>
                  <a:srgbClr val="FFFFFF"/>
                </a:solidFill>
                <a:latin typeface="Poppins Medium"/>
                <a:cs typeface="Poppins Medium"/>
              </a:rPr>
              <a:t>Location:</a:t>
            </a:r>
            <a:r>
              <a:rPr sz="1100" spc="-5" dirty="0">
                <a:solidFill>
                  <a:srgbClr val="FFFFFF"/>
                </a:solidFill>
                <a:latin typeface="Poppins Medium"/>
                <a:cs typeface="Poppins Medium"/>
              </a:rPr>
              <a:t> </a:t>
            </a:r>
            <a:r>
              <a:rPr sz="1100" dirty="0">
                <a:solidFill>
                  <a:srgbClr val="FFFFFF"/>
                </a:solidFill>
                <a:latin typeface="Poppins Light"/>
                <a:cs typeface="Poppins Light"/>
              </a:rPr>
              <a:t>Saadiyat,</a:t>
            </a:r>
            <a:r>
              <a:rPr sz="1100" spc="-15" dirty="0">
                <a:solidFill>
                  <a:srgbClr val="FFFFFF"/>
                </a:solidFill>
                <a:latin typeface="Poppins Light"/>
                <a:cs typeface="Poppins Light"/>
              </a:rPr>
              <a:t> </a:t>
            </a:r>
            <a:r>
              <a:rPr sz="1100" dirty="0">
                <a:solidFill>
                  <a:srgbClr val="FFFFFF"/>
                </a:solidFill>
                <a:latin typeface="Poppins Light"/>
                <a:cs typeface="Poppins Light"/>
              </a:rPr>
              <a:t>Abu</a:t>
            </a:r>
            <a:r>
              <a:rPr sz="1100" spc="-15" dirty="0">
                <a:solidFill>
                  <a:srgbClr val="FFFFFF"/>
                </a:solidFill>
                <a:latin typeface="Poppins Light"/>
                <a:cs typeface="Poppins Light"/>
              </a:rPr>
              <a:t> </a:t>
            </a:r>
            <a:r>
              <a:rPr sz="1100" spc="-10" dirty="0">
                <a:solidFill>
                  <a:srgbClr val="FFFFFF"/>
                </a:solidFill>
                <a:latin typeface="Poppins Light"/>
                <a:cs typeface="Poppins Light"/>
              </a:rPr>
              <a:t>Dhabi</a:t>
            </a:r>
            <a:endParaRPr sz="1100">
              <a:latin typeface="Poppins Light"/>
              <a:cs typeface="Poppins Light"/>
            </a:endParaRPr>
          </a:p>
          <a:p>
            <a:pPr marL="215900" marR="745490" algn="just">
              <a:lnSpc>
                <a:spcPct val="166700"/>
              </a:lnSpc>
            </a:pPr>
            <a:r>
              <a:rPr sz="1100" dirty="0">
                <a:solidFill>
                  <a:srgbClr val="FFFFFF"/>
                </a:solidFill>
                <a:latin typeface="Poppins Medium"/>
                <a:cs typeface="Poppins Medium"/>
              </a:rPr>
              <a:t>Company:</a:t>
            </a:r>
            <a:r>
              <a:rPr sz="1100" spc="-20" dirty="0">
                <a:solidFill>
                  <a:srgbClr val="FFFFFF"/>
                </a:solidFill>
                <a:latin typeface="Poppins Medium"/>
                <a:cs typeface="Poppins Medium"/>
              </a:rPr>
              <a:t> </a:t>
            </a:r>
            <a:r>
              <a:rPr sz="1100" dirty="0">
                <a:solidFill>
                  <a:srgbClr val="FFFFFF"/>
                </a:solidFill>
                <a:latin typeface="Poppins Light"/>
                <a:cs typeface="Poppins Light"/>
              </a:rPr>
              <a:t>Trojan</a:t>
            </a:r>
            <a:r>
              <a:rPr sz="1100" spc="-35" dirty="0">
                <a:solidFill>
                  <a:srgbClr val="FFFFFF"/>
                </a:solidFill>
                <a:latin typeface="Poppins Light"/>
                <a:cs typeface="Poppins Light"/>
              </a:rPr>
              <a:t> </a:t>
            </a:r>
            <a:r>
              <a:rPr sz="1100" dirty="0">
                <a:solidFill>
                  <a:srgbClr val="FFFFFF"/>
                </a:solidFill>
                <a:latin typeface="Poppins Light"/>
                <a:cs typeface="Poppins Light"/>
              </a:rPr>
              <a:t>General</a:t>
            </a:r>
            <a:r>
              <a:rPr sz="1100" spc="-35" dirty="0">
                <a:solidFill>
                  <a:srgbClr val="FFFFFF"/>
                </a:solidFill>
                <a:latin typeface="Poppins Light"/>
                <a:cs typeface="Poppins Light"/>
              </a:rPr>
              <a:t> </a:t>
            </a:r>
            <a:r>
              <a:rPr sz="1100" dirty="0">
                <a:solidFill>
                  <a:srgbClr val="FFFFFF"/>
                </a:solidFill>
                <a:latin typeface="Poppins Light"/>
                <a:cs typeface="Poppins Light"/>
              </a:rPr>
              <a:t>Contracting</a:t>
            </a:r>
            <a:r>
              <a:rPr sz="1100" spc="-35" dirty="0">
                <a:solidFill>
                  <a:srgbClr val="FFFFFF"/>
                </a:solidFill>
                <a:latin typeface="Poppins Light"/>
                <a:cs typeface="Poppins Light"/>
              </a:rPr>
              <a:t> </a:t>
            </a:r>
            <a:r>
              <a:rPr sz="1100" spc="-25" dirty="0">
                <a:solidFill>
                  <a:srgbClr val="FFFFFF"/>
                </a:solidFill>
                <a:latin typeface="Poppins Light"/>
                <a:cs typeface="Poppins Light"/>
              </a:rPr>
              <a:t>LLC </a:t>
            </a:r>
            <a:r>
              <a:rPr sz="1100" dirty="0">
                <a:solidFill>
                  <a:srgbClr val="FFFFFF"/>
                </a:solidFill>
                <a:latin typeface="Poppins Medium"/>
                <a:cs typeface="Poppins Medium"/>
              </a:rPr>
              <a:t>Client:</a:t>
            </a:r>
            <a:r>
              <a:rPr sz="1100" spc="5" dirty="0">
                <a:solidFill>
                  <a:srgbClr val="FFFFFF"/>
                </a:solidFill>
                <a:latin typeface="Poppins Medium"/>
                <a:cs typeface="Poppins Medium"/>
              </a:rPr>
              <a:t> </a:t>
            </a:r>
            <a:r>
              <a:rPr sz="1100" dirty="0">
                <a:solidFill>
                  <a:srgbClr val="FFFFFF"/>
                </a:solidFill>
                <a:latin typeface="Poppins Light"/>
                <a:cs typeface="Poppins Light"/>
              </a:rPr>
              <a:t>Department</a:t>
            </a:r>
            <a:r>
              <a:rPr sz="1100" spc="-10" dirty="0">
                <a:solidFill>
                  <a:srgbClr val="FFFFFF"/>
                </a:solidFill>
                <a:latin typeface="Poppins Light"/>
                <a:cs typeface="Poppins Light"/>
              </a:rPr>
              <a:t> </a:t>
            </a:r>
            <a:r>
              <a:rPr sz="1100" dirty="0">
                <a:solidFill>
                  <a:srgbClr val="FFFFFF"/>
                </a:solidFill>
                <a:latin typeface="Poppins Light"/>
                <a:cs typeface="Poppins Light"/>
              </a:rPr>
              <a:t>of</a:t>
            </a:r>
            <a:r>
              <a:rPr sz="1100" spc="-5" dirty="0">
                <a:solidFill>
                  <a:srgbClr val="FFFFFF"/>
                </a:solidFill>
                <a:latin typeface="Poppins Light"/>
                <a:cs typeface="Poppins Light"/>
              </a:rPr>
              <a:t> </a:t>
            </a:r>
            <a:r>
              <a:rPr sz="1100" dirty="0">
                <a:solidFill>
                  <a:srgbClr val="FFFFFF"/>
                </a:solidFill>
                <a:latin typeface="Poppins Light"/>
                <a:cs typeface="Poppins Light"/>
              </a:rPr>
              <a:t>Culture</a:t>
            </a:r>
            <a:r>
              <a:rPr sz="1100" spc="-10" dirty="0">
                <a:solidFill>
                  <a:srgbClr val="FFFFFF"/>
                </a:solidFill>
                <a:latin typeface="Poppins Light"/>
                <a:cs typeface="Poppins Light"/>
              </a:rPr>
              <a:t> </a:t>
            </a:r>
            <a:r>
              <a:rPr sz="1100" dirty="0">
                <a:solidFill>
                  <a:srgbClr val="FFFFFF"/>
                </a:solidFill>
                <a:latin typeface="Poppins Light"/>
                <a:cs typeface="Poppins Light"/>
              </a:rPr>
              <a:t>and</a:t>
            </a:r>
            <a:r>
              <a:rPr sz="1100" spc="-5" dirty="0">
                <a:solidFill>
                  <a:srgbClr val="FFFFFF"/>
                </a:solidFill>
                <a:latin typeface="Poppins Light"/>
                <a:cs typeface="Poppins Light"/>
              </a:rPr>
              <a:t> </a:t>
            </a:r>
            <a:r>
              <a:rPr sz="1100" spc="-10" dirty="0">
                <a:solidFill>
                  <a:srgbClr val="FFFFFF"/>
                </a:solidFill>
                <a:latin typeface="Poppins Light"/>
                <a:cs typeface="Poppins Light"/>
              </a:rPr>
              <a:t>Tourism </a:t>
            </a:r>
            <a:r>
              <a:rPr sz="1100" dirty="0">
                <a:solidFill>
                  <a:srgbClr val="FFFFFF"/>
                </a:solidFill>
                <a:latin typeface="Poppins Medium"/>
                <a:cs typeface="Poppins Medium"/>
              </a:rPr>
              <a:t>Completion</a:t>
            </a:r>
            <a:r>
              <a:rPr sz="1100" spc="-10" dirty="0">
                <a:solidFill>
                  <a:srgbClr val="FFFFFF"/>
                </a:solidFill>
                <a:latin typeface="Poppins Medium"/>
                <a:cs typeface="Poppins Medium"/>
              </a:rPr>
              <a:t> </a:t>
            </a:r>
            <a:r>
              <a:rPr sz="1100" dirty="0">
                <a:solidFill>
                  <a:srgbClr val="FFFFFF"/>
                </a:solidFill>
                <a:latin typeface="Poppins Medium"/>
                <a:cs typeface="Poppins Medium"/>
              </a:rPr>
              <a:t>by:</a:t>
            </a:r>
            <a:r>
              <a:rPr sz="1100" spc="5" dirty="0">
                <a:solidFill>
                  <a:srgbClr val="FFFFFF"/>
                </a:solidFill>
                <a:latin typeface="Poppins Medium"/>
                <a:cs typeface="Poppins Medium"/>
              </a:rPr>
              <a:t> </a:t>
            </a:r>
            <a:r>
              <a:rPr sz="1100" spc="-20" dirty="0">
                <a:solidFill>
                  <a:srgbClr val="FFFFFF"/>
                </a:solidFill>
                <a:latin typeface="Poppins Light"/>
                <a:cs typeface="Poppins Light"/>
              </a:rPr>
              <a:t>2025</a:t>
            </a:r>
            <a:endParaRPr sz="1100">
              <a:latin typeface="Poppins Light"/>
              <a:cs typeface="Poppins Light"/>
            </a:endParaRPr>
          </a:p>
        </p:txBody>
      </p:sp>
      <p:grpSp>
        <p:nvGrpSpPr>
          <p:cNvPr id="4" name="object 4"/>
          <p:cNvGrpSpPr/>
          <p:nvPr/>
        </p:nvGrpSpPr>
        <p:grpSpPr>
          <a:xfrm>
            <a:off x="1082113" y="-4762"/>
            <a:ext cx="11108055" cy="6510020"/>
            <a:chOff x="1082113" y="-4762"/>
            <a:chExt cx="11108055" cy="6510020"/>
          </a:xfrm>
        </p:grpSpPr>
        <p:sp>
          <p:nvSpPr>
            <p:cNvPr id="5" name="object 5"/>
            <p:cNvSpPr/>
            <p:nvPr/>
          </p:nvSpPr>
          <p:spPr>
            <a:xfrm>
              <a:off x="1088463" y="1833001"/>
              <a:ext cx="3985260" cy="3560445"/>
            </a:xfrm>
            <a:custGeom>
              <a:avLst/>
              <a:gdLst/>
              <a:ahLst/>
              <a:cxnLst/>
              <a:rect l="l" t="t" r="r" b="b"/>
              <a:pathLst>
                <a:path w="3985260" h="3560445">
                  <a:moveTo>
                    <a:pt x="109435" y="3559860"/>
                  </a:moveTo>
                  <a:lnTo>
                    <a:pt x="3984752" y="3559860"/>
                  </a:lnTo>
                  <a:lnTo>
                    <a:pt x="3984752" y="0"/>
                  </a:lnTo>
                  <a:lnTo>
                    <a:pt x="109435" y="0"/>
                  </a:lnTo>
                  <a:lnTo>
                    <a:pt x="66838" y="8600"/>
                  </a:lnTo>
                  <a:lnTo>
                    <a:pt x="32053" y="32053"/>
                  </a:lnTo>
                  <a:lnTo>
                    <a:pt x="8600" y="66838"/>
                  </a:lnTo>
                  <a:lnTo>
                    <a:pt x="0" y="109435"/>
                  </a:lnTo>
                  <a:lnTo>
                    <a:pt x="0" y="3450424"/>
                  </a:lnTo>
                  <a:lnTo>
                    <a:pt x="8600" y="3493022"/>
                  </a:lnTo>
                  <a:lnTo>
                    <a:pt x="32053" y="3527807"/>
                  </a:lnTo>
                  <a:lnTo>
                    <a:pt x="66838" y="3551260"/>
                  </a:lnTo>
                  <a:lnTo>
                    <a:pt x="109435" y="3559860"/>
                  </a:lnTo>
                  <a:close/>
                </a:path>
              </a:pathLst>
            </a:custGeom>
            <a:ln w="12700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6" name="object 6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5073205" y="1833003"/>
              <a:ext cx="6032868" cy="3559848"/>
            </a:xfrm>
            <a:prstGeom prst="rect">
              <a:avLst/>
            </a:prstGeom>
          </p:spPr>
        </p:pic>
        <p:sp>
          <p:nvSpPr>
            <p:cNvPr id="7" name="object 7"/>
            <p:cNvSpPr/>
            <p:nvPr/>
          </p:nvSpPr>
          <p:spPr>
            <a:xfrm>
              <a:off x="5073215" y="1833010"/>
              <a:ext cx="6033135" cy="3560445"/>
            </a:xfrm>
            <a:custGeom>
              <a:avLst/>
              <a:gdLst/>
              <a:ahLst/>
              <a:cxnLst/>
              <a:rect l="l" t="t" r="r" b="b"/>
              <a:pathLst>
                <a:path w="6033134" h="3560445">
                  <a:moveTo>
                    <a:pt x="5113362" y="372567"/>
                  </a:moveTo>
                  <a:lnTo>
                    <a:pt x="5076424" y="333657"/>
                  </a:lnTo>
                  <a:lnTo>
                    <a:pt x="5039295" y="294965"/>
                  </a:lnTo>
                  <a:lnTo>
                    <a:pt x="5001978" y="256491"/>
                  </a:lnTo>
                  <a:lnTo>
                    <a:pt x="4964474" y="218234"/>
                  </a:lnTo>
                  <a:lnTo>
                    <a:pt x="4926785" y="180193"/>
                  </a:lnTo>
                  <a:lnTo>
                    <a:pt x="4888912" y="142368"/>
                  </a:lnTo>
                  <a:lnTo>
                    <a:pt x="4850857" y="104760"/>
                  </a:lnTo>
                  <a:lnTo>
                    <a:pt x="4812622" y="67366"/>
                  </a:lnTo>
                  <a:lnTo>
                    <a:pt x="4774209" y="30187"/>
                  </a:lnTo>
                  <a:lnTo>
                    <a:pt x="4739582" y="7812"/>
                  </a:lnTo>
                  <a:lnTo>
                    <a:pt x="4699088" y="0"/>
                  </a:lnTo>
                  <a:lnTo>
                    <a:pt x="0" y="0"/>
                  </a:lnTo>
                  <a:lnTo>
                    <a:pt x="0" y="3559848"/>
                  </a:lnTo>
                  <a:lnTo>
                    <a:pt x="5924054" y="3559848"/>
                  </a:lnTo>
                  <a:lnTo>
                    <a:pt x="5966408" y="3551297"/>
                  </a:lnTo>
                  <a:lnTo>
                    <a:pt x="6000991" y="3527979"/>
                  </a:lnTo>
                  <a:lnTo>
                    <a:pt x="6024306" y="3493395"/>
                  </a:lnTo>
                  <a:lnTo>
                    <a:pt x="6032855" y="3451047"/>
                  </a:lnTo>
                  <a:lnTo>
                    <a:pt x="6032855" y="1498968"/>
                  </a:lnTo>
                  <a:lnTo>
                    <a:pt x="6004017" y="1458113"/>
                  </a:lnTo>
                  <a:lnTo>
                    <a:pt x="5974969" y="1417396"/>
                  </a:lnTo>
                  <a:lnTo>
                    <a:pt x="5945714" y="1376817"/>
                  </a:lnTo>
                  <a:lnTo>
                    <a:pt x="5916250" y="1336378"/>
                  </a:lnTo>
                  <a:lnTo>
                    <a:pt x="5886579" y="1296078"/>
                  </a:lnTo>
                  <a:lnTo>
                    <a:pt x="5856701" y="1255918"/>
                  </a:lnTo>
                  <a:lnTo>
                    <a:pt x="5826616" y="1215900"/>
                  </a:lnTo>
                  <a:lnTo>
                    <a:pt x="5796326" y="1176023"/>
                  </a:lnTo>
                  <a:lnTo>
                    <a:pt x="5765829" y="1136289"/>
                  </a:lnTo>
                  <a:lnTo>
                    <a:pt x="5735127" y="1096698"/>
                  </a:lnTo>
                  <a:lnTo>
                    <a:pt x="5704221" y="1057250"/>
                  </a:lnTo>
                  <a:lnTo>
                    <a:pt x="5673109" y="1017948"/>
                  </a:lnTo>
                  <a:lnTo>
                    <a:pt x="5641794" y="978790"/>
                  </a:lnTo>
                  <a:lnTo>
                    <a:pt x="5610276" y="939778"/>
                  </a:lnTo>
                  <a:lnTo>
                    <a:pt x="5578554" y="900913"/>
                  </a:lnTo>
                  <a:lnTo>
                    <a:pt x="5546629" y="862195"/>
                  </a:lnTo>
                  <a:lnTo>
                    <a:pt x="5514502" y="823625"/>
                  </a:lnTo>
                  <a:lnTo>
                    <a:pt x="5482174" y="785203"/>
                  </a:lnTo>
                  <a:lnTo>
                    <a:pt x="5449644" y="746931"/>
                  </a:lnTo>
                  <a:lnTo>
                    <a:pt x="5416913" y="708809"/>
                  </a:lnTo>
                  <a:lnTo>
                    <a:pt x="5383981" y="670837"/>
                  </a:lnTo>
                  <a:lnTo>
                    <a:pt x="5350850" y="633016"/>
                  </a:lnTo>
                  <a:lnTo>
                    <a:pt x="5317518" y="595348"/>
                  </a:lnTo>
                  <a:lnTo>
                    <a:pt x="5283988" y="557832"/>
                  </a:lnTo>
                  <a:lnTo>
                    <a:pt x="5250259" y="520470"/>
                  </a:lnTo>
                  <a:lnTo>
                    <a:pt x="5216331" y="483261"/>
                  </a:lnTo>
                  <a:lnTo>
                    <a:pt x="5182205" y="446207"/>
                  </a:lnTo>
                  <a:lnTo>
                    <a:pt x="5147882" y="409309"/>
                  </a:lnTo>
                  <a:lnTo>
                    <a:pt x="5113362" y="372567"/>
                  </a:lnTo>
                  <a:close/>
                </a:path>
              </a:pathLst>
            </a:custGeom>
            <a:ln w="12700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" name="object 8"/>
            <p:cNvSpPr/>
            <p:nvPr/>
          </p:nvSpPr>
          <p:spPr>
            <a:xfrm>
              <a:off x="7924254" y="-2"/>
              <a:ext cx="4265295" cy="4448810"/>
            </a:xfrm>
            <a:custGeom>
              <a:avLst/>
              <a:gdLst/>
              <a:ahLst/>
              <a:cxnLst/>
              <a:rect l="l" t="t" r="r" b="b"/>
              <a:pathLst>
                <a:path w="4265295" h="4448810">
                  <a:moveTo>
                    <a:pt x="4265002" y="0"/>
                  </a:moveTo>
                  <a:lnTo>
                    <a:pt x="0" y="0"/>
                  </a:lnTo>
                  <a:lnTo>
                    <a:pt x="86943" y="48528"/>
                  </a:lnTo>
                  <a:lnTo>
                    <a:pt x="173507" y="97953"/>
                  </a:lnTo>
                  <a:lnTo>
                    <a:pt x="259686" y="148274"/>
                  </a:lnTo>
                  <a:lnTo>
                    <a:pt x="345471" y="199490"/>
                  </a:lnTo>
                  <a:lnTo>
                    <a:pt x="430857" y="251602"/>
                  </a:lnTo>
                  <a:lnTo>
                    <a:pt x="515837" y="304610"/>
                  </a:lnTo>
                  <a:lnTo>
                    <a:pt x="600403" y="358512"/>
                  </a:lnTo>
                  <a:lnTo>
                    <a:pt x="684548" y="413310"/>
                  </a:lnTo>
                  <a:lnTo>
                    <a:pt x="768266" y="469003"/>
                  </a:lnTo>
                  <a:lnTo>
                    <a:pt x="851551" y="525590"/>
                  </a:lnTo>
                  <a:lnTo>
                    <a:pt x="934394" y="583073"/>
                  </a:lnTo>
                  <a:lnTo>
                    <a:pt x="1016789" y="641449"/>
                  </a:lnTo>
                  <a:lnTo>
                    <a:pt x="1098729" y="700721"/>
                  </a:lnTo>
                  <a:lnTo>
                    <a:pt x="1180208" y="760887"/>
                  </a:lnTo>
                  <a:lnTo>
                    <a:pt x="1261217" y="821947"/>
                  </a:lnTo>
                  <a:lnTo>
                    <a:pt x="1341752" y="883901"/>
                  </a:lnTo>
                  <a:lnTo>
                    <a:pt x="1421804" y="946749"/>
                  </a:lnTo>
                  <a:lnTo>
                    <a:pt x="1501366" y="1010491"/>
                  </a:lnTo>
                  <a:lnTo>
                    <a:pt x="1580432" y="1075127"/>
                  </a:lnTo>
                  <a:lnTo>
                    <a:pt x="1658995" y="1140656"/>
                  </a:lnTo>
                  <a:lnTo>
                    <a:pt x="1737048" y="1207079"/>
                  </a:lnTo>
                  <a:lnTo>
                    <a:pt x="1814584" y="1274395"/>
                  </a:lnTo>
                  <a:lnTo>
                    <a:pt x="1853156" y="1308388"/>
                  </a:lnTo>
                  <a:lnTo>
                    <a:pt x="1891596" y="1342604"/>
                  </a:lnTo>
                  <a:lnTo>
                    <a:pt x="1929904" y="1377044"/>
                  </a:lnTo>
                  <a:lnTo>
                    <a:pt x="1968078" y="1411707"/>
                  </a:lnTo>
                  <a:lnTo>
                    <a:pt x="2006117" y="1446593"/>
                  </a:lnTo>
                  <a:lnTo>
                    <a:pt x="2044021" y="1481702"/>
                  </a:lnTo>
                  <a:lnTo>
                    <a:pt x="2081789" y="1517035"/>
                  </a:lnTo>
                  <a:lnTo>
                    <a:pt x="2119421" y="1552590"/>
                  </a:lnTo>
                  <a:lnTo>
                    <a:pt x="2156914" y="1588369"/>
                  </a:lnTo>
                  <a:lnTo>
                    <a:pt x="2194268" y="1624371"/>
                  </a:lnTo>
                  <a:lnTo>
                    <a:pt x="2231483" y="1660596"/>
                  </a:lnTo>
                  <a:lnTo>
                    <a:pt x="2268558" y="1697045"/>
                  </a:lnTo>
                  <a:lnTo>
                    <a:pt x="2305491" y="1733716"/>
                  </a:lnTo>
                  <a:lnTo>
                    <a:pt x="2342282" y="1770610"/>
                  </a:lnTo>
                  <a:lnTo>
                    <a:pt x="2378930" y="1807728"/>
                  </a:lnTo>
                  <a:lnTo>
                    <a:pt x="2415434" y="1845068"/>
                  </a:lnTo>
                  <a:lnTo>
                    <a:pt x="2451793" y="1882632"/>
                  </a:lnTo>
                  <a:lnTo>
                    <a:pt x="2488007" y="1920419"/>
                  </a:lnTo>
                  <a:lnTo>
                    <a:pt x="2524074" y="1958428"/>
                  </a:lnTo>
                  <a:lnTo>
                    <a:pt x="2559846" y="1996502"/>
                  </a:lnTo>
                  <a:lnTo>
                    <a:pt x="2595388" y="2034709"/>
                  </a:lnTo>
                  <a:lnTo>
                    <a:pt x="2630701" y="2073047"/>
                  </a:lnTo>
                  <a:lnTo>
                    <a:pt x="2665784" y="2111516"/>
                  </a:lnTo>
                  <a:lnTo>
                    <a:pt x="2700638" y="2150116"/>
                  </a:lnTo>
                  <a:lnTo>
                    <a:pt x="2735261" y="2188844"/>
                  </a:lnTo>
                  <a:lnTo>
                    <a:pt x="2769656" y="2227701"/>
                  </a:lnTo>
                  <a:lnTo>
                    <a:pt x="2803820" y="2266686"/>
                  </a:lnTo>
                  <a:lnTo>
                    <a:pt x="2837756" y="2305797"/>
                  </a:lnTo>
                  <a:lnTo>
                    <a:pt x="2871462" y="2345034"/>
                  </a:lnTo>
                  <a:lnTo>
                    <a:pt x="2904938" y="2384396"/>
                  </a:lnTo>
                  <a:lnTo>
                    <a:pt x="2938185" y="2423882"/>
                  </a:lnTo>
                  <a:lnTo>
                    <a:pt x="2971203" y="2463491"/>
                  </a:lnTo>
                  <a:lnTo>
                    <a:pt x="3003991" y="2503223"/>
                  </a:lnTo>
                  <a:lnTo>
                    <a:pt x="3068881" y="2583050"/>
                  </a:lnTo>
                  <a:lnTo>
                    <a:pt x="3132853" y="2663356"/>
                  </a:lnTo>
                  <a:lnTo>
                    <a:pt x="3195909" y="2744135"/>
                  </a:lnTo>
                  <a:lnTo>
                    <a:pt x="3258049" y="2825379"/>
                  </a:lnTo>
                  <a:lnTo>
                    <a:pt x="3319272" y="2907082"/>
                  </a:lnTo>
                  <a:lnTo>
                    <a:pt x="3379580" y="2989237"/>
                  </a:lnTo>
                  <a:lnTo>
                    <a:pt x="3438973" y="3071838"/>
                  </a:lnTo>
                  <a:lnTo>
                    <a:pt x="3497451" y="3154876"/>
                  </a:lnTo>
                  <a:lnTo>
                    <a:pt x="3555014" y="3238346"/>
                  </a:lnTo>
                  <a:lnTo>
                    <a:pt x="3611662" y="3322241"/>
                  </a:lnTo>
                  <a:lnTo>
                    <a:pt x="3667396" y="3406554"/>
                  </a:lnTo>
                  <a:lnTo>
                    <a:pt x="3722217" y="3491277"/>
                  </a:lnTo>
                  <a:lnTo>
                    <a:pt x="3776123" y="3576405"/>
                  </a:lnTo>
                  <a:lnTo>
                    <a:pt x="3829117" y="3661929"/>
                  </a:lnTo>
                  <a:lnTo>
                    <a:pt x="3881197" y="3747845"/>
                  </a:lnTo>
                  <a:lnTo>
                    <a:pt x="3932364" y="3834144"/>
                  </a:lnTo>
                  <a:lnTo>
                    <a:pt x="3982619" y="3920819"/>
                  </a:lnTo>
                  <a:lnTo>
                    <a:pt x="4031962" y="4007865"/>
                  </a:lnTo>
                  <a:lnTo>
                    <a:pt x="4080393" y="4095274"/>
                  </a:lnTo>
                  <a:lnTo>
                    <a:pt x="4127912" y="4183039"/>
                  </a:lnTo>
                  <a:lnTo>
                    <a:pt x="4174520" y="4271153"/>
                  </a:lnTo>
                  <a:lnTo>
                    <a:pt x="4220216" y="4359610"/>
                  </a:lnTo>
                  <a:lnTo>
                    <a:pt x="4265002" y="4448403"/>
                  </a:lnTo>
                  <a:lnTo>
                    <a:pt x="4265002" y="0"/>
                  </a:lnTo>
                  <a:close/>
                </a:path>
              </a:pathLst>
            </a:custGeom>
            <a:solidFill>
              <a:srgbClr val="EDEDEE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" name="object 9"/>
            <p:cNvSpPr/>
            <p:nvPr/>
          </p:nvSpPr>
          <p:spPr>
            <a:xfrm>
              <a:off x="10290934" y="603689"/>
              <a:ext cx="833119" cy="655320"/>
            </a:xfrm>
            <a:custGeom>
              <a:avLst/>
              <a:gdLst/>
              <a:ahLst/>
              <a:cxnLst/>
              <a:rect l="l" t="t" r="r" b="b"/>
              <a:pathLst>
                <a:path w="833120" h="655319">
                  <a:moveTo>
                    <a:pt x="415861" y="0"/>
                  </a:moveTo>
                  <a:lnTo>
                    <a:pt x="226415" y="297726"/>
                  </a:lnTo>
                  <a:lnTo>
                    <a:pt x="255041" y="342811"/>
                  </a:lnTo>
                  <a:lnTo>
                    <a:pt x="374777" y="297713"/>
                  </a:lnTo>
                  <a:lnTo>
                    <a:pt x="372973" y="292900"/>
                  </a:lnTo>
                  <a:lnTo>
                    <a:pt x="371944" y="287693"/>
                  </a:lnTo>
                  <a:lnTo>
                    <a:pt x="371944" y="282244"/>
                  </a:lnTo>
                  <a:lnTo>
                    <a:pt x="375395" y="265147"/>
                  </a:lnTo>
                  <a:lnTo>
                    <a:pt x="384806" y="251183"/>
                  </a:lnTo>
                  <a:lnTo>
                    <a:pt x="398766" y="241768"/>
                  </a:lnTo>
                  <a:lnTo>
                    <a:pt x="415861" y="238315"/>
                  </a:lnTo>
                  <a:lnTo>
                    <a:pt x="432947" y="241768"/>
                  </a:lnTo>
                  <a:lnTo>
                    <a:pt x="446898" y="251183"/>
                  </a:lnTo>
                  <a:lnTo>
                    <a:pt x="456304" y="265147"/>
                  </a:lnTo>
                  <a:lnTo>
                    <a:pt x="459752" y="282244"/>
                  </a:lnTo>
                  <a:lnTo>
                    <a:pt x="456304" y="299338"/>
                  </a:lnTo>
                  <a:lnTo>
                    <a:pt x="446898" y="313293"/>
                  </a:lnTo>
                  <a:lnTo>
                    <a:pt x="432947" y="322699"/>
                  </a:lnTo>
                  <a:lnTo>
                    <a:pt x="415861" y="326148"/>
                  </a:lnTo>
                  <a:lnTo>
                    <a:pt x="406383" y="325119"/>
                  </a:lnTo>
                  <a:lnTo>
                    <a:pt x="397633" y="322181"/>
                  </a:lnTo>
                  <a:lnTo>
                    <a:pt x="389822" y="317560"/>
                  </a:lnTo>
                  <a:lnTo>
                    <a:pt x="383159" y="311480"/>
                  </a:lnTo>
                  <a:lnTo>
                    <a:pt x="0" y="654126"/>
                  </a:lnTo>
                  <a:lnTo>
                    <a:pt x="41003" y="630266"/>
                  </a:lnTo>
                  <a:lnTo>
                    <a:pt x="83524" y="608850"/>
                  </a:lnTo>
                  <a:lnTo>
                    <a:pt x="127468" y="589975"/>
                  </a:lnTo>
                  <a:lnTo>
                    <a:pt x="172738" y="573737"/>
                  </a:lnTo>
                  <a:lnTo>
                    <a:pt x="219241" y="560233"/>
                  </a:lnTo>
                  <a:lnTo>
                    <a:pt x="266879" y="549561"/>
                  </a:lnTo>
                  <a:lnTo>
                    <a:pt x="315559" y="541819"/>
                  </a:lnTo>
                  <a:lnTo>
                    <a:pt x="365183" y="537102"/>
                  </a:lnTo>
                  <a:lnTo>
                    <a:pt x="415658" y="535508"/>
                  </a:lnTo>
                  <a:lnTo>
                    <a:pt x="466308" y="537113"/>
                  </a:lnTo>
                  <a:lnTo>
                    <a:pt x="516102" y="541862"/>
                  </a:lnTo>
                  <a:lnTo>
                    <a:pt x="564944" y="549659"/>
                  </a:lnTo>
                  <a:lnTo>
                    <a:pt x="612737" y="560404"/>
                  </a:lnTo>
                  <a:lnTo>
                    <a:pt x="659386" y="573999"/>
                  </a:lnTo>
                  <a:lnTo>
                    <a:pt x="704793" y="590347"/>
                  </a:lnTo>
                  <a:lnTo>
                    <a:pt x="748861" y="609350"/>
                  </a:lnTo>
                  <a:lnTo>
                    <a:pt x="791496" y="630909"/>
                  </a:lnTo>
                  <a:lnTo>
                    <a:pt x="832599" y="654926"/>
                  </a:lnTo>
                  <a:lnTo>
                    <a:pt x="415861" y="0"/>
                  </a:lnTo>
                  <a:close/>
                </a:path>
              </a:pathLst>
            </a:custGeom>
            <a:solidFill>
              <a:srgbClr val="232D6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" name="object 10"/>
            <p:cNvSpPr/>
            <p:nvPr/>
          </p:nvSpPr>
          <p:spPr>
            <a:xfrm>
              <a:off x="11070385" y="5"/>
              <a:ext cx="1119505" cy="4449445"/>
            </a:xfrm>
            <a:custGeom>
              <a:avLst/>
              <a:gdLst/>
              <a:ahLst/>
              <a:cxnLst/>
              <a:rect l="l" t="t" r="r" b="b"/>
              <a:pathLst>
                <a:path w="1119504" h="4449445">
                  <a:moveTo>
                    <a:pt x="381660" y="0"/>
                  </a:moveTo>
                  <a:lnTo>
                    <a:pt x="0" y="0"/>
                  </a:lnTo>
                  <a:lnTo>
                    <a:pt x="21284" y="44243"/>
                  </a:lnTo>
                  <a:lnTo>
                    <a:pt x="42296" y="88645"/>
                  </a:lnTo>
                  <a:lnTo>
                    <a:pt x="63036" y="133204"/>
                  </a:lnTo>
                  <a:lnTo>
                    <a:pt x="83502" y="177919"/>
                  </a:lnTo>
                  <a:lnTo>
                    <a:pt x="103693" y="222789"/>
                  </a:lnTo>
                  <a:lnTo>
                    <a:pt x="123607" y="267814"/>
                  </a:lnTo>
                  <a:lnTo>
                    <a:pt x="143245" y="312992"/>
                  </a:lnTo>
                  <a:lnTo>
                    <a:pt x="162604" y="358322"/>
                  </a:lnTo>
                  <a:lnTo>
                    <a:pt x="181683" y="403803"/>
                  </a:lnTo>
                  <a:lnTo>
                    <a:pt x="200482" y="449435"/>
                  </a:lnTo>
                  <a:lnTo>
                    <a:pt x="218999" y="495215"/>
                  </a:lnTo>
                  <a:lnTo>
                    <a:pt x="237233" y="541144"/>
                  </a:lnTo>
                  <a:lnTo>
                    <a:pt x="255183" y="587220"/>
                  </a:lnTo>
                  <a:lnTo>
                    <a:pt x="272847" y="633441"/>
                  </a:lnTo>
                  <a:lnTo>
                    <a:pt x="290225" y="679808"/>
                  </a:lnTo>
                  <a:lnTo>
                    <a:pt x="307316" y="726319"/>
                  </a:lnTo>
                  <a:lnTo>
                    <a:pt x="324117" y="772973"/>
                  </a:lnTo>
                  <a:lnTo>
                    <a:pt x="340629" y="819769"/>
                  </a:lnTo>
                  <a:lnTo>
                    <a:pt x="356850" y="866706"/>
                  </a:lnTo>
                  <a:lnTo>
                    <a:pt x="372779" y="913782"/>
                  </a:lnTo>
                  <a:lnTo>
                    <a:pt x="388414" y="960998"/>
                  </a:lnTo>
                  <a:lnTo>
                    <a:pt x="403756" y="1008352"/>
                  </a:lnTo>
                  <a:lnTo>
                    <a:pt x="418801" y="1055842"/>
                  </a:lnTo>
                  <a:lnTo>
                    <a:pt x="433550" y="1103469"/>
                  </a:lnTo>
                  <a:lnTo>
                    <a:pt x="448001" y="1151230"/>
                  </a:lnTo>
                  <a:lnTo>
                    <a:pt x="462153" y="1199125"/>
                  </a:lnTo>
                  <a:lnTo>
                    <a:pt x="476005" y="1247153"/>
                  </a:lnTo>
                  <a:lnTo>
                    <a:pt x="489555" y="1295313"/>
                  </a:lnTo>
                  <a:lnTo>
                    <a:pt x="502803" y="1343603"/>
                  </a:lnTo>
                  <a:lnTo>
                    <a:pt x="515748" y="1392024"/>
                  </a:lnTo>
                  <a:lnTo>
                    <a:pt x="528388" y="1440573"/>
                  </a:lnTo>
                  <a:lnTo>
                    <a:pt x="540722" y="1489250"/>
                  </a:lnTo>
                  <a:lnTo>
                    <a:pt x="552749" y="1538053"/>
                  </a:lnTo>
                  <a:lnTo>
                    <a:pt x="564468" y="1586982"/>
                  </a:lnTo>
                  <a:lnTo>
                    <a:pt x="575878" y="1636036"/>
                  </a:lnTo>
                  <a:lnTo>
                    <a:pt x="586977" y="1685214"/>
                  </a:lnTo>
                  <a:lnTo>
                    <a:pt x="597765" y="1734514"/>
                  </a:lnTo>
                  <a:lnTo>
                    <a:pt x="608240" y="1783936"/>
                  </a:lnTo>
                  <a:lnTo>
                    <a:pt x="618401" y="1833478"/>
                  </a:lnTo>
                  <a:lnTo>
                    <a:pt x="628247" y="1883140"/>
                  </a:lnTo>
                  <a:lnTo>
                    <a:pt x="637777" y="1932920"/>
                  </a:lnTo>
                  <a:lnTo>
                    <a:pt x="646990" y="1982819"/>
                  </a:lnTo>
                  <a:lnTo>
                    <a:pt x="655885" y="2032833"/>
                  </a:lnTo>
                  <a:lnTo>
                    <a:pt x="664459" y="2082963"/>
                  </a:lnTo>
                  <a:lnTo>
                    <a:pt x="672714" y="2133208"/>
                  </a:lnTo>
                  <a:lnTo>
                    <a:pt x="680646" y="2183566"/>
                  </a:lnTo>
                  <a:lnTo>
                    <a:pt x="688255" y="2234036"/>
                  </a:lnTo>
                  <a:lnTo>
                    <a:pt x="695541" y="2284618"/>
                  </a:lnTo>
                  <a:lnTo>
                    <a:pt x="702501" y="2335311"/>
                  </a:lnTo>
                  <a:lnTo>
                    <a:pt x="709134" y="2386112"/>
                  </a:lnTo>
                  <a:lnTo>
                    <a:pt x="715440" y="2437022"/>
                  </a:lnTo>
                  <a:lnTo>
                    <a:pt x="721418" y="2488040"/>
                  </a:lnTo>
                  <a:lnTo>
                    <a:pt x="727065" y="2539164"/>
                  </a:lnTo>
                  <a:lnTo>
                    <a:pt x="732382" y="2590393"/>
                  </a:lnTo>
                  <a:lnTo>
                    <a:pt x="737366" y="2641726"/>
                  </a:lnTo>
                  <a:lnTo>
                    <a:pt x="742018" y="2693163"/>
                  </a:lnTo>
                  <a:lnTo>
                    <a:pt x="746334" y="2744702"/>
                  </a:lnTo>
                  <a:lnTo>
                    <a:pt x="750316" y="2796342"/>
                  </a:lnTo>
                  <a:lnTo>
                    <a:pt x="753960" y="2848082"/>
                  </a:lnTo>
                  <a:lnTo>
                    <a:pt x="757267" y="2899922"/>
                  </a:lnTo>
                  <a:lnTo>
                    <a:pt x="760235" y="2951860"/>
                  </a:lnTo>
                  <a:lnTo>
                    <a:pt x="762863" y="3003895"/>
                  </a:lnTo>
                  <a:lnTo>
                    <a:pt x="765149" y="3056026"/>
                  </a:lnTo>
                  <a:lnTo>
                    <a:pt x="767114" y="3108921"/>
                  </a:lnTo>
                  <a:lnTo>
                    <a:pt x="768715" y="3161771"/>
                  </a:lnTo>
                  <a:lnTo>
                    <a:pt x="769954" y="3214571"/>
                  </a:lnTo>
                  <a:lnTo>
                    <a:pt x="770834" y="3267316"/>
                  </a:lnTo>
                  <a:lnTo>
                    <a:pt x="771356" y="3320001"/>
                  </a:lnTo>
                  <a:lnTo>
                    <a:pt x="771523" y="3372619"/>
                  </a:lnTo>
                  <a:lnTo>
                    <a:pt x="771337" y="3425166"/>
                  </a:lnTo>
                  <a:lnTo>
                    <a:pt x="770800" y="3477636"/>
                  </a:lnTo>
                  <a:lnTo>
                    <a:pt x="769914" y="3530024"/>
                  </a:lnTo>
                  <a:lnTo>
                    <a:pt x="768681" y="3582324"/>
                  </a:lnTo>
                  <a:lnTo>
                    <a:pt x="767103" y="3634531"/>
                  </a:lnTo>
                  <a:lnTo>
                    <a:pt x="765183" y="3686641"/>
                  </a:lnTo>
                  <a:lnTo>
                    <a:pt x="762922" y="3738646"/>
                  </a:lnTo>
                  <a:lnTo>
                    <a:pt x="760323" y="3790543"/>
                  </a:lnTo>
                  <a:lnTo>
                    <a:pt x="811161" y="3877215"/>
                  </a:lnTo>
                  <a:lnTo>
                    <a:pt x="861078" y="3964262"/>
                  </a:lnTo>
                  <a:lnTo>
                    <a:pt x="910077" y="4051677"/>
                  </a:lnTo>
                  <a:lnTo>
                    <a:pt x="958159" y="4139454"/>
                  </a:lnTo>
                  <a:lnTo>
                    <a:pt x="1005324" y="4227585"/>
                  </a:lnTo>
                  <a:lnTo>
                    <a:pt x="1051575" y="4316064"/>
                  </a:lnTo>
                  <a:lnTo>
                    <a:pt x="1096912" y="4404884"/>
                  </a:lnTo>
                  <a:lnTo>
                    <a:pt x="1119238" y="4449419"/>
                  </a:lnTo>
                  <a:lnTo>
                    <a:pt x="1119238" y="760425"/>
                  </a:lnTo>
                  <a:lnTo>
                    <a:pt x="381660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" name="object 11"/>
            <p:cNvSpPr/>
            <p:nvPr/>
          </p:nvSpPr>
          <p:spPr>
            <a:xfrm>
              <a:off x="11070465" y="0"/>
              <a:ext cx="771525" cy="6500495"/>
            </a:xfrm>
            <a:custGeom>
              <a:avLst/>
              <a:gdLst/>
              <a:ahLst/>
              <a:cxnLst/>
              <a:rect l="l" t="t" r="r" b="b"/>
              <a:pathLst>
                <a:path w="771525" h="6500495">
                  <a:moveTo>
                    <a:pt x="0" y="0"/>
                  </a:moveTo>
                  <a:lnTo>
                    <a:pt x="20040" y="41658"/>
                  </a:lnTo>
                  <a:lnTo>
                    <a:pt x="41055" y="86065"/>
                  </a:lnTo>
                  <a:lnTo>
                    <a:pt x="61799" y="130634"/>
                  </a:lnTo>
                  <a:lnTo>
                    <a:pt x="82271" y="175362"/>
                  </a:lnTo>
                  <a:lnTo>
                    <a:pt x="102469" y="220249"/>
                  </a:lnTo>
                  <a:lnTo>
                    <a:pt x="122393" y="265293"/>
                  </a:lnTo>
                  <a:lnTo>
                    <a:pt x="142040" y="310494"/>
                  </a:lnTo>
                  <a:lnTo>
                    <a:pt x="161411" y="355850"/>
                  </a:lnTo>
                  <a:lnTo>
                    <a:pt x="180503" y="401360"/>
                  </a:lnTo>
                  <a:lnTo>
                    <a:pt x="199316" y="447023"/>
                  </a:lnTo>
                  <a:lnTo>
                    <a:pt x="217849" y="492838"/>
                  </a:lnTo>
                  <a:lnTo>
                    <a:pt x="236099" y="538803"/>
                  </a:lnTo>
                  <a:lnTo>
                    <a:pt x="254067" y="584918"/>
                  </a:lnTo>
                  <a:lnTo>
                    <a:pt x="271750" y="631181"/>
                  </a:lnTo>
                  <a:lnTo>
                    <a:pt x="289148" y="677592"/>
                  </a:lnTo>
                  <a:lnTo>
                    <a:pt x="306259" y="724149"/>
                  </a:lnTo>
                  <a:lnTo>
                    <a:pt x="323082" y="770850"/>
                  </a:lnTo>
                  <a:lnTo>
                    <a:pt x="339616" y="817695"/>
                  </a:lnTo>
                  <a:lnTo>
                    <a:pt x="355860" y="864683"/>
                  </a:lnTo>
                  <a:lnTo>
                    <a:pt x="371813" y="911813"/>
                  </a:lnTo>
                  <a:lnTo>
                    <a:pt x="387473" y="959083"/>
                  </a:lnTo>
                  <a:lnTo>
                    <a:pt x="402839" y="1006492"/>
                  </a:lnTo>
                  <a:lnTo>
                    <a:pt x="417910" y="1054039"/>
                  </a:lnTo>
                  <a:lnTo>
                    <a:pt x="432685" y="1101723"/>
                  </a:lnTo>
                  <a:lnTo>
                    <a:pt x="447162" y="1149543"/>
                  </a:lnTo>
                  <a:lnTo>
                    <a:pt x="461341" y="1197498"/>
                  </a:lnTo>
                  <a:lnTo>
                    <a:pt x="475220" y="1245586"/>
                  </a:lnTo>
                  <a:lnTo>
                    <a:pt x="488798" y="1293806"/>
                  </a:lnTo>
                  <a:lnTo>
                    <a:pt x="502074" y="1342158"/>
                  </a:lnTo>
                  <a:lnTo>
                    <a:pt x="515046" y="1390640"/>
                  </a:lnTo>
                  <a:lnTo>
                    <a:pt x="527714" y="1439250"/>
                  </a:lnTo>
                  <a:lnTo>
                    <a:pt x="540076" y="1487989"/>
                  </a:lnTo>
                  <a:lnTo>
                    <a:pt x="552131" y="1536854"/>
                  </a:lnTo>
                  <a:lnTo>
                    <a:pt x="563877" y="1585845"/>
                  </a:lnTo>
                  <a:lnTo>
                    <a:pt x="575314" y="1634960"/>
                  </a:lnTo>
                  <a:lnTo>
                    <a:pt x="586441" y="1684198"/>
                  </a:lnTo>
                  <a:lnTo>
                    <a:pt x="597256" y="1733558"/>
                  </a:lnTo>
                  <a:lnTo>
                    <a:pt x="607758" y="1783039"/>
                  </a:lnTo>
                  <a:lnTo>
                    <a:pt x="617945" y="1832640"/>
                  </a:lnTo>
                  <a:lnTo>
                    <a:pt x="627818" y="1882360"/>
                  </a:lnTo>
                  <a:lnTo>
                    <a:pt x="637373" y="1932197"/>
                  </a:lnTo>
                  <a:lnTo>
                    <a:pt x="646611" y="1982151"/>
                  </a:lnTo>
                  <a:lnTo>
                    <a:pt x="655530" y="2032219"/>
                  </a:lnTo>
                  <a:lnTo>
                    <a:pt x="664129" y="2082402"/>
                  </a:lnTo>
                  <a:lnTo>
                    <a:pt x="672406" y="2132698"/>
                  </a:lnTo>
                  <a:lnTo>
                    <a:pt x="680361" y="2183105"/>
                  </a:lnTo>
                  <a:lnTo>
                    <a:pt x="687992" y="2233624"/>
                  </a:lnTo>
                  <a:lnTo>
                    <a:pt x="695297" y="2284251"/>
                  </a:lnTo>
                  <a:lnTo>
                    <a:pt x="702277" y="2334987"/>
                  </a:lnTo>
                  <a:lnTo>
                    <a:pt x="708929" y="2385831"/>
                  </a:lnTo>
                  <a:lnTo>
                    <a:pt x="715253" y="2436780"/>
                  </a:lnTo>
                  <a:lnTo>
                    <a:pt x="721247" y="2487834"/>
                  </a:lnTo>
                  <a:lnTo>
                    <a:pt x="726910" y="2538992"/>
                  </a:lnTo>
                  <a:lnTo>
                    <a:pt x="732241" y="2590253"/>
                  </a:lnTo>
                  <a:lnTo>
                    <a:pt x="737239" y="2641615"/>
                  </a:lnTo>
                  <a:lnTo>
                    <a:pt x="741901" y="2693078"/>
                  </a:lnTo>
                  <a:lnTo>
                    <a:pt x="746229" y="2744640"/>
                  </a:lnTo>
                  <a:lnTo>
                    <a:pt x="750219" y="2796299"/>
                  </a:lnTo>
                  <a:lnTo>
                    <a:pt x="753871" y="2848056"/>
                  </a:lnTo>
                  <a:lnTo>
                    <a:pt x="757183" y="2899909"/>
                  </a:lnTo>
                  <a:lnTo>
                    <a:pt x="760155" y="2951856"/>
                  </a:lnTo>
                  <a:lnTo>
                    <a:pt x="762786" y="3003897"/>
                  </a:lnTo>
                  <a:lnTo>
                    <a:pt x="765073" y="3056030"/>
                  </a:lnTo>
                  <a:lnTo>
                    <a:pt x="767023" y="3108461"/>
                  </a:lnTo>
                  <a:lnTo>
                    <a:pt x="768621" y="3160826"/>
                  </a:lnTo>
                  <a:lnTo>
                    <a:pt x="769867" y="3213124"/>
                  </a:lnTo>
                  <a:lnTo>
                    <a:pt x="770763" y="3265353"/>
                  </a:lnTo>
                  <a:lnTo>
                    <a:pt x="771309" y="3317513"/>
                  </a:lnTo>
                  <a:lnTo>
                    <a:pt x="771507" y="3369602"/>
                  </a:lnTo>
                  <a:lnTo>
                    <a:pt x="771358" y="3421619"/>
                  </a:lnTo>
                  <a:lnTo>
                    <a:pt x="770863" y="3473562"/>
                  </a:lnTo>
                  <a:lnTo>
                    <a:pt x="770023" y="3525431"/>
                  </a:lnTo>
                  <a:lnTo>
                    <a:pt x="768839" y="3577224"/>
                  </a:lnTo>
                  <a:lnTo>
                    <a:pt x="767312" y="3628941"/>
                  </a:lnTo>
                  <a:lnTo>
                    <a:pt x="765443" y="3680579"/>
                  </a:lnTo>
                  <a:lnTo>
                    <a:pt x="763234" y="3732138"/>
                  </a:lnTo>
                  <a:lnTo>
                    <a:pt x="760686" y="3783616"/>
                  </a:lnTo>
                  <a:lnTo>
                    <a:pt x="757799" y="3835012"/>
                  </a:lnTo>
                  <a:lnTo>
                    <a:pt x="754575" y="3886326"/>
                  </a:lnTo>
                  <a:lnTo>
                    <a:pt x="751015" y="3937555"/>
                  </a:lnTo>
                  <a:lnTo>
                    <a:pt x="747119" y="3988699"/>
                  </a:lnTo>
                  <a:lnTo>
                    <a:pt x="742890" y="4039756"/>
                  </a:lnTo>
                  <a:lnTo>
                    <a:pt x="738328" y="4090725"/>
                  </a:lnTo>
                  <a:lnTo>
                    <a:pt x="733434" y="4141605"/>
                  </a:lnTo>
                  <a:lnTo>
                    <a:pt x="728210" y="4192395"/>
                  </a:lnTo>
                  <a:lnTo>
                    <a:pt x="722656" y="4243093"/>
                  </a:lnTo>
                  <a:lnTo>
                    <a:pt x="716773" y="4293699"/>
                  </a:lnTo>
                  <a:lnTo>
                    <a:pt x="710563" y="4344211"/>
                  </a:lnTo>
                  <a:lnTo>
                    <a:pt x="704027" y="4394627"/>
                  </a:lnTo>
                  <a:lnTo>
                    <a:pt x="697166" y="4444948"/>
                  </a:lnTo>
                  <a:lnTo>
                    <a:pt x="689980" y="4495170"/>
                  </a:lnTo>
                  <a:lnTo>
                    <a:pt x="682472" y="4545294"/>
                  </a:lnTo>
                  <a:lnTo>
                    <a:pt x="674642" y="4595318"/>
                  </a:lnTo>
                  <a:lnTo>
                    <a:pt x="666491" y="4645240"/>
                  </a:lnTo>
                  <a:lnTo>
                    <a:pt x="658021" y="4695061"/>
                  </a:lnTo>
                  <a:lnTo>
                    <a:pt x="649232" y="4744777"/>
                  </a:lnTo>
                  <a:lnTo>
                    <a:pt x="640125" y="4794389"/>
                  </a:lnTo>
                  <a:lnTo>
                    <a:pt x="630702" y="4843894"/>
                  </a:lnTo>
                  <a:lnTo>
                    <a:pt x="620964" y="4893293"/>
                  </a:lnTo>
                  <a:lnTo>
                    <a:pt x="610912" y="4942583"/>
                  </a:lnTo>
                  <a:lnTo>
                    <a:pt x="600547" y="4991763"/>
                  </a:lnTo>
                  <a:lnTo>
                    <a:pt x="589869" y="5040832"/>
                  </a:lnTo>
                  <a:lnTo>
                    <a:pt x="578881" y="5089789"/>
                  </a:lnTo>
                  <a:lnTo>
                    <a:pt x="567584" y="5138633"/>
                  </a:lnTo>
                  <a:lnTo>
                    <a:pt x="555977" y="5187362"/>
                  </a:lnTo>
                  <a:lnTo>
                    <a:pt x="544063" y="5235975"/>
                  </a:lnTo>
                  <a:lnTo>
                    <a:pt x="531843" y="5284471"/>
                  </a:lnTo>
                  <a:lnTo>
                    <a:pt x="519317" y="5332849"/>
                  </a:lnTo>
                  <a:lnTo>
                    <a:pt x="506487" y="5381108"/>
                  </a:lnTo>
                  <a:lnTo>
                    <a:pt x="493354" y="5429246"/>
                  </a:lnTo>
                  <a:lnTo>
                    <a:pt x="479919" y="5477262"/>
                  </a:lnTo>
                  <a:lnTo>
                    <a:pt x="466183" y="5525156"/>
                  </a:lnTo>
                  <a:lnTo>
                    <a:pt x="452147" y="5572924"/>
                  </a:lnTo>
                  <a:lnTo>
                    <a:pt x="437812" y="5620568"/>
                  </a:lnTo>
                  <a:lnTo>
                    <a:pt x="423180" y="5668084"/>
                  </a:lnTo>
                  <a:lnTo>
                    <a:pt x="408251" y="5715473"/>
                  </a:lnTo>
                  <a:lnTo>
                    <a:pt x="393027" y="5762733"/>
                  </a:lnTo>
                  <a:lnTo>
                    <a:pt x="377508" y="5809862"/>
                  </a:lnTo>
                  <a:lnTo>
                    <a:pt x="361697" y="5856860"/>
                  </a:lnTo>
                  <a:lnTo>
                    <a:pt x="345593" y="5903725"/>
                  </a:lnTo>
                  <a:lnTo>
                    <a:pt x="329198" y="5950455"/>
                  </a:lnTo>
                  <a:lnTo>
                    <a:pt x="312513" y="5997051"/>
                  </a:lnTo>
                  <a:lnTo>
                    <a:pt x="295539" y="6043510"/>
                  </a:lnTo>
                  <a:lnTo>
                    <a:pt x="278278" y="6089832"/>
                  </a:lnTo>
                  <a:lnTo>
                    <a:pt x="260730" y="6136015"/>
                  </a:lnTo>
                  <a:lnTo>
                    <a:pt x="242896" y="6182058"/>
                  </a:lnTo>
                  <a:lnTo>
                    <a:pt x="224778" y="6227959"/>
                  </a:lnTo>
                  <a:lnTo>
                    <a:pt x="206377" y="6273718"/>
                  </a:lnTo>
                  <a:lnTo>
                    <a:pt x="187694" y="6319333"/>
                  </a:lnTo>
                  <a:lnTo>
                    <a:pt x="168729" y="6364804"/>
                  </a:lnTo>
                  <a:lnTo>
                    <a:pt x="149484" y="6410128"/>
                  </a:lnTo>
                  <a:lnTo>
                    <a:pt x="129961" y="6455305"/>
                  </a:lnTo>
                  <a:lnTo>
                    <a:pt x="110159" y="6500333"/>
                  </a:lnTo>
                </a:path>
              </a:pathLst>
            </a:custGeom>
            <a:ln w="9524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" name="object 12"/>
            <p:cNvSpPr/>
            <p:nvPr/>
          </p:nvSpPr>
          <p:spPr>
            <a:xfrm>
              <a:off x="1097145" y="2677495"/>
              <a:ext cx="3752850" cy="0"/>
            </a:xfrm>
            <a:custGeom>
              <a:avLst/>
              <a:gdLst/>
              <a:ahLst/>
              <a:cxnLst/>
              <a:rect l="l" t="t" r="r" b="b"/>
              <a:pathLst>
                <a:path w="3752850">
                  <a:moveTo>
                    <a:pt x="0" y="0"/>
                  </a:moveTo>
                  <a:lnTo>
                    <a:pt x="3752507" y="0"/>
                  </a:lnTo>
                </a:path>
              </a:pathLst>
            </a:custGeom>
            <a:ln w="12700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3" name="object 13" descr="$PPTXTitle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374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295"/>
              </a:spcBef>
            </a:pPr>
            <a:r>
              <a:rPr spc="-10" dirty="0"/>
              <a:t>CULTURE</a:t>
            </a:r>
          </a:p>
          <a:p>
            <a:pPr marL="12700">
              <a:lnSpc>
                <a:spcPct val="100000"/>
              </a:lnSpc>
              <a:spcBef>
                <a:spcPts val="160"/>
              </a:spcBef>
            </a:pPr>
            <a:r>
              <a:rPr sz="1800" spc="-20" dirty="0">
                <a:solidFill>
                  <a:srgbClr val="232D69"/>
                </a:solidFill>
              </a:rPr>
              <a:t>ZAYED</a:t>
            </a:r>
            <a:r>
              <a:rPr sz="1800" spc="-25" dirty="0">
                <a:solidFill>
                  <a:srgbClr val="232D69"/>
                </a:solidFill>
              </a:rPr>
              <a:t> </a:t>
            </a:r>
            <a:r>
              <a:rPr sz="1800" spc="-20" dirty="0">
                <a:solidFill>
                  <a:srgbClr val="232D69"/>
                </a:solidFill>
              </a:rPr>
              <a:t>NATIONAL</a:t>
            </a:r>
            <a:r>
              <a:rPr sz="1800" spc="-75" dirty="0">
                <a:solidFill>
                  <a:srgbClr val="232D69"/>
                </a:solidFill>
              </a:rPr>
              <a:t> </a:t>
            </a:r>
            <a:r>
              <a:rPr sz="1800" spc="-10" dirty="0">
                <a:solidFill>
                  <a:srgbClr val="232D69"/>
                </a:solidFill>
              </a:rPr>
              <a:t>MUSEUM</a:t>
            </a:r>
            <a:endParaRPr sz="1800" dirty="0"/>
          </a:p>
        </p:txBody>
      </p:sp>
      <p:sp>
        <p:nvSpPr>
          <p:cNvPr id="14" name="object 14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545"/>
              </a:lnSpc>
            </a:pPr>
            <a:r>
              <a:rPr dirty="0"/>
              <a:t>TROJAN</a:t>
            </a:r>
            <a:r>
              <a:rPr spc="-20" dirty="0"/>
              <a:t> </a:t>
            </a:r>
            <a:r>
              <a:rPr dirty="0"/>
              <a:t>CONSTRUCTION</a:t>
            </a:r>
            <a:r>
              <a:rPr spc="-20" dirty="0"/>
              <a:t> </a:t>
            </a:r>
            <a:r>
              <a:rPr dirty="0"/>
              <a:t>HOLDING</a:t>
            </a:r>
            <a:r>
              <a:rPr spc="145" dirty="0"/>
              <a:t> </a:t>
            </a:r>
            <a:r>
              <a:rPr sz="2175" b="0" baseline="-7662" dirty="0">
                <a:solidFill>
                  <a:srgbClr val="232D69"/>
                </a:solidFill>
                <a:latin typeface="Poppins Light"/>
                <a:cs typeface="Poppins Light"/>
              </a:rPr>
              <a:t>I</a:t>
            </a:r>
            <a:r>
              <a:rPr sz="2175" b="0" spc="52" baseline="-7662" dirty="0">
                <a:solidFill>
                  <a:srgbClr val="232D69"/>
                </a:solidFill>
                <a:latin typeface="Poppins Light"/>
                <a:cs typeface="Poppins Light"/>
              </a:rPr>
              <a:t> </a:t>
            </a:r>
            <a:fld id="{81D60167-4931-47E6-BA6A-407CBD079E47}" type="slidenum">
              <a:rPr sz="900" spc="-25" dirty="0">
                <a:solidFill>
                  <a:srgbClr val="232D69"/>
                </a:solidFill>
                <a:latin typeface="Poppins SemiBold"/>
                <a:cs typeface="Poppins SemiBold"/>
              </a:rPr>
              <a:t>16</a:t>
            </a:fld>
            <a:endParaRPr sz="900">
              <a:latin typeface="Poppins SemiBold"/>
              <a:cs typeface="Poppins SemiBold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8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360006" y="359879"/>
            <a:ext cx="11470005" cy="6138545"/>
          </a:xfrm>
          <a:custGeom>
            <a:avLst/>
            <a:gdLst/>
            <a:ahLst/>
            <a:cxnLst/>
            <a:rect l="l" t="t" r="r" b="b"/>
            <a:pathLst>
              <a:path w="11470005" h="6138545">
                <a:moveTo>
                  <a:pt x="11469598" y="0"/>
                </a:moveTo>
                <a:lnTo>
                  <a:pt x="0" y="0"/>
                </a:lnTo>
                <a:lnTo>
                  <a:pt x="0" y="6137998"/>
                </a:lnTo>
                <a:lnTo>
                  <a:pt x="11469598" y="6137998"/>
                </a:lnTo>
                <a:lnTo>
                  <a:pt x="11469598" y="0"/>
                </a:lnTo>
                <a:close/>
              </a:path>
            </a:pathLst>
          </a:custGeom>
          <a:solidFill>
            <a:srgbClr val="232D69"/>
          </a:solid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3" name="object 3"/>
          <p:cNvGrpSpPr/>
          <p:nvPr/>
        </p:nvGrpSpPr>
        <p:grpSpPr>
          <a:xfrm>
            <a:off x="7924255" y="-4762"/>
            <a:ext cx="4265930" cy="6510020"/>
            <a:chOff x="7924255" y="-4762"/>
            <a:chExt cx="4265930" cy="6510020"/>
          </a:xfrm>
        </p:grpSpPr>
        <p:sp>
          <p:nvSpPr>
            <p:cNvPr id="4" name="object 4"/>
            <p:cNvSpPr/>
            <p:nvPr/>
          </p:nvSpPr>
          <p:spPr>
            <a:xfrm>
              <a:off x="7924255" y="-2"/>
              <a:ext cx="4265295" cy="4448810"/>
            </a:xfrm>
            <a:custGeom>
              <a:avLst/>
              <a:gdLst/>
              <a:ahLst/>
              <a:cxnLst/>
              <a:rect l="l" t="t" r="r" b="b"/>
              <a:pathLst>
                <a:path w="4265295" h="4448810">
                  <a:moveTo>
                    <a:pt x="4265002" y="0"/>
                  </a:moveTo>
                  <a:lnTo>
                    <a:pt x="0" y="0"/>
                  </a:lnTo>
                  <a:lnTo>
                    <a:pt x="86943" y="48528"/>
                  </a:lnTo>
                  <a:lnTo>
                    <a:pt x="173507" y="97953"/>
                  </a:lnTo>
                  <a:lnTo>
                    <a:pt x="259686" y="148274"/>
                  </a:lnTo>
                  <a:lnTo>
                    <a:pt x="345471" y="199490"/>
                  </a:lnTo>
                  <a:lnTo>
                    <a:pt x="430857" y="251602"/>
                  </a:lnTo>
                  <a:lnTo>
                    <a:pt x="515837" y="304610"/>
                  </a:lnTo>
                  <a:lnTo>
                    <a:pt x="600403" y="358512"/>
                  </a:lnTo>
                  <a:lnTo>
                    <a:pt x="684548" y="413310"/>
                  </a:lnTo>
                  <a:lnTo>
                    <a:pt x="768266" y="469003"/>
                  </a:lnTo>
                  <a:lnTo>
                    <a:pt x="851551" y="525590"/>
                  </a:lnTo>
                  <a:lnTo>
                    <a:pt x="934394" y="583073"/>
                  </a:lnTo>
                  <a:lnTo>
                    <a:pt x="1016789" y="641449"/>
                  </a:lnTo>
                  <a:lnTo>
                    <a:pt x="1098729" y="700721"/>
                  </a:lnTo>
                  <a:lnTo>
                    <a:pt x="1180208" y="760887"/>
                  </a:lnTo>
                  <a:lnTo>
                    <a:pt x="1261217" y="821947"/>
                  </a:lnTo>
                  <a:lnTo>
                    <a:pt x="1341752" y="883901"/>
                  </a:lnTo>
                  <a:lnTo>
                    <a:pt x="1421804" y="946749"/>
                  </a:lnTo>
                  <a:lnTo>
                    <a:pt x="1501366" y="1010491"/>
                  </a:lnTo>
                  <a:lnTo>
                    <a:pt x="1580432" y="1075127"/>
                  </a:lnTo>
                  <a:lnTo>
                    <a:pt x="1658995" y="1140656"/>
                  </a:lnTo>
                  <a:lnTo>
                    <a:pt x="1737048" y="1207079"/>
                  </a:lnTo>
                  <a:lnTo>
                    <a:pt x="1814584" y="1274395"/>
                  </a:lnTo>
                  <a:lnTo>
                    <a:pt x="1853156" y="1308388"/>
                  </a:lnTo>
                  <a:lnTo>
                    <a:pt x="1891596" y="1342604"/>
                  </a:lnTo>
                  <a:lnTo>
                    <a:pt x="1929904" y="1377044"/>
                  </a:lnTo>
                  <a:lnTo>
                    <a:pt x="1968078" y="1411707"/>
                  </a:lnTo>
                  <a:lnTo>
                    <a:pt x="2006117" y="1446593"/>
                  </a:lnTo>
                  <a:lnTo>
                    <a:pt x="2044021" y="1481702"/>
                  </a:lnTo>
                  <a:lnTo>
                    <a:pt x="2081789" y="1517035"/>
                  </a:lnTo>
                  <a:lnTo>
                    <a:pt x="2119421" y="1552590"/>
                  </a:lnTo>
                  <a:lnTo>
                    <a:pt x="2156914" y="1588369"/>
                  </a:lnTo>
                  <a:lnTo>
                    <a:pt x="2194268" y="1624371"/>
                  </a:lnTo>
                  <a:lnTo>
                    <a:pt x="2231483" y="1660596"/>
                  </a:lnTo>
                  <a:lnTo>
                    <a:pt x="2268558" y="1697045"/>
                  </a:lnTo>
                  <a:lnTo>
                    <a:pt x="2305491" y="1733716"/>
                  </a:lnTo>
                  <a:lnTo>
                    <a:pt x="2342282" y="1770610"/>
                  </a:lnTo>
                  <a:lnTo>
                    <a:pt x="2378930" y="1807728"/>
                  </a:lnTo>
                  <a:lnTo>
                    <a:pt x="2415434" y="1845068"/>
                  </a:lnTo>
                  <a:lnTo>
                    <a:pt x="2451793" y="1882632"/>
                  </a:lnTo>
                  <a:lnTo>
                    <a:pt x="2488007" y="1920419"/>
                  </a:lnTo>
                  <a:lnTo>
                    <a:pt x="2524074" y="1958428"/>
                  </a:lnTo>
                  <a:lnTo>
                    <a:pt x="2559846" y="1996502"/>
                  </a:lnTo>
                  <a:lnTo>
                    <a:pt x="2595388" y="2034709"/>
                  </a:lnTo>
                  <a:lnTo>
                    <a:pt x="2630701" y="2073047"/>
                  </a:lnTo>
                  <a:lnTo>
                    <a:pt x="2665784" y="2111516"/>
                  </a:lnTo>
                  <a:lnTo>
                    <a:pt x="2700638" y="2150116"/>
                  </a:lnTo>
                  <a:lnTo>
                    <a:pt x="2735261" y="2188844"/>
                  </a:lnTo>
                  <a:lnTo>
                    <a:pt x="2769656" y="2227701"/>
                  </a:lnTo>
                  <a:lnTo>
                    <a:pt x="2803820" y="2266686"/>
                  </a:lnTo>
                  <a:lnTo>
                    <a:pt x="2837756" y="2305797"/>
                  </a:lnTo>
                  <a:lnTo>
                    <a:pt x="2871462" y="2345034"/>
                  </a:lnTo>
                  <a:lnTo>
                    <a:pt x="2904938" y="2384396"/>
                  </a:lnTo>
                  <a:lnTo>
                    <a:pt x="2938185" y="2423882"/>
                  </a:lnTo>
                  <a:lnTo>
                    <a:pt x="2971203" y="2463491"/>
                  </a:lnTo>
                  <a:lnTo>
                    <a:pt x="3003991" y="2503223"/>
                  </a:lnTo>
                  <a:lnTo>
                    <a:pt x="3068881" y="2583050"/>
                  </a:lnTo>
                  <a:lnTo>
                    <a:pt x="3132853" y="2663356"/>
                  </a:lnTo>
                  <a:lnTo>
                    <a:pt x="3195909" y="2744135"/>
                  </a:lnTo>
                  <a:lnTo>
                    <a:pt x="3258049" y="2825379"/>
                  </a:lnTo>
                  <a:lnTo>
                    <a:pt x="3319272" y="2907082"/>
                  </a:lnTo>
                  <a:lnTo>
                    <a:pt x="3379580" y="2989237"/>
                  </a:lnTo>
                  <a:lnTo>
                    <a:pt x="3438973" y="3071838"/>
                  </a:lnTo>
                  <a:lnTo>
                    <a:pt x="3497451" y="3154876"/>
                  </a:lnTo>
                  <a:lnTo>
                    <a:pt x="3555014" y="3238346"/>
                  </a:lnTo>
                  <a:lnTo>
                    <a:pt x="3611662" y="3322241"/>
                  </a:lnTo>
                  <a:lnTo>
                    <a:pt x="3667396" y="3406554"/>
                  </a:lnTo>
                  <a:lnTo>
                    <a:pt x="3722217" y="3491277"/>
                  </a:lnTo>
                  <a:lnTo>
                    <a:pt x="3776123" y="3576405"/>
                  </a:lnTo>
                  <a:lnTo>
                    <a:pt x="3829117" y="3661929"/>
                  </a:lnTo>
                  <a:lnTo>
                    <a:pt x="3881197" y="3747845"/>
                  </a:lnTo>
                  <a:lnTo>
                    <a:pt x="3932364" y="3834144"/>
                  </a:lnTo>
                  <a:lnTo>
                    <a:pt x="3982619" y="3920819"/>
                  </a:lnTo>
                  <a:lnTo>
                    <a:pt x="4031962" y="4007865"/>
                  </a:lnTo>
                  <a:lnTo>
                    <a:pt x="4080393" y="4095274"/>
                  </a:lnTo>
                  <a:lnTo>
                    <a:pt x="4127912" y="4183039"/>
                  </a:lnTo>
                  <a:lnTo>
                    <a:pt x="4174520" y="4271153"/>
                  </a:lnTo>
                  <a:lnTo>
                    <a:pt x="4220216" y="4359610"/>
                  </a:lnTo>
                  <a:lnTo>
                    <a:pt x="4265002" y="4448403"/>
                  </a:lnTo>
                  <a:lnTo>
                    <a:pt x="4265002" y="0"/>
                  </a:lnTo>
                  <a:close/>
                </a:path>
              </a:pathLst>
            </a:custGeom>
            <a:solidFill>
              <a:srgbClr val="EDEDEE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" name="object 5"/>
            <p:cNvSpPr/>
            <p:nvPr/>
          </p:nvSpPr>
          <p:spPr>
            <a:xfrm>
              <a:off x="10290934" y="603689"/>
              <a:ext cx="833119" cy="655320"/>
            </a:xfrm>
            <a:custGeom>
              <a:avLst/>
              <a:gdLst/>
              <a:ahLst/>
              <a:cxnLst/>
              <a:rect l="l" t="t" r="r" b="b"/>
              <a:pathLst>
                <a:path w="833120" h="655319">
                  <a:moveTo>
                    <a:pt x="415861" y="0"/>
                  </a:moveTo>
                  <a:lnTo>
                    <a:pt x="226415" y="297726"/>
                  </a:lnTo>
                  <a:lnTo>
                    <a:pt x="255041" y="342811"/>
                  </a:lnTo>
                  <a:lnTo>
                    <a:pt x="374777" y="297713"/>
                  </a:lnTo>
                  <a:lnTo>
                    <a:pt x="372973" y="292900"/>
                  </a:lnTo>
                  <a:lnTo>
                    <a:pt x="371944" y="287693"/>
                  </a:lnTo>
                  <a:lnTo>
                    <a:pt x="371944" y="282244"/>
                  </a:lnTo>
                  <a:lnTo>
                    <a:pt x="375395" y="265147"/>
                  </a:lnTo>
                  <a:lnTo>
                    <a:pt x="384806" y="251183"/>
                  </a:lnTo>
                  <a:lnTo>
                    <a:pt x="398766" y="241768"/>
                  </a:lnTo>
                  <a:lnTo>
                    <a:pt x="415861" y="238315"/>
                  </a:lnTo>
                  <a:lnTo>
                    <a:pt x="432947" y="241768"/>
                  </a:lnTo>
                  <a:lnTo>
                    <a:pt x="446898" y="251183"/>
                  </a:lnTo>
                  <a:lnTo>
                    <a:pt x="456304" y="265147"/>
                  </a:lnTo>
                  <a:lnTo>
                    <a:pt x="459752" y="282244"/>
                  </a:lnTo>
                  <a:lnTo>
                    <a:pt x="456304" y="299338"/>
                  </a:lnTo>
                  <a:lnTo>
                    <a:pt x="446898" y="313293"/>
                  </a:lnTo>
                  <a:lnTo>
                    <a:pt x="432947" y="322699"/>
                  </a:lnTo>
                  <a:lnTo>
                    <a:pt x="415861" y="326148"/>
                  </a:lnTo>
                  <a:lnTo>
                    <a:pt x="406383" y="325119"/>
                  </a:lnTo>
                  <a:lnTo>
                    <a:pt x="397633" y="322181"/>
                  </a:lnTo>
                  <a:lnTo>
                    <a:pt x="389822" y="317560"/>
                  </a:lnTo>
                  <a:lnTo>
                    <a:pt x="383159" y="311480"/>
                  </a:lnTo>
                  <a:lnTo>
                    <a:pt x="0" y="654126"/>
                  </a:lnTo>
                  <a:lnTo>
                    <a:pt x="41003" y="630266"/>
                  </a:lnTo>
                  <a:lnTo>
                    <a:pt x="83524" y="608850"/>
                  </a:lnTo>
                  <a:lnTo>
                    <a:pt x="127468" y="589975"/>
                  </a:lnTo>
                  <a:lnTo>
                    <a:pt x="172738" y="573737"/>
                  </a:lnTo>
                  <a:lnTo>
                    <a:pt x="219241" y="560233"/>
                  </a:lnTo>
                  <a:lnTo>
                    <a:pt x="266879" y="549561"/>
                  </a:lnTo>
                  <a:lnTo>
                    <a:pt x="315559" y="541819"/>
                  </a:lnTo>
                  <a:lnTo>
                    <a:pt x="365183" y="537102"/>
                  </a:lnTo>
                  <a:lnTo>
                    <a:pt x="415658" y="535508"/>
                  </a:lnTo>
                  <a:lnTo>
                    <a:pt x="466308" y="537113"/>
                  </a:lnTo>
                  <a:lnTo>
                    <a:pt x="516102" y="541862"/>
                  </a:lnTo>
                  <a:lnTo>
                    <a:pt x="564944" y="549659"/>
                  </a:lnTo>
                  <a:lnTo>
                    <a:pt x="612737" y="560404"/>
                  </a:lnTo>
                  <a:lnTo>
                    <a:pt x="659386" y="573999"/>
                  </a:lnTo>
                  <a:lnTo>
                    <a:pt x="704793" y="590347"/>
                  </a:lnTo>
                  <a:lnTo>
                    <a:pt x="748861" y="609350"/>
                  </a:lnTo>
                  <a:lnTo>
                    <a:pt x="791496" y="630909"/>
                  </a:lnTo>
                  <a:lnTo>
                    <a:pt x="832599" y="654926"/>
                  </a:lnTo>
                  <a:lnTo>
                    <a:pt x="415861" y="0"/>
                  </a:lnTo>
                  <a:close/>
                </a:path>
              </a:pathLst>
            </a:custGeom>
            <a:solidFill>
              <a:srgbClr val="232D6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" name="object 6"/>
            <p:cNvSpPr/>
            <p:nvPr/>
          </p:nvSpPr>
          <p:spPr>
            <a:xfrm>
              <a:off x="11070385" y="5"/>
              <a:ext cx="1119505" cy="4449445"/>
            </a:xfrm>
            <a:custGeom>
              <a:avLst/>
              <a:gdLst/>
              <a:ahLst/>
              <a:cxnLst/>
              <a:rect l="l" t="t" r="r" b="b"/>
              <a:pathLst>
                <a:path w="1119504" h="4449445">
                  <a:moveTo>
                    <a:pt x="381660" y="0"/>
                  </a:moveTo>
                  <a:lnTo>
                    <a:pt x="0" y="0"/>
                  </a:lnTo>
                  <a:lnTo>
                    <a:pt x="21284" y="44243"/>
                  </a:lnTo>
                  <a:lnTo>
                    <a:pt x="42296" y="88645"/>
                  </a:lnTo>
                  <a:lnTo>
                    <a:pt x="63036" y="133204"/>
                  </a:lnTo>
                  <a:lnTo>
                    <a:pt x="83502" y="177919"/>
                  </a:lnTo>
                  <a:lnTo>
                    <a:pt x="103693" y="222789"/>
                  </a:lnTo>
                  <a:lnTo>
                    <a:pt x="123607" y="267814"/>
                  </a:lnTo>
                  <a:lnTo>
                    <a:pt x="143245" y="312992"/>
                  </a:lnTo>
                  <a:lnTo>
                    <a:pt x="162604" y="358322"/>
                  </a:lnTo>
                  <a:lnTo>
                    <a:pt x="181683" y="403803"/>
                  </a:lnTo>
                  <a:lnTo>
                    <a:pt x="200482" y="449435"/>
                  </a:lnTo>
                  <a:lnTo>
                    <a:pt x="218999" y="495215"/>
                  </a:lnTo>
                  <a:lnTo>
                    <a:pt x="237233" y="541144"/>
                  </a:lnTo>
                  <a:lnTo>
                    <a:pt x="255183" y="587220"/>
                  </a:lnTo>
                  <a:lnTo>
                    <a:pt x="272847" y="633441"/>
                  </a:lnTo>
                  <a:lnTo>
                    <a:pt x="290225" y="679808"/>
                  </a:lnTo>
                  <a:lnTo>
                    <a:pt x="307316" y="726319"/>
                  </a:lnTo>
                  <a:lnTo>
                    <a:pt x="324117" y="772973"/>
                  </a:lnTo>
                  <a:lnTo>
                    <a:pt x="340629" y="819769"/>
                  </a:lnTo>
                  <a:lnTo>
                    <a:pt x="356850" y="866706"/>
                  </a:lnTo>
                  <a:lnTo>
                    <a:pt x="372779" y="913782"/>
                  </a:lnTo>
                  <a:lnTo>
                    <a:pt x="388414" y="960998"/>
                  </a:lnTo>
                  <a:lnTo>
                    <a:pt x="403756" y="1008352"/>
                  </a:lnTo>
                  <a:lnTo>
                    <a:pt x="418801" y="1055842"/>
                  </a:lnTo>
                  <a:lnTo>
                    <a:pt x="433550" y="1103469"/>
                  </a:lnTo>
                  <a:lnTo>
                    <a:pt x="448001" y="1151230"/>
                  </a:lnTo>
                  <a:lnTo>
                    <a:pt x="462153" y="1199125"/>
                  </a:lnTo>
                  <a:lnTo>
                    <a:pt x="476005" y="1247153"/>
                  </a:lnTo>
                  <a:lnTo>
                    <a:pt x="489555" y="1295313"/>
                  </a:lnTo>
                  <a:lnTo>
                    <a:pt x="502803" y="1343603"/>
                  </a:lnTo>
                  <a:lnTo>
                    <a:pt x="515748" y="1392024"/>
                  </a:lnTo>
                  <a:lnTo>
                    <a:pt x="528388" y="1440573"/>
                  </a:lnTo>
                  <a:lnTo>
                    <a:pt x="540722" y="1489250"/>
                  </a:lnTo>
                  <a:lnTo>
                    <a:pt x="552749" y="1538053"/>
                  </a:lnTo>
                  <a:lnTo>
                    <a:pt x="564468" y="1586982"/>
                  </a:lnTo>
                  <a:lnTo>
                    <a:pt x="575878" y="1636036"/>
                  </a:lnTo>
                  <a:lnTo>
                    <a:pt x="586977" y="1685214"/>
                  </a:lnTo>
                  <a:lnTo>
                    <a:pt x="597765" y="1734514"/>
                  </a:lnTo>
                  <a:lnTo>
                    <a:pt x="608240" y="1783936"/>
                  </a:lnTo>
                  <a:lnTo>
                    <a:pt x="618401" y="1833478"/>
                  </a:lnTo>
                  <a:lnTo>
                    <a:pt x="628247" y="1883140"/>
                  </a:lnTo>
                  <a:lnTo>
                    <a:pt x="637777" y="1932920"/>
                  </a:lnTo>
                  <a:lnTo>
                    <a:pt x="646990" y="1982819"/>
                  </a:lnTo>
                  <a:lnTo>
                    <a:pt x="655885" y="2032833"/>
                  </a:lnTo>
                  <a:lnTo>
                    <a:pt x="664459" y="2082963"/>
                  </a:lnTo>
                  <a:lnTo>
                    <a:pt x="672714" y="2133208"/>
                  </a:lnTo>
                  <a:lnTo>
                    <a:pt x="680646" y="2183566"/>
                  </a:lnTo>
                  <a:lnTo>
                    <a:pt x="688255" y="2234036"/>
                  </a:lnTo>
                  <a:lnTo>
                    <a:pt x="695541" y="2284618"/>
                  </a:lnTo>
                  <a:lnTo>
                    <a:pt x="702501" y="2335311"/>
                  </a:lnTo>
                  <a:lnTo>
                    <a:pt x="709134" y="2386112"/>
                  </a:lnTo>
                  <a:lnTo>
                    <a:pt x="715440" y="2437022"/>
                  </a:lnTo>
                  <a:lnTo>
                    <a:pt x="721418" y="2488040"/>
                  </a:lnTo>
                  <a:lnTo>
                    <a:pt x="727065" y="2539164"/>
                  </a:lnTo>
                  <a:lnTo>
                    <a:pt x="732382" y="2590393"/>
                  </a:lnTo>
                  <a:lnTo>
                    <a:pt x="737366" y="2641726"/>
                  </a:lnTo>
                  <a:lnTo>
                    <a:pt x="742018" y="2693163"/>
                  </a:lnTo>
                  <a:lnTo>
                    <a:pt x="746334" y="2744702"/>
                  </a:lnTo>
                  <a:lnTo>
                    <a:pt x="750316" y="2796342"/>
                  </a:lnTo>
                  <a:lnTo>
                    <a:pt x="753960" y="2848082"/>
                  </a:lnTo>
                  <a:lnTo>
                    <a:pt x="757267" y="2899922"/>
                  </a:lnTo>
                  <a:lnTo>
                    <a:pt x="760235" y="2951860"/>
                  </a:lnTo>
                  <a:lnTo>
                    <a:pt x="762863" y="3003895"/>
                  </a:lnTo>
                  <a:lnTo>
                    <a:pt x="765149" y="3056026"/>
                  </a:lnTo>
                  <a:lnTo>
                    <a:pt x="767114" y="3108921"/>
                  </a:lnTo>
                  <a:lnTo>
                    <a:pt x="768715" y="3161771"/>
                  </a:lnTo>
                  <a:lnTo>
                    <a:pt x="769954" y="3214571"/>
                  </a:lnTo>
                  <a:lnTo>
                    <a:pt x="770834" y="3267316"/>
                  </a:lnTo>
                  <a:lnTo>
                    <a:pt x="771356" y="3320001"/>
                  </a:lnTo>
                  <a:lnTo>
                    <a:pt x="771523" y="3372619"/>
                  </a:lnTo>
                  <a:lnTo>
                    <a:pt x="771337" y="3425166"/>
                  </a:lnTo>
                  <a:lnTo>
                    <a:pt x="770800" y="3477636"/>
                  </a:lnTo>
                  <a:lnTo>
                    <a:pt x="769914" y="3530024"/>
                  </a:lnTo>
                  <a:lnTo>
                    <a:pt x="768681" y="3582324"/>
                  </a:lnTo>
                  <a:lnTo>
                    <a:pt x="767103" y="3634531"/>
                  </a:lnTo>
                  <a:lnTo>
                    <a:pt x="765183" y="3686641"/>
                  </a:lnTo>
                  <a:lnTo>
                    <a:pt x="762922" y="3738646"/>
                  </a:lnTo>
                  <a:lnTo>
                    <a:pt x="760323" y="3790543"/>
                  </a:lnTo>
                  <a:lnTo>
                    <a:pt x="811161" y="3877215"/>
                  </a:lnTo>
                  <a:lnTo>
                    <a:pt x="861078" y="3964262"/>
                  </a:lnTo>
                  <a:lnTo>
                    <a:pt x="910077" y="4051677"/>
                  </a:lnTo>
                  <a:lnTo>
                    <a:pt x="958159" y="4139454"/>
                  </a:lnTo>
                  <a:lnTo>
                    <a:pt x="1005324" y="4227585"/>
                  </a:lnTo>
                  <a:lnTo>
                    <a:pt x="1051575" y="4316064"/>
                  </a:lnTo>
                  <a:lnTo>
                    <a:pt x="1096912" y="4404884"/>
                  </a:lnTo>
                  <a:lnTo>
                    <a:pt x="1119238" y="4449419"/>
                  </a:lnTo>
                  <a:lnTo>
                    <a:pt x="1119238" y="760425"/>
                  </a:lnTo>
                  <a:lnTo>
                    <a:pt x="381660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" name="object 7"/>
            <p:cNvSpPr/>
            <p:nvPr/>
          </p:nvSpPr>
          <p:spPr>
            <a:xfrm>
              <a:off x="11070464" y="0"/>
              <a:ext cx="771525" cy="6500495"/>
            </a:xfrm>
            <a:custGeom>
              <a:avLst/>
              <a:gdLst/>
              <a:ahLst/>
              <a:cxnLst/>
              <a:rect l="l" t="t" r="r" b="b"/>
              <a:pathLst>
                <a:path w="771525" h="6500495">
                  <a:moveTo>
                    <a:pt x="0" y="0"/>
                  </a:moveTo>
                  <a:lnTo>
                    <a:pt x="20040" y="41658"/>
                  </a:lnTo>
                  <a:lnTo>
                    <a:pt x="41055" y="86065"/>
                  </a:lnTo>
                  <a:lnTo>
                    <a:pt x="61799" y="130634"/>
                  </a:lnTo>
                  <a:lnTo>
                    <a:pt x="82271" y="175362"/>
                  </a:lnTo>
                  <a:lnTo>
                    <a:pt x="102469" y="220249"/>
                  </a:lnTo>
                  <a:lnTo>
                    <a:pt x="122393" y="265293"/>
                  </a:lnTo>
                  <a:lnTo>
                    <a:pt x="142040" y="310494"/>
                  </a:lnTo>
                  <a:lnTo>
                    <a:pt x="161411" y="355850"/>
                  </a:lnTo>
                  <a:lnTo>
                    <a:pt x="180503" y="401360"/>
                  </a:lnTo>
                  <a:lnTo>
                    <a:pt x="199316" y="447023"/>
                  </a:lnTo>
                  <a:lnTo>
                    <a:pt x="217849" y="492838"/>
                  </a:lnTo>
                  <a:lnTo>
                    <a:pt x="236099" y="538803"/>
                  </a:lnTo>
                  <a:lnTo>
                    <a:pt x="254067" y="584918"/>
                  </a:lnTo>
                  <a:lnTo>
                    <a:pt x="271750" y="631181"/>
                  </a:lnTo>
                  <a:lnTo>
                    <a:pt x="289148" y="677592"/>
                  </a:lnTo>
                  <a:lnTo>
                    <a:pt x="306259" y="724149"/>
                  </a:lnTo>
                  <a:lnTo>
                    <a:pt x="323082" y="770850"/>
                  </a:lnTo>
                  <a:lnTo>
                    <a:pt x="339616" y="817695"/>
                  </a:lnTo>
                  <a:lnTo>
                    <a:pt x="355860" y="864683"/>
                  </a:lnTo>
                  <a:lnTo>
                    <a:pt x="371813" y="911813"/>
                  </a:lnTo>
                  <a:lnTo>
                    <a:pt x="387473" y="959083"/>
                  </a:lnTo>
                  <a:lnTo>
                    <a:pt x="402839" y="1006492"/>
                  </a:lnTo>
                  <a:lnTo>
                    <a:pt x="417910" y="1054039"/>
                  </a:lnTo>
                  <a:lnTo>
                    <a:pt x="432685" y="1101723"/>
                  </a:lnTo>
                  <a:lnTo>
                    <a:pt x="447162" y="1149543"/>
                  </a:lnTo>
                  <a:lnTo>
                    <a:pt x="461341" y="1197498"/>
                  </a:lnTo>
                  <a:lnTo>
                    <a:pt x="475220" y="1245586"/>
                  </a:lnTo>
                  <a:lnTo>
                    <a:pt x="488798" y="1293806"/>
                  </a:lnTo>
                  <a:lnTo>
                    <a:pt x="502074" y="1342158"/>
                  </a:lnTo>
                  <a:lnTo>
                    <a:pt x="515046" y="1390640"/>
                  </a:lnTo>
                  <a:lnTo>
                    <a:pt x="527714" y="1439250"/>
                  </a:lnTo>
                  <a:lnTo>
                    <a:pt x="540076" y="1487989"/>
                  </a:lnTo>
                  <a:lnTo>
                    <a:pt x="552131" y="1536854"/>
                  </a:lnTo>
                  <a:lnTo>
                    <a:pt x="563877" y="1585845"/>
                  </a:lnTo>
                  <a:lnTo>
                    <a:pt x="575314" y="1634960"/>
                  </a:lnTo>
                  <a:lnTo>
                    <a:pt x="586441" y="1684198"/>
                  </a:lnTo>
                  <a:lnTo>
                    <a:pt x="597256" y="1733558"/>
                  </a:lnTo>
                  <a:lnTo>
                    <a:pt x="607758" y="1783039"/>
                  </a:lnTo>
                  <a:lnTo>
                    <a:pt x="617945" y="1832640"/>
                  </a:lnTo>
                  <a:lnTo>
                    <a:pt x="627818" y="1882360"/>
                  </a:lnTo>
                  <a:lnTo>
                    <a:pt x="637373" y="1932197"/>
                  </a:lnTo>
                  <a:lnTo>
                    <a:pt x="646611" y="1982151"/>
                  </a:lnTo>
                  <a:lnTo>
                    <a:pt x="655530" y="2032219"/>
                  </a:lnTo>
                  <a:lnTo>
                    <a:pt x="664129" y="2082402"/>
                  </a:lnTo>
                  <a:lnTo>
                    <a:pt x="672406" y="2132698"/>
                  </a:lnTo>
                  <a:lnTo>
                    <a:pt x="680361" y="2183105"/>
                  </a:lnTo>
                  <a:lnTo>
                    <a:pt x="687992" y="2233624"/>
                  </a:lnTo>
                  <a:lnTo>
                    <a:pt x="695297" y="2284251"/>
                  </a:lnTo>
                  <a:lnTo>
                    <a:pt x="702277" y="2334987"/>
                  </a:lnTo>
                  <a:lnTo>
                    <a:pt x="708929" y="2385831"/>
                  </a:lnTo>
                  <a:lnTo>
                    <a:pt x="715253" y="2436780"/>
                  </a:lnTo>
                  <a:lnTo>
                    <a:pt x="721247" y="2487834"/>
                  </a:lnTo>
                  <a:lnTo>
                    <a:pt x="726910" y="2538992"/>
                  </a:lnTo>
                  <a:lnTo>
                    <a:pt x="732241" y="2590253"/>
                  </a:lnTo>
                  <a:lnTo>
                    <a:pt x="737239" y="2641615"/>
                  </a:lnTo>
                  <a:lnTo>
                    <a:pt x="741901" y="2693078"/>
                  </a:lnTo>
                  <a:lnTo>
                    <a:pt x="746229" y="2744640"/>
                  </a:lnTo>
                  <a:lnTo>
                    <a:pt x="750219" y="2796299"/>
                  </a:lnTo>
                  <a:lnTo>
                    <a:pt x="753871" y="2848056"/>
                  </a:lnTo>
                  <a:lnTo>
                    <a:pt x="757183" y="2899909"/>
                  </a:lnTo>
                  <a:lnTo>
                    <a:pt x="760155" y="2951856"/>
                  </a:lnTo>
                  <a:lnTo>
                    <a:pt x="762786" y="3003897"/>
                  </a:lnTo>
                  <a:lnTo>
                    <a:pt x="765073" y="3056030"/>
                  </a:lnTo>
                  <a:lnTo>
                    <a:pt x="767023" y="3108461"/>
                  </a:lnTo>
                  <a:lnTo>
                    <a:pt x="768621" y="3160826"/>
                  </a:lnTo>
                  <a:lnTo>
                    <a:pt x="769867" y="3213124"/>
                  </a:lnTo>
                  <a:lnTo>
                    <a:pt x="770763" y="3265353"/>
                  </a:lnTo>
                  <a:lnTo>
                    <a:pt x="771309" y="3317513"/>
                  </a:lnTo>
                  <a:lnTo>
                    <a:pt x="771507" y="3369602"/>
                  </a:lnTo>
                  <a:lnTo>
                    <a:pt x="771358" y="3421619"/>
                  </a:lnTo>
                  <a:lnTo>
                    <a:pt x="770863" y="3473562"/>
                  </a:lnTo>
                  <a:lnTo>
                    <a:pt x="770023" y="3525431"/>
                  </a:lnTo>
                  <a:lnTo>
                    <a:pt x="768839" y="3577224"/>
                  </a:lnTo>
                  <a:lnTo>
                    <a:pt x="767312" y="3628941"/>
                  </a:lnTo>
                  <a:lnTo>
                    <a:pt x="765443" y="3680579"/>
                  </a:lnTo>
                  <a:lnTo>
                    <a:pt x="763234" y="3732138"/>
                  </a:lnTo>
                  <a:lnTo>
                    <a:pt x="760686" y="3783616"/>
                  </a:lnTo>
                  <a:lnTo>
                    <a:pt x="757799" y="3835012"/>
                  </a:lnTo>
                  <a:lnTo>
                    <a:pt x="754575" y="3886326"/>
                  </a:lnTo>
                  <a:lnTo>
                    <a:pt x="751015" y="3937555"/>
                  </a:lnTo>
                  <a:lnTo>
                    <a:pt x="747119" y="3988699"/>
                  </a:lnTo>
                  <a:lnTo>
                    <a:pt x="742890" y="4039756"/>
                  </a:lnTo>
                  <a:lnTo>
                    <a:pt x="738328" y="4090725"/>
                  </a:lnTo>
                  <a:lnTo>
                    <a:pt x="733434" y="4141605"/>
                  </a:lnTo>
                  <a:lnTo>
                    <a:pt x="728210" y="4192395"/>
                  </a:lnTo>
                  <a:lnTo>
                    <a:pt x="722656" y="4243093"/>
                  </a:lnTo>
                  <a:lnTo>
                    <a:pt x="716773" y="4293699"/>
                  </a:lnTo>
                  <a:lnTo>
                    <a:pt x="710563" y="4344211"/>
                  </a:lnTo>
                  <a:lnTo>
                    <a:pt x="704027" y="4394627"/>
                  </a:lnTo>
                  <a:lnTo>
                    <a:pt x="697166" y="4444948"/>
                  </a:lnTo>
                  <a:lnTo>
                    <a:pt x="689980" y="4495170"/>
                  </a:lnTo>
                  <a:lnTo>
                    <a:pt x="682472" y="4545294"/>
                  </a:lnTo>
                  <a:lnTo>
                    <a:pt x="674642" y="4595318"/>
                  </a:lnTo>
                  <a:lnTo>
                    <a:pt x="666491" y="4645240"/>
                  </a:lnTo>
                  <a:lnTo>
                    <a:pt x="658021" y="4695061"/>
                  </a:lnTo>
                  <a:lnTo>
                    <a:pt x="649232" y="4744777"/>
                  </a:lnTo>
                  <a:lnTo>
                    <a:pt x="640125" y="4794389"/>
                  </a:lnTo>
                  <a:lnTo>
                    <a:pt x="630702" y="4843894"/>
                  </a:lnTo>
                  <a:lnTo>
                    <a:pt x="620964" y="4893293"/>
                  </a:lnTo>
                  <a:lnTo>
                    <a:pt x="610912" y="4942583"/>
                  </a:lnTo>
                  <a:lnTo>
                    <a:pt x="600547" y="4991763"/>
                  </a:lnTo>
                  <a:lnTo>
                    <a:pt x="589869" y="5040832"/>
                  </a:lnTo>
                  <a:lnTo>
                    <a:pt x="578881" y="5089789"/>
                  </a:lnTo>
                  <a:lnTo>
                    <a:pt x="567584" y="5138633"/>
                  </a:lnTo>
                  <a:lnTo>
                    <a:pt x="555977" y="5187362"/>
                  </a:lnTo>
                  <a:lnTo>
                    <a:pt x="544063" y="5235975"/>
                  </a:lnTo>
                  <a:lnTo>
                    <a:pt x="531843" y="5284471"/>
                  </a:lnTo>
                  <a:lnTo>
                    <a:pt x="519317" y="5332849"/>
                  </a:lnTo>
                  <a:lnTo>
                    <a:pt x="506487" y="5381108"/>
                  </a:lnTo>
                  <a:lnTo>
                    <a:pt x="493354" y="5429246"/>
                  </a:lnTo>
                  <a:lnTo>
                    <a:pt x="479919" y="5477262"/>
                  </a:lnTo>
                  <a:lnTo>
                    <a:pt x="466183" y="5525156"/>
                  </a:lnTo>
                  <a:lnTo>
                    <a:pt x="452147" y="5572924"/>
                  </a:lnTo>
                  <a:lnTo>
                    <a:pt x="437812" y="5620568"/>
                  </a:lnTo>
                  <a:lnTo>
                    <a:pt x="423180" y="5668084"/>
                  </a:lnTo>
                  <a:lnTo>
                    <a:pt x="408251" y="5715473"/>
                  </a:lnTo>
                  <a:lnTo>
                    <a:pt x="393027" y="5762733"/>
                  </a:lnTo>
                  <a:lnTo>
                    <a:pt x="377508" y="5809862"/>
                  </a:lnTo>
                  <a:lnTo>
                    <a:pt x="361697" y="5856860"/>
                  </a:lnTo>
                  <a:lnTo>
                    <a:pt x="345593" y="5903725"/>
                  </a:lnTo>
                  <a:lnTo>
                    <a:pt x="329198" y="5950455"/>
                  </a:lnTo>
                  <a:lnTo>
                    <a:pt x="312513" y="5997051"/>
                  </a:lnTo>
                  <a:lnTo>
                    <a:pt x="295539" y="6043510"/>
                  </a:lnTo>
                  <a:lnTo>
                    <a:pt x="278278" y="6089832"/>
                  </a:lnTo>
                  <a:lnTo>
                    <a:pt x="260730" y="6136015"/>
                  </a:lnTo>
                  <a:lnTo>
                    <a:pt x="242896" y="6182058"/>
                  </a:lnTo>
                  <a:lnTo>
                    <a:pt x="224778" y="6227959"/>
                  </a:lnTo>
                  <a:lnTo>
                    <a:pt x="206377" y="6273718"/>
                  </a:lnTo>
                  <a:lnTo>
                    <a:pt x="187694" y="6319333"/>
                  </a:lnTo>
                  <a:lnTo>
                    <a:pt x="168729" y="6364804"/>
                  </a:lnTo>
                  <a:lnTo>
                    <a:pt x="149484" y="6410128"/>
                  </a:lnTo>
                  <a:lnTo>
                    <a:pt x="129961" y="6455305"/>
                  </a:lnTo>
                  <a:lnTo>
                    <a:pt x="110159" y="6500333"/>
                  </a:lnTo>
                </a:path>
              </a:pathLst>
            </a:custGeom>
            <a:ln w="9524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pic>
        <p:nvPicPr>
          <p:cNvPr id="8" name="object 8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6385878" y="746349"/>
            <a:ext cx="555393" cy="693969"/>
          </a:xfrm>
          <a:prstGeom prst="rect">
            <a:avLst/>
          </a:prstGeom>
        </p:spPr>
      </p:pic>
      <p:pic>
        <p:nvPicPr>
          <p:cNvPr id="9" name="object 9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7204471" y="1367722"/>
            <a:ext cx="659352" cy="72595"/>
          </a:xfrm>
          <a:prstGeom prst="rect">
            <a:avLst/>
          </a:prstGeom>
        </p:spPr>
      </p:pic>
      <p:grpSp>
        <p:nvGrpSpPr>
          <p:cNvPr id="10" name="object 10"/>
          <p:cNvGrpSpPr/>
          <p:nvPr/>
        </p:nvGrpSpPr>
        <p:grpSpPr>
          <a:xfrm>
            <a:off x="7205815" y="1110759"/>
            <a:ext cx="657225" cy="193675"/>
            <a:chOff x="7205815" y="1110759"/>
            <a:chExt cx="657225" cy="193675"/>
          </a:xfrm>
        </p:grpSpPr>
        <p:pic>
          <p:nvPicPr>
            <p:cNvPr id="11" name="object 11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7205815" y="1111164"/>
              <a:ext cx="209842" cy="192582"/>
            </a:xfrm>
            <a:prstGeom prst="rect">
              <a:avLst/>
            </a:prstGeom>
          </p:spPr>
        </p:pic>
        <p:pic>
          <p:nvPicPr>
            <p:cNvPr id="12" name="object 12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7442757" y="1112393"/>
              <a:ext cx="195321" cy="191820"/>
            </a:xfrm>
            <a:prstGeom prst="rect">
              <a:avLst/>
            </a:prstGeom>
          </p:spPr>
        </p:pic>
        <p:pic>
          <p:nvPicPr>
            <p:cNvPr id="13" name="object 13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7664733" y="1110759"/>
              <a:ext cx="197739" cy="193319"/>
            </a:xfrm>
            <a:prstGeom prst="rect">
              <a:avLst/>
            </a:prstGeom>
          </p:spPr>
        </p:pic>
      </p:grpSp>
      <p:grpSp>
        <p:nvGrpSpPr>
          <p:cNvPr id="14" name="object 14"/>
          <p:cNvGrpSpPr/>
          <p:nvPr/>
        </p:nvGrpSpPr>
        <p:grpSpPr>
          <a:xfrm>
            <a:off x="7364845" y="746347"/>
            <a:ext cx="339090" cy="270510"/>
            <a:chOff x="7364845" y="746347"/>
            <a:chExt cx="339090" cy="270510"/>
          </a:xfrm>
        </p:grpSpPr>
        <p:pic>
          <p:nvPicPr>
            <p:cNvPr id="15" name="object 15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7422334" y="799896"/>
              <a:ext cx="223558" cy="216738"/>
            </a:xfrm>
            <a:prstGeom prst="rect">
              <a:avLst/>
            </a:prstGeom>
          </p:spPr>
        </p:pic>
        <p:sp>
          <p:nvSpPr>
            <p:cNvPr id="16" name="object 16"/>
            <p:cNvSpPr/>
            <p:nvPr/>
          </p:nvSpPr>
          <p:spPr>
            <a:xfrm>
              <a:off x="7364845" y="746347"/>
              <a:ext cx="339090" cy="269240"/>
            </a:xfrm>
            <a:custGeom>
              <a:avLst/>
              <a:gdLst/>
              <a:ahLst/>
              <a:cxnLst/>
              <a:rect l="l" t="t" r="r" b="b"/>
              <a:pathLst>
                <a:path w="339090" h="269240">
                  <a:moveTo>
                    <a:pt x="169164" y="0"/>
                  </a:moveTo>
                  <a:lnTo>
                    <a:pt x="92049" y="122212"/>
                  </a:lnTo>
                  <a:lnTo>
                    <a:pt x="103695" y="140716"/>
                  </a:lnTo>
                  <a:lnTo>
                    <a:pt x="152463" y="122212"/>
                  </a:lnTo>
                  <a:lnTo>
                    <a:pt x="151663" y="120281"/>
                  </a:lnTo>
                  <a:lnTo>
                    <a:pt x="151244" y="118071"/>
                  </a:lnTo>
                  <a:lnTo>
                    <a:pt x="151244" y="105918"/>
                  </a:lnTo>
                  <a:lnTo>
                    <a:pt x="159270" y="97828"/>
                  </a:lnTo>
                  <a:lnTo>
                    <a:pt x="179006" y="97828"/>
                  </a:lnTo>
                  <a:lnTo>
                    <a:pt x="186956" y="105918"/>
                  </a:lnTo>
                  <a:lnTo>
                    <a:pt x="186956" y="125869"/>
                  </a:lnTo>
                  <a:lnTo>
                    <a:pt x="179006" y="133870"/>
                  </a:lnTo>
                  <a:lnTo>
                    <a:pt x="163804" y="133870"/>
                  </a:lnTo>
                  <a:lnTo>
                    <a:pt x="159105" y="131572"/>
                  </a:lnTo>
                  <a:lnTo>
                    <a:pt x="155841" y="127901"/>
                  </a:lnTo>
                  <a:lnTo>
                    <a:pt x="0" y="268490"/>
                  </a:lnTo>
                  <a:lnTo>
                    <a:pt x="38384" y="247887"/>
                  </a:lnTo>
                  <a:lnTo>
                    <a:pt x="79636" y="232611"/>
                  </a:lnTo>
                  <a:lnTo>
                    <a:pt x="123320" y="223115"/>
                  </a:lnTo>
                  <a:lnTo>
                    <a:pt x="168998" y="219849"/>
                  </a:lnTo>
                  <a:lnTo>
                    <a:pt x="214857" y="223138"/>
                  </a:lnTo>
                  <a:lnTo>
                    <a:pt x="258710" y="232708"/>
                  </a:lnTo>
                  <a:lnTo>
                    <a:pt x="300102" y="248117"/>
                  </a:lnTo>
                  <a:lnTo>
                    <a:pt x="338582" y="268922"/>
                  </a:lnTo>
                  <a:lnTo>
                    <a:pt x="169164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7" name="object 17" descr="$PPTXTitle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374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295"/>
              </a:spcBef>
            </a:pPr>
            <a:r>
              <a:rPr spc="-10" dirty="0"/>
              <a:t>EDUCATIONAL</a:t>
            </a:r>
          </a:p>
          <a:p>
            <a:pPr marL="12700">
              <a:lnSpc>
                <a:spcPct val="100000"/>
              </a:lnSpc>
              <a:spcBef>
                <a:spcPts val="160"/>
              </a:spcBef>
            </a:pPr>
            <a:r>
              <a:rPr sz="1800" spc="-20" dirty="0">
                <a:solidFill>
                  <a:srgbClr val="939598"/>
                </a:solidFill>
              </a:rPr>
              <a:t>ANWAR</a:t>
            </a:r>
            <a:r>
              <a:rPr sz="1800" spc="-70" dirty="0">
                <a:solidFill>
                  <a:srgbClr val="939598"/>
                </a:solidFill>
              </a:rPr>
              <a:t> </a:t>
            </a:r>
            <a:r>
              <a:rPr sz="1800" spc="-10" dirty="0">
                <a:solidFill>
                  <a:srgbClr val="939598"/>
                </a:solidFill>
              </a:rPr>
              <a:t>GARGASH</a:t>
            </a:r>
            <a:r>
              <a:rPr sz="1800" spc="-65" dirty="0">
                <a:solidFill>
                  <a:srgbClr val="939598"/>
                </a:solidFill>
              </a:rPr>
              <a:t> </a:t>
            </a:r>
            <a:r>
              <a:rPr sz="1800" spc="-10" dirty="0">
                <a:solidFill>
                  <a:srgbClr val="939598"/>
                </a:solidFill>
              </a:rPr>
              <a:t>DIPLOMATIC</a:t>
            </a:r>
            <a:r>
              <a:rPr sz="1800" spc="-65" dirty="0">
                <a:solidFill>
                  <a:srgbClr val="939598"/>
                </a:solidFill>
              </a:rPr>
              <a:t> </a:t>
            </a:r>
            <a:r>
              <a:rPr sz="1800" spc="-10" dirty="0">
                <a:solidFill>
                  <a:srgbClr val="939598"/>
                </a:solidFill>
              </a:rPr>
              <a:t>ACADEMY</a:t>
            </a:r>
            <a:endParaRPr sz="1800" dirty="0"/>
          </a:p>
        </p:txBody>
      </p:sp>
      <p:sp>
        <p:nvSpPr>
          <p:cNvPr id="18" name="object 18"/>
          <p:cNvSpPr txBox="1"/>
          <p:nvPr/>
        </p:nvSpPr>
        <p:spPr>
          <a:xfrm>
            <a:off x="1155302" y="1987684"/>
            <a:ext cx="3911600" cy="261683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215900" marR="853440">
              <a:lnSpc>
                <a:spcPct val="151500"/>
              </a:lnSpc>
              <a:spcBef>
                <a:spcPts val="100"/>
              </a:spcBef>
            </a:pPr>
            <a:r>
              <a:rPr sz="1100" dirty="0">
                <a:solidFill>
                  <a:srgbClr val="FFFFFF"/>
                </a:solidFill>
                <a:latin typeface="Poppins Medium"/>
                <a:cs typeface="Poppins Medium"/>
              </a:rPr>
              <a:t>Location:</a:t>
            </a:r>
            <a:r>
              <a:rPr sz="1100" spc="5" dirty="0">
                <a:solidFill>
                  <a:srgbClr val="FFFFFF"/>
                </a:solidFill>
                <a:latin typeface="Poppins Medium"/>
                <a:cs typeface="Poppins Medium"/>
              </a:rPr>
              <a:t> </a:t>
            </a:r>
            <a:r>
              <a:rPr sz="1100" dirty="0">
                <a:solidFill>
                  <a:srgbClr val="FFFFFF"/>
                </a:solidFill>
                <a:latin typeface="Poppins Light"/>
                <a:cs typeface="Poppins Light"/>
              </a:rPr>
              <a:t>Sector</a:t>
            </a:r>
            <a:r>
              <a:rPr sz="1100" spc="-10" dirty="0">
                <a:solidFill>
                  <a:srgbClr val="FFFFFF"/>
                </a:solidFill>
                <a:latin typeface="Poppins Light"/>
                <a:cs typeface="Poppins Light"/>
              </a:rPr>
              <a:t> </a:t>
            </a:r>
            <a:r>
              <a:rPr sz="1100" dirty="0">
                <a:solidFill>
                  <a:srgbClr val="FFFFFF"/>
                </a:solidFill>
                <a:latin typeface="Poppins Light"/>
                <a:cs typeface="Poppins Light"/>
              </a:rPr>
              <a:t>W59-02</a:t>
            </a:r>
            <a:r>
              <a:rPr sz="1100" spc="-5" dirty="0">
                <a:solidFill>
                  <a:srgbClr val="FFFFFF"/>
                </a:solidFill>
                <a:latin typeface="Poppins Light"/>
                <a:cs typeface="Poppins Light"/>
              </a:rPr>
              <a:t> </a:t>
            </a:r>
            <a:r>
              <a:rPr sz="1100" dirty="0">
                <a:solidFill>
                  <a:srgbClr val="FFFFFF"/>
                </a:solidFill>
                <a:latin typeface="Poppins Light"/>
                <a:cs typeface="Poppins Light"/>
              </a:rPr>
              <a:t>,</a:t>
            </a:r>
            <a:r>
              <a:rPr sz="1100" spc="-10" dirty="0">
                <a:solidFill>
                  <a:srgbClr val="FFFFFF"/>
                </a:solidFill>
                <a:latin typeface="Poppins Light"/>
                <a:cs typeface="Poppins Light"/>
              </a:rPr>
              <a:t> </a:t>
            </a:r>
            <a:r>
              <a:rPr sz="1100" dirty="0">
                <a:solidFill>
                  <a:srgbClr val="FFFFFF"/>
                </a:solidFill>
                <a:latin typeface="Poppins Light"/>
                <a:cs typeface="Poppins Light"/>
              </a:rPr>
              <a:t>Abu</a:t>
            </a:r>
            <a:r>
              <a:rPr sz="1100" spc="-5" dirty="0">
                <a:solidFill>
                  <a:srgbClr val="FFFFFF"/>
                </a:solidFill>
                <a:latin typeface="Poppins Light"/>
                <a:cs typeface="Poppins Light"/>
              </a:rPr>
              <a:t> </a:t>
            </a:r>
            <a:r>
              <a:rPr sz="1100" dirty="0">
                <a:solidFill>
                  <a:srgbClr val="FFFFFF"/>
                </a:solidFill>
                <a:latin typeface="Poppins Light"/>
                <a:cs typeface="Poppins Light"/>
              </a:rPr>
              <a:t>Dhabi,</a:t>
            </a:r>
            <a:r>
              <a:rPr sz="1100" spc="-10" dirty="0">
                <a:solidFill>
                  <a:srgbClr val="FFFFFF"/>
                </a:solidFill>
                <a:latin typeface="Poppins Light"/>
                <a:cs typeface="Poppins Light"/>
              </a:rPr>
              <a:t> </a:t>
            </a:r>
            <a:r>
              <a:rPr sz="1100" spc="-25" dirty="0">
                <a:solidFill>
                  <a:srgbClr val="FFFFFF"/>
                </a:solidFill>
                <a:latin typeface="Poppins Light"/>
                <a:cs typeface="Poppins Light"/>
              </a:rPr>
              <a:t>UAE </a:t>
            </a:r>
            <a:r>
              <a:rPr sz="1100" dirty="0">
                <a:solidFill>
                  <a:srgbClr val="FFFFFF"/>
                </a:solidFill>
                <a:latin typeface="Poppins Medium"/>
                <a:cs typeface="Poppins Medium"/>
              </a:rPr>
              <a:t>Client:</a:t>
            </a:r>
            <a:r>
              <a:rPr sz="1100" spc="15" dirty="0">
                <a:solidFill>
                  <a:srgbClr val="FFFFFF"/>
                </a:solidFill>
                <a:latin typeface="Poppins Medium"/>
                <a:cs typeface="Poppins Medium"/>
              </a:rPr>
              <a:t> </a:t>
            </a:r>
            <a:r>
              <a:rPr sz="1100" dirty="0">
                <a:solidFill>
                  <a:srgbClr val="FFFFFF"/>
                </a:solidFill>
                <a:latin typeface="Poppins Light"/>
                <a:cs typeface="Poppins Light"/>
              </a:rPr>
              <a:t>Ministry of State </a:t>
            </a:r>
            <a:r>
              <a:rPr sz="1100" spc="-10" dirty="0">
                <a:solidFill>
                  <a:srgbClr val="FFFFFF"/>
                </a:solidFill>
                <a:latin typeface="Poppins Light"/>
                <a:cs typeface="Poppins Light"/>
              </a:rPr>
              <a:t>Office</a:t>
            </a:r>
            <a:r>
              <a:rPr sz="1100" spc="500" dirty="0">
                <a:solidFill>
                  <a:srgbClr val="FFFFFF"/>
                </a:solidFill>
                <a:latin typeface="Poppins Light"/>
                <a:cs typeface="Poppins Light"/>
              </a:rPr>
              <a:t> </a:t>
            </a:r>
            <a:r>
              <a:rPr sz="1100" dirty="0">
                <a:solidFill>
                  <a:srgbClr val="FFFFFF"/>
                </a:solidFill>
                <a:latin typeface="Poppins Medium"/>
                <a:cs typeface="Poppins Medium"/>
              </a:rPr>
              <a:t>Consultant:</a:t>
            </a:r>
            <a:r>
              <a:rPr sz="1100" spc="-20" dirty="0">
                <a:solidFill>
                  <a:srgbClr val="FFFFFF"/>
                </a:solidFill>
                <a:latin typeface="Poppins Medium"/>
                <a:cs typeface="Poppins Medium"/>
              </a:rPr>
              <a:t> </a:t>
            </a:r>
            <a:r>
              <a:rPr sz="1100" dirty="0">
                <a:solidFill>
                  <a:srgbClr val="FFFFFF"/>
                </a:solidFill>
                <a:latin typeface="Poppins Light"/>
                <a:cs typeface="Poppins Light"/>
              </a:rPr>
              <a:t>Shape</a:t>
            </a:r>
            <a:r>
              <a:rPr sz="1100" spc="-30" dirty="0">
                <a:solidFill>
                  <a:srgbClr val="FFFFFF"/>
                </a:solidFill>
                <a:latin typeface="Poppins Light"/>
                <a:cs typeface="Poppins Light"/>
              </a:rPr>
              <a:t> </a:t>
            </a:r>
            <a:r>
              <a:rPr sz="1100" spc="-10" dirty="0">
                <a:solidFill>
                  <a:srgbClr val="FFFFFF"/>
                </a:solidFill>
                <a:latin typeface="Poppins Light"/>
                <a:cs typeface="Poppins Light"/>
              </a:rPr>
              <a:t>Architecture</a:t>
            </a:r>
            <a:endParaRPr sz="1100">
              <a:latin typeface="Poppins Light"/>
              <a:cs typeface="Poppins Light"/>
            </a:endParaRPr>
          </a:p>
          <a:p>
            <a:pPr marL="215900">
              <a:lnSpc>
                <a:spcPct val="100000"/>
              </a:lnSpc>
              <a:spcBef>
                <a:spcPts val="80"/>
              </a:spcBef>
            </a:pPr>
            <a:r>
              <a:rPr sz="1100" dirty="0">
                <a:solidFill>
                  <a:srgbClr val="FFFFFF"/>
                </a:solidFill>
                <a:latin typeface="Poppins Light"/>
                <a:cs typeface="Poppins Light"/>
              </a:rPr>
              <a:t>Practice</a:t>
            </a:r>
            <a:r>
              <a:rPr sz="1100" spc="-30" dirty="0">
                <a:solidFill>
                  <a:srgbClr val="FFFFFF"/>
                </a:solidFill>
                <a:latin typeface="Poppins Light"/>
                <a:cs typeface="Poppins Light"/>
              </a:rPr>
              <a:t> </a:t>
            </a:r>
            <a:r>
              <a:rPr sz="1100" dirty="0">
                <a:solidFill>
                  <a:srgbClr val="FFFFFF"/>
                </a:solidFill>
                <a:latin typeface="Poppins Light"/>
                <a:cs typeface="Poppins Light"/>
              </a:rPr>
              <a:t>&amp;</a:t>
            </a:r>
            <a:r>
              <a:rPr sz="1100" spc="-20" dirty="0">
                <a:solidFill>
                  <a:srgbClr val="FFFFFF"/>
                </a:solidFill>
                <a:latin typeface="Poppins Light"/>
                <a:cs typeface="Poppins Light"/>
              </a:rPr>
              <a:t> </a:t>
            </a:r>
            <a:r>
              <a:rPr sz="1100" spc="-10" dirty="0">
                <a:solidFill>
                  <a:srgbClr val="FFFFFF"/>
                </a:solidFill>
                <a:latin typeface="Poppins Light"/>
                <a:cs typeface="Poppins Light"/>
              </a:rPr>
              <a:t>Research</a:t>
            </a:r>
            <a:endParaRPr sz="1100">
              <a:latin typeface="Poppins Light"/>
              <a:cs typeface="Poppins Light"/>
            </a:endParaRPr>
          </a:p>
          <a:p>
            <a:pPr marL="215900">
              <a:lnSpc>
                <a:spcPct val="100000"/>
              </a:lnSpc>
              <a:spcBef>
                <a:spcPts val="680"/>
              </a:spcBef>
            </a:pPr>
            <a:r>
              <a:rPr sz="1100" dirty="0">
                <a:solidFill>
                  <a:srgbClr val="FFFFFF"/>
                </a:solidFill>
                <a:latin typeface="Poppins Medium"/>
                <a:cs typeface="Poppins Medium"/>
              </a:rPr>
              <a:t>Duration:</a:t>
            </a:r>
            <a:r>
              <a:rPr sz="1100" spc="-20" dirty="0">
                <a:solidFill>
                  <a:srgbClr val="FFFFFF"/>
                </a:solidFill>
                <a:latin typeface="Poppins Medium"/>
                <a:cs typeface="Poppins Medium"/>
              </a:rPr>
              <a:t> </a:t>
            </a:r>
            <a:r>
              <a:rPr sz="1100" dirty="0">
                <a:solidFill>
                  <a:srgbClr val="FFFFFF"/>
                </a:solidFill>
                <a:latin typeface="Poppins Light"/>
                <a:cs typeface="Poppins Light"/>
              </a:rPr>
              <a:t>18</a:t>
            </a:r>
            <a:r>
              <a:rPr sz="1100" spc="-30" dirty="0">
                <a:solidFill>
                  <a:srgbClr val="FFFFFF"/>
                </a:solidFill>
                <a:latin typeface="Poppins Light"/>
                <a:cs typeface="Poppins Light"/>
              </a:rPr>
              <a:t> </a:t>
            </a:r>
            <a:r>
              <a:rPr sz="1100" spc="-10" dirty="0">
                <a:solidFill>
                  <a:srgbClr val="FFFFFF"/>
                </a:solidFill>
                <a:latin typeface="Poppins Light"/>
                <a:cs typeface="Poppins Light"/>
              </a:rPr>
              <a:t>months</a:t>
            </a:r>
            <a:endParaRPr sz="1100">
              <a:latin typeface="Poppins Light"/>
              <a:cs typeface="Poppins Light"/>
            </a:endParaRPr>
          </a:p>
          <a:p>
            <a:pPr marL="215900">
              <a:lnSpc>
                <a:spcPct val="100000"/>
              </a:lnSpc>
              <a:spcBef>
                <a:spcPts val="680"/>
              </a:spcBef>
            </a:pPr>
            <a:r>
              <a:rPr sz="1100" dirty="0">
                <a:solidFill>
                  <a:srgbClr val="FFFFFF"/>
                </a:solidFill>
                <a:latin typeface="Poppins Medium"/>
                <a:cs typeface="Poppins Medium"/>
              </a:rPr>
              <a:t>Status:</a:t>
            </a:r>
            <a:r>
              <a:rPr sz="1100" spc="-25" dirty="0">
                <a:solidFill>
                  <a:srgbClr val="FFFFFF"/>
                </a:solidFill>
                <a:latin typeface="Poppins Medium"/>
                <a:cs typeface="Poppins Medium"/>
              </a:rPr>
              <a:t> </a:t>
            </a:r>
            <a:r>
              <a:rPr sz="1100" spc="-10" dirty="0">
                <a:solidFill>
                  <a:srgbClr val="FFFFFF"/>
                </a:solidFill>
                <a:latin typeface="Poppins Light"/>
                <a:cs typeface="Poppins Light"/>
              </a:rPr>
              <a:t>Completed</a:t>
            </a:r>
            <a:endParaRPr sz="1100">
              <a:latin typeface="Poppins Light"/>
              <a:cs typeface="Poppins Light"/>
            </a:endParaRPr>
          </a:p>
          <a:p>
            <a:pPr marL="215900" marR="335915">
              <a:lnSpc>
                <a:spcPct val="106100"/>
              </a:lnSpc>
              <a:spcBef>
                <a:spcPts val="600"/>
              </a:spcBef>
            </a:pPr>
            <a:r>
              <a:rPr sz="1100" dirty="0">
                <a:solidFill>
                  <a:srgbClr val="FFFFFF"/>
                </a:solidFill>
                <a:latin typeface="Poppins Medium"/>
                <a:cs typeface="Poppins Medium"/>
              </a:rPr>
              <a:t>Details:</a:t>
            </a:r>
            <a:r>
              <a:rPr sz="1100" spc="15" dirty="0">
                <a:solidFill>
                  <a:srgbClr val="FFFFFF"/>
                </a:solidFill>
                <a:latin typeface="Poppins Medium"/>
                <a:cs typeface="Poppins Medium"/>
              </a:rPr>
              <a:t> </a:t>
            </a:r>
            <a:r>
              <a:rPr sz="1100" dirty="0">
                <a:solidFill>
                  <a:srgbClr val="FFFFFF"/>
                </a:solidFill>
                <a:latin typeface="Poppins Light"/>
                <a:cs typeface="Poppins Light"/>
              </a:rPr>
              <a:t>Construction, Execution, </a:t>
            </a:r>
            <a:r>
              <a:rPr sz="1100" spc="-10" dirty="0">
                <a:solidFill>
                  <a:srgbClr val="FFFFFF"/>
                </a:solidFill>
                <a:latin typeface="Poppins Light"/>
                <a:cs typeface="Poppins Light"/>
              </a:rPr>
              <a:t>Completion, </a:t>
            </a:r>
            <a:r>
              <a:rPr sz="1100" dirty="0">
                <a:solidFill>
                  <a:srgbClr val="FFFFFF"/>
                </a:solidFill>
                <a:latin typeface="Poppins Light"/>
                <a:cs typeface="Poppins Light"/>
              </a:rPr>
              <a:t>Testing,</a:t>
            </a:r>
            <a:r>
              <a:rPr sz="1100" spc="-20" dirty="0">
                <a:solidFill>
                  <a:srgbClr val="FFFFFF"/>
                </a:solidFill>
                <a:latin typeface="Poppins Light"/>
                <a:cs typeface="Poppins Light"/>
              </a:rPr>
              <a:t> </a:t>
            </a:r>
            <a:r>
              <a:rPr sz="1100" dirty="0">
                <a:solidFill>
                  <a:srgbClr val="FFFFFF"/>
                </a:solidFill>
                <a:latin typeface="Poppins Light"/>
                <a:cs typeface="Poppins Light"/>
              </a:rPr>
              <a:t>Commissioning,</a:t>
            </a:r>
            <a:r>
              <a:rPr sz="1100" spc="-15" dirty="0">
                <a:solidFill>
                  <a:srgbClr val="FFFFFF"/>
                </a:solidFill>
                <a:latin typeface="Poppins Light"/>
                <a:cs typeface="Poppins Light"/>
              </a:rPr>
              <a:t> </a:t>
            </a:r>
            <a:r>
              <a:rPr sz="1100" dirty="0">
                <a:solidFill>
                  <a:srgbClr val="FFFFFF"/>
                </a:solidFill>
                <a:latin typeface="Poppins Light"/>
                <a:cs typeface="Poppins Light"/>
              </a:rPr>
              <a:t>Maintenance</a:t>
            </a:r>
            <a:r>
              <a:rPr sz="1100" spc="-20" dirty="0">
                <a:solidFill>
                  <a:srgbClr val="FFFFFF"/>
                </a:solidFill>
                <a:latin typeface="Poppins Light"/>
                <a:cs typeface="Poppins Light"/>
              </a:rPr>
              <a:t> </a:t>
            </a:r>
            <a:r>
              <a:rPr sz="1100" dirty="0">
                <a:solidFill>
                  <a:srgbClr val="FFFFFF"/>
                </a:solidFill>
                <a:latin typeface="Poppins Light"/>
                <a:cs typeface="Poppins Light"/>
              </a:rPr>
              <a:t>,</a:t>
            </a:r>
            <a:r>
              <a:rPr sz="1100" spc="-15" dirty="0">
                <a:solidFill>
                  <a:srgbClr val="FFFFFF"/>
                </a:solidFill>
                <a:latin typeface="Poppins Light"/>
                <a:cs typeface="Poppins Light"/>
              </a:rPr>
              <a:t> </a:t>
            </a:r>
            <a:r>
              <a:rPr sz="1100" spc="-10" dirty="0">
                <a:solidFill>
                  <a:srgbClr val="FFFFFF"/>
                </a:solidFill>
                <a:latin typeface="Poppins Light"/>
                <a:cs typeface="Poppins Light"/>
              </a:rPr>
              <a:t>including </a:t>
            </a:r>
            <a:r>
              <a:rPr sz="1100" dirty="0">
                <a:solidFill>
                  <a:srgbClr val="FFFFFF"/>
                </a:solidFill>
                <a:latin typeface="Poppins Light"/>
                <a:cs typeface="Poppins Light"/>
              </a:rPr>
              <a:t>remedying</a:t>
            </a:r>
            <a:r>
              <a:rPr sz="1100" spc="-20" dirty="0">
                <a:solidFill>
                  <a:srgbClr val="FFFFFF"/>
                </a:solidFill>
                <a:latin typeface="Poppins Light"/>
                <a:cs typeface="Poppins Light"/>
              </a:rPr>
              <a:t> </a:t>
            </a:r>
            <a:r>
              <a:rPr sz="1100" dirty="0">
                <a:solidFill>
                  <a:srgbClr val="FFFFFF"/>
                </a:solidFill>
                <a:latin typeface="Poppins Light"/>
                <a:cs typeface="Poppins Light"/>
              </a:rPr>
              <a:t>of</a:t>
            </a:r>
            <a:r>
              <a:rPr sz="1100" spc="-20" dirty="0">
                <a:solidFill>
                  <a:srgbClr val="FFFFFF"/>
                </a:solidFill>
                <a:latin typeface="Poppins Light"/>
                <a:cs typeface="Poppins Light"/>
              </a:rPr>
              <a:t> </a:t>
            </a:r>
            <a:r>
              <a:rPr sz="1100" dirty="0">
                <a:solidFill>
                  <a:srgbClr val="FFFFFF"/>
                </a:solidFill>
                <a:latin typeface="Poppins Light"/>
                <a:cs typeface="Poppins Light"/>
              </a:rPr>
              <a:t>any</a:t>
            </a:r>
            <a:r>
              <a:rPr sz="1100" spc="-20" dirty="0">
                <a:solidFill>
                  <a:srgbClr val="FFFFFF"/>
                </a:solidFill>
                <a:latin typeface="Poppins Light"/>
                <a:cs typeface="Poppins Light"/>
              </a:rPr>
              <a:t> </a:t>
            </a:r>
            <a:r>
              <a:rPr sz="1100" dirty="0">
                <a:solidFill>
                  <a:srgbClr val="FFFFFF"/>
                </a:solidFill>
                <a:latin typeface="Poppins Light"/>
                <a:cs typeface="Poppins Light"/>
              </a:rPr>
              <a:t>defects</a:t>
            </a:r>
            <a:r>
              <a:rPr sz="1100" spc="-20" dirty="0">
                <a:solidFill>
                  <a:srgbClr val="FFFFFF"/>
                </a:solidFill>
                <a:latin typeface="Poppins Light"/>
                <a:cs typeface="Poppins Light"/>
              </a:rPr>
              <a:t> </a:t>
            </a:r>
            <a:r>
              <a:rPr sz="1100" dirty="0">
                <a:solidFill>
                  <a:srgbClr val="FFFFFF"/>
                </a:solidFill>
                <a:latin typeface="Poppins Light"/>
                <a:cs typeface="Poppins Light"/>
              </a:rPr>
              <a:t>to</a:t>
            </a:r>
            <a:r>
              <a:rPr sz="1100" spc="-20" dirty="0">
                <a:solidFill>
                  <a:srgbClr val="FFFFFF"/>
                </a:solidFill>
                <a:latin typeface="Poppins Light"/>
                <a:cs typeface="Poppins Light"/>
              </a:rPr>
              <a:t> </a:t>
            </a:r>
            <a:r>
              <a:rPr sz="1100" dirty="0">
                <a:solidFill>
                  <a:srgbClr val="FFFFFF"/>
                </a:solidFill>
                <a:latin typeface="Poppins Light"/>
                <a:cs typeface="Poppins Light"/>
              </a:rPr>
              <a:t>the</a:t>
            </a:r>
            <a:r>
              <a:rPr sz="1100" spc="-20" dirty="0">
                <a:solidFill>
                  <a:srgbClr val="FFFFFF"/>
                </a:solidFill>
                <a:latin typeface="Poppins Light"/>
                <a:cs typeface="Poppins Light"/>
              </a:rPr>
              <a:t> </a:t>
            </a:r>
            <a:r>
              <a:rPr sz="1100" spc="-10" dirty="0">
                <a:solidFill>
                  <a:srgbClr val="FFFFFF"/>
                </a:solidFill>
                <a:latin typeface="Poppins Light"/>
                <a:cs typeface="Poppins Light"/>
              </a:rPr>
              <a:t>academic </a:t>
            </a:r>
            <a:r>
              <a:rPr sz="1100" dirty="0">
                <a:solidFill>
                  <a:srgbClr val="FFFFFF"/>
                </a:solidFill>
                <a:latin typeface="Poppins Light"/>
                <a:cs typeface="Poppins Light"/>
              </a:rPr>
              <a:t>building,</a:t>
            </a:r>
            <a:r>
              <a:rPr sz="1100" spc="-25" dirty="0">
                <a:solidFill>
                  <a:srgbClr val="FFFFFF"/>
                </a:solidFill>
                <a:latin typeface="Poppins Light"/>
                <a:cs typeface="Poppins Light"/>
              </a:rPr>
              <a:t> </a:t>
            </a:r>
            <a:r>
              <a:rPr sz="1100" dirty="0">
                <a:solidFill>
                  <a:srgbClr val="FFFFFF"/>
                </a:solidFill>
                <a:latin typeface="Poppins Light"/>
                <a:cs typeface="Poppins Light"/>
              </a:rPr>
              <a:t>research</a:t>
            </a:r>
            <a:r>
              <a:rPr sz="1100" spc="-20" dirty="0">
                <a:solidFill>
                  <a:srgbClr val="FFFFFF"/>
                </a:solidFill>
                <a:latin typeface="Poppins Light"/>
                <a:cs typeface="Poppins Light"/>
              </a:rPr>
              <a:t> </a:t>
            </a:r>
            <a:r>
              <a:rPr sz="1100" dirty="0">
                <a:solidFill>
                  <a:srgbClr val="FFFFFF"/>
                </a:solidFill>
                <a:latin typeface="Poppins Light"/>
                <a:cs typeface="Poppins Light"/>
              </a:rPr>
              <a:t>center</a:t>
            </a:r>
            <a:r>
              <a:rPr sz="1100" spc="-20" dirty="0">
                <a:solidFill>
                  <a:srgbClr val="FFFFFF"/>
                </a:solidFill>
                <a:latin typeface="Poppins Light"/>
                <a:cs typeface="Poppins Light"/>
              </a:rPr>
              <a:t> </a:t>
            </a:r>
            <a:r>
              <a:rPr sz="1100" dirty="0">
                <a:solidFill>
                  <a:srgbClr val="FFFFFF"/>
                </a:solidFill>
                <a:latin typeface="Poppins Light"/>
                <a:cs typeface="Poppins Light"/>
              </a:rPr>
              <a:t>and</a:t>
            </a:r>
            <a:r>
              <a:rPr sz="1100" spc="-20" dirty="0">
                <a:solidFill>
                  <a:srgbClr val="FFFFFF"/>
                </a:solidFill>
                <a:latin typeface="Poppins Light"/>
                <a:cs typeface="Poppins Light"/>
              </a:rPr>
              <a:t> </a:t>
            </a:r>
            <a:r>
              <a:rPr sz="1100" dirty="0">
                <a:solidFill>
                  <a:srgbClr val="FFFFFF"/>
                </a:solidFill>
                <a:latin typeface="Poppins Light"/>
                <a:cs typeface="Poppins Light"/>
              </a:rPr>
              <a:t>the</a:t>
            </a:r>
            <a:r>
              <a:rPr sz="1100" spc="-20" dirty="0">
                <a:solidFill>
                  <a:srgbClr val="FFFFFF"/>
                </a:solidFill>
                <a:latin typeface="Poppins Light"/>
                <a:cs typeface="Poppins Light"/>
              </a:rPr>
              <a:t> </a:t>
            </a:r>
            <a:r>
              <a:rPr sz="1100" spc="-10" dirty="0">
                <a:solidFill>
                  <a:srgbClr val="FFFFFF"/>
                </a:solidFill>
                <a:latin typeface="Poppins Light"/>
                <a:cs typeface="Poppins Light"/>
              </a:rPr>
              <a:t>associated </a:t>
            </a:r>
            <a:r>
              <a:rPr sz="1100" dirty="0">
                <a:solidFill>
                  <a:srgbClr val="FFFFFF"/>
                </a:solidFill>
                <a:latin typeface="Poppins Light"/>
                <a:cs typeface="Poppins Light"/>
              </a:rPr>
              <a:t>support</a:t>
            </a:r>
            <a:r>
              <a:rPr sz="1100" spc="-25" dirty="0">
                <a:solidFill>
                  <a:srgbClr val="FFFFFF"/>
                </a:solidFill>
                <a:latin typeface="Poppins Light"/>
                <a:cs typeface="Poppins Light"/>
              </a:rPr>
              <a:t> </a:t>
            </a:r>
            <a:r>
              <a:rPr sz="1100" dirty="0">
                <a:solidFill>
                  <a:srgbClr val="FFFFFF"/>
                </a:solidFill>
                <a:latin typeface="Poppins Light"/>
                <a:cs typeface="Poppins Light"/>
              </a:rPr>
              <a:t>facilities</a:t>
            </a:r>
            <a:r>
              <a:rPr sz="1100" spc="-20" dirty="0">
                <a:solidFill>
                  <a:srgbClr val="FFFFFF"/>
                </a:solidFill>
                <a:latin typeface="Poppins Light"/>
                <a:cs typeface="Poppins Light"/>
              </a:rPr>
              <a:t> </a:t>
            </a:r>
            <a:r>
              <a:rPr sz="1100" dirty="0">
                <a:solidFill>
                  <a:srgbClr val="FFFFFF"/>
                </a:solidFill>
                <a:latin typeface="Poppins Light"/>
                <a:cs typeface="Poppins Light"/>
              </a:rPr>
              <a:t>with</a:t>
            </a:r>
            <a:r>
              <a:rPr sz="1100" spc="-25" dirty="0">
                <a:solidFill>
                  <a:srgbClr val="FFFFFF"/>
                </a:solidFill>
                <a:latin typeface="Poppins Light"/>
                <a:cs typeface="Poppins Light"/>
              </a:rPr>
              <a:t> </a:t>
            </a:r>
            <a:r>
              <a:rPr sz="1100" dirty="0">
                <a:solidFill>
                  <a:srgbClr val="FFFFFF"/>
                </a:solidFill>
                <a:latin typeface="Poppins Light"/>
                <a:cs typeface="Poppins Light"/>
              </a:rPr>
              <a:t>surrounding</a:t>
            </a:r>
            <a:r>
              <a:rPr sz="1100" spc="-20" dirty="0">
                <a:solidFill>
                  <a:srgbClr val="FFFFFF"/>
                </a:solidFill>
                <a:latin typeface="Poppins Light"/>
                <a:cs typeface="Poppins Light"/>
              </a:rPr>
              <a:t> </a:t>
            </a:r>
            <a:r>
              <a:rPr sz="1100" spc="-10" dirty="0">
                <a:solidFill>
                  <a:srgbClr val="FFFFFF"/>
                </a:solidFill>
                <a:latin typeface="Poppins Light"/>
                <a:cs typeface="Poppins Light"/>
              </a:rPr>
              <a:t>landscaping. </a:t>
            </a:r>
            <a:r>
              <a:rPr sz="1100" dirty="0">
                <a:solidFill>
                  <a:srgbClr val="FFFFFF"/>
                </a:solidFill>
                <a:latin typeface="Poppins Light"/>
                <a:cs typeface="Poppins Light"/>
              </a:rPr>
              <a:t>The</a:t>
            </a:r>
            <a:r>
              <a:rPr sz="1100" spc="-5" dirty="0">
                <a:solidFill>
                  <a:srgbClr val="FFFFFF"/>
                </a:solidFill>
                <a:latin typeface="Poppins Light"/>
                <a:cs typeface="Poppins Light"/>
              </a:rPr>
              <a:t> </a:t>
            </a:r>
            <a:r>
              <a:rPr sz="1100" dirty="0">
                <a:solidFill>
                  <a:srgbClr val="FFFFFF"/>
                </a:solidFill>
                <a:latin typeface="Poppins Light"/>
                <a:cs typeface="Poppins Light"/>
              </a:rPr>
              <a:t>total</a:t>
            </a:r>
            <a:r>
              <a:rPr sz="1100" spc="-5" dirty="0">
                <a:solidFill>
                  <a:srgbClr val="FFFFFF"/>
                </a:solidFill>
                <a:latin typeface="Poppins Light"/>
                <a:cs typeface="Poppins Light"/>
              </a:rPr>
              <a:t> </a:t>
            </a:r>
            <a:r>
              <a:rPr sz="1100" dirty="0">
                <a:solidFill>
                  <a:srgbClr val="FFFFFF"/>
                </a:solidFill>
                <a:latin typeface="Poppins Light"/>
                <a:cs typeface="Poppins Light"/>
              </a:rPr>
              <a:t>built up</a:t>
            </a:r>
            <a:r>
              <a:rPr sz="1100" spc="-5" dirty="0">
                <a:solidFill>
                  <a:srgbClr val="FFFFFF"/>
                </a:solidFill>
                <a:latin typeface="Poppins Light"/>
                <a:cs typeface="Poppins Light"/>
              </a:rPr>
              <a:t> </a:t>
            </a:r>
            <a:r>
              <a:rPr sz="1100" dirty="0">
                <a:solidFill>
                  <a:srgbClr val="FFFFFF"/>
                </a:solidFill>
                <a:latin typeface="Poppins Light"/>
                <a:cs typeface="Poppins Light"/>
              </a:rPr>
              <a:t>area is</a:t>
            </a:r>
            <a:r>
              <a:rPr sz="1100" spc="-5" dirty="0">
                <a:solidFill>
                  <a:srgbClr val="FFFFFF"/>
                </a:solidFill>
                <a:latin typeface="Poppins Light"/>
                <a:cs typeface="Poppins Light"/>
              </a:rPr>
              <a:t> </a:t>
            </a:r>
            <a:r>
              <a:rPr sz="1100" dirty="0">
                <a:solidFill>
                  <a:srgbClr val="FFFFFF"/>
                </a:solidFill>
                <a:latin typeface="Poppins Light"/>
                <a:cs typeface="Poppins Light"/>
              </a:rPr>
              <a:t>18,490 </a:t>
            </a:r>
            <a:r>
              <a:rPr sz="1100" spc="-25" dirty="0">
                <a:solidFill>
                  <a:srgbClr val="FFFFFF"/>
                </a:solidFill>
                <a:latin typeface="Poppins Light"/>
                <a:cs typeface="Poppins Light"/>
              </a:rPr>
              <a:t>m2</a:t>
            </a:r>
            <a:endParaRPr sz="1100">
              <a:latin typeface="Poppins Light"/>
              <a:cs typeface="Poppins Light"/>
            </a:endParaRPr>
          </a:p>
        </p:txBody>
      </p:sp>
      <p:grpSp>
        <p:nvGrpSpPr>
          <p:cNvPr id="19" name="object 19"/>
          <p:cNvGrpSpPr/>
          <p:nvPr/>
        </p:nvGrpSpPr>
        <p:grpSpPr>
          <a:xfrm>
            <a:off x="1082113" y="1826528"/>
            <a:ext cx="10030460" cy="3573145"/>
            <a:chOff x="1082113" y="1826528"/>
            <a:chExt cx="10030460" cy="3573145"/>
          </a:xfrm>
        </p:grpSpPr>
        <p:sp>
          <p:nvSpPr>
            <p:cNvPr id="20" name="object 20"/>
            <p:cNvSpPr/>
            <p:nvPr/>
          </p:nvSpPr>
          <p:spPr>
            <a:xfrm>
              <a:off x="1088463" y="1832878"/>
              <a:ext cx="3985260" cy="3560445"/>
            </a:xfrm>
            <a:custGeom>
              <a:avLst/>
              <a:gdLst/>
              <a:ahLst/>
              <a:cxnLst/>
              <a:rect l="l" t="t" r="r" b="b"/>
              <a:pathLst>
                <a:path w="3985260" h="3560445">
                  <a:moveTo>
                    <a:pt x="109435" y="3559860"/>
                  </a:moveTo>
                  <a:lnTo>
                    <a:pt x="3984752" y="3559860"/>
                  </a:lnTo>
                  <a:lnTo>
                    <a:pt x="3984752" y="0"/>
                  </a:lnTo>
                  <a:lnTo>
                    <a:pt x="109435" y="0"/>
                  </a:lnTo>
                  <a:lnTo>
                    <a:pt x="66838" y="8600"/>
                  </a:lnTo>
                  <a:lnTo>
                    <a:pt x="32053" y="32053"/>
                  </a:lnTo>
                  <a:lnTo>
                    <a:pt x="8600" y="66838"/>
                  </a:lnTo>
                  <a:lnTo>
                    <a:pt x="0" y="109435"/>
                  </a:lnTo>
                  <a:lnTo>
                    <a:pt x="0" y="3450424"/>
                  </a:lnTo>
                  <a:lnTo>
                    <a:pt x="8600" y="3493022"/>
                  </a:lnTo>
                  <a:lnTo>
                    <a:pt x="32053" y="3527807"/>
                  </a:lnTo>
                  <a:lnTo>
                    <a:pt x="66838" y="3551260"/>
                  </a:lnTo>
                  <a:lnTo>
                    <a:pt x="109435" y="3559860"/>
                  </a:lnTo>
                  <a:close/>
                </a:path>
              </a:pathLst>
            </a:custGeom>
            <a:ln w="12700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21" name="object 21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5073205" y="1832876"/>
              <a:ext cx="6032868" cy="3559860"/>
            </a:xfrm>
            <a:prstGeom prst="rect">
              <a:avLst/>
            </a:prstGeom>
          </p:spPr>
        </p:pic>
        <p:sp>
          <p:nvSpPr>
            <p:cNvPr id="22" name="object 22"/>
            <p:cNvSpPr/>
            <p:nvPr/>
          </p:nvSpPr>
          <p:spPr>
            <a:xfrm>
              <a:off x="5073215" y="1832886"/>
              <a:ext cx="6033135" cy="3560445"/>
            </a:xfrm>
            <a:custGeom>
              <a:avLst/>
              <a:gdLst/>
              <a:ahLst/>
              <a:cxnLst/>
              <a:rect l="l" t="t" r="r" b="b"/>
              <a:pathLst>
                <a:path w="6033134" h="3560445">
                  <a:moveTo>
                    <a:pt x="5113362" y="372567"/>
                  </a:moveTo>
                  <a:lnTo>
                    <a:pt x="5076424" y="333657"/>
                  </a:lnTo>
                  <a:lnTo>
                    <a:pt x="5039295" y="294965"/>
                  </a:lnTo>
                  <a:lnTo>
                    <a:pt x="5001978" y="256491"/>
                  </a:lnTo>
                  <a:lnTo>
                    <a:pt x="4964474" y="218234"/>
                  </a:lnTo>
                  <a:lnTo>
                    <a:pt x="4926785" y="180193"/>
                  </a:lnTo>
                  <a:lnTo>
                    <a:pt x="4888912" y="142368"/>
                  </a:lnTo>
                  <a:lnTo>
                    <a:pt x="4850857" y="104760"/>
                  </a:lnTo>
                  <a:lnTo>
                    <a:pt x="4812622" y="67366"/>
                  </a:lnTo>
                  <a:lnTo>
                    <a:pt x="4774209" y="30187"/>
                  </a:lnTo>
                  <a:lnTo>
                    <a:pt x="4739582" y="7812"/>
                  </a:lnTo>
                  <a:lnTo>
                    <a:pt x="4699088" y="0"/>
                  </a:lnTo>
                  <a:lnTo>
                    <a:pt x="0" y="0"/>
                  </a:lnTo>
                  <a:lnTo>
                    <a:pt x="0" y="3559848"/>
                  </a:lnTo>
                  <a:lnTo>
                    <a:pt x="5924054" y="3559848"/>
                  </a:lnTo>
                  <a:lnTo>
                    <a:pt x="5966408" y="3551297"/>
                  </a:lnTo>
                  <a:lnTo>
                    <a:pt x="6000991" y="3527979"/>
                  </a:lnTo>
                  <a:lnTo>
                    <a:pt x="6024306" y="3493395"/>
                  </a:lnTo>
                  <a:lnTo>
                    <a:pt x="6032855" y="3451047"/>
                  </a:lnTo>
                  <a:lnTo>
                    <a:pt x="6032855" y="1498968"/>
                  </a:lnTo>
                  <a:lnTo>
                    <a:pt x="6004017" y="1458113"/>
                  </a:lnTo>
                  <a:lnTo>
                    <a:pt x="5974969" y="1417396"/>
                  </a:lnTo>
                  <a:lnTo>
                    <a:pt x="5945714" y="1376817"/>
                  </a:lnTo>
                  <a:lnTo>
                    <a:pt x="5916250" y="1336378"/>
                  </a:lnTo>
                  <a:lnTo>
                    <a:pt x="5886579" y="1296078"/>
                  </a:lnTo>
                  <a:lnTo>
                    <a:pt x="5856701" y="1255918"/>
                  </a:lnTo>
                  <a:lnTo>
                    <a:pt x="5826616" y="1215900"/>
                  </a:lnTo>
                  <a:lnTo>
                    <a:pt x="5796326" y="1176023"/>
                  </a:lnTo>
                  <a:lnTo>
                    <a:pt x="5765829" y="1136289"/>
                  </a:lnTo>
                  <a:lnTo>
                    <a:pt x="5735127" y="1096698"/>
                  </a:lnTo>
                  <a:lnTo>
                    <a:pt x="5704221" y="1057250"/>
                  </a:lnTo>
                  <a:lnTo>
                    <a:pt x="5673109" y="1017948"/>
                  </a:lnTo>
                  <a:lnTo>
                    <a:pt x="5641794" y="978790"/>
                  </a:lnTo>
                  <a:lnTo>
                    <a:pt x="5610276" y="939778"/>
                  </a:lnTo>
                  <a:lnTo>
                    <a:pt x="5578554" y="900913"/>
                  </a:lnTo>
                  <a:lnTo>
                    <a:pt x="5546629" y="862195"/>
                  </a:lnTo>
                  <a:lnTo>
                    <a:pt x="5514502" y="823625"/>
                  </a:lnTo>
                  <a:lnTo>
                    <a:pt x="5482174" y="785203"/>
                  </a:lnTo>
                  <a:lnTo>
                    <a:pt x="5449644" y="746931"/>
                  </a:lnTo>
                  <a:lnTo>
                    <a:pt x="5416913" y="708809"/>
                  </a:lnTo>
                  <a:lnTo>
                    <a:pt x="5383981" y="670837"/>
                  </a:lnTo>
                  <a:lnTo>
                    <a:pt x="5350850" y="633016"/>
                  </a:lnTo>
                  <a:lnTo>
                    <a:pt x="5317518" y="595348"/>
                  </a:lnTo>
                  <a:lnTo>
                    <a:pt x="5283988" y="557832"/>
                  </a:lnTo>
                  <a:lnTo>
                    <a:pt x="5250259" y="520470"/>
                  </a:lnTo>
                  <a:lnTo>
                    <a:pt x="5216331" y="483261"/>
                  </a:lnTo>
                  <a:lnTo>
                    <a:pt x="5182205" y="446207"/>
                  </a:lnTo>
                  <a:lnTo>
                    <a:pt x="5147882" y="409309"/>
                  </a:lnTo>
                  <a:lnTo>
                    <a:pt x="5113362" y="372567"/>
                  </a:lnTo>
                  <a:close/>
                </a:path>
              </a:pathLst>
            </a:custGeom>
            <a:ln w="12700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23" name="object 23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545"/>
              </a:lnSpc>
            </a:pPr>
            <a:r>
              <a:rPr dirty="0"/>
              <a:t>TROJAN</a:t>
            </a:r>
            <a:r>
              <a:rPr spc="-20" dirty="0"/>
              <a:t> </a:t>
            </a:r>
            <a:r>
              <a:rPr dirty="0"/>
              <a:t>CONSTRUCTION</a:t>
            </a:r>
            <a:r>
              <a:rPr spc="-20" dirty="0"/>
              <a:t> </a:t>
            </a:r>
            <a:r>
              <a:rPr dirty="0"/>
              <a:t>HOLDING</a:t>
            </a:r>
            <a:r>
              <a:rPr spc="145" dirty="0"/>
              <a:t> </a:t>
            </a:r>
            <a:r>
              <a:rPr sz="2175" b="0" baseline="-7662" dirty="0">
                <a:solidFill>
                  <a:srgbClr val="232D69"/>
                </a:solidFill>
                <a:latin typeface="Poppins Light"/>
                <a:cs typeface="Poppins Light"/>
              </a:rPr>
              <a:t>I</a:t>
            </a:r>
            <a:r>
              <a:rPr sz="2175" b="0" spc="52" baseline="-7662" dirty="0">
                <a:solidFill>
                  <a:srgbClr val="232D69"/>
                </a:solidFill>
                <a:latin typeface="Poppins Light"/>
                <a:cs typeface="Poppins Light"/>
              </a:rPr>
              <a:t> </a:t>
            </a:r>
            <a:fld id="{81D60167-4931-47E6-BA6A-407CBD079E47}" type="slidenum">
              <a:rPr sz="900" spc="-25" dirty="0">
                <a:solidFill>
                  <a:srgbClr val="232D69"/>
                </a:solidFill>
                <a:latin typeface="Poppins SemiBold"/>
                <a:cs typeface="Poppins SemiBold"/>
              </a:rPr>
              <a:t>17</a:t>
            </a:fld>
            <a:endParaRPr sz="900">
              <a:latin typeface="Poppins SemiBold"/>
              <a:cs typeface="Poppins SemiBold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8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360006" y="359879"/>
            <a:ext cx="11470005" cy="6138545"/>
          </a:xfrm>
          <a:custGeom>
            <a:avLst/>
            <a:gdLst/>
            <a:ahLst/>
            <a:cxnLst/>
            <a:rect l="l" t="t" r="r" b="b"/>
            <a:pathLst>
              <a:path w="11470005" h="6138545">
                <a:moveTo>
                  <a:pt x="11469598" y="0"/>
                </a:moveTo>
                <a:lnTo>
                  <a:pt x="0" y="0"/>
                </a:lnTo>
                <a:lnTo>
                  <a:pt x="0" y="6137998"/>
                </a:lnTo>
                <a:lnTo>
                  <a:pt x="11469598" y="6137998"/>
                </a:lnTo>
                <a:lnTo>
                  <a:pt x="11469598" y="0"/>
                </a:lnTo>
                <a:close/>
              </a:path>
            </a:pathLst>
          </a:custGeom>
          <a:solidFill>
            <a:srgbClr val="232D69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1097145" y="3383782"/>
            <a:ext cx="3752850" cy="0"/>
          </a:xfrm>
          <a:custGeom>
            <a:avLst/>
            <a:gdLst/>
            <a:ahLst/>
            <a:cxnLst/>
            <a:rect l="l" t="t" r="r" b="b"/>
            <a:pathLst>
              <a:path w="3752850">
                <a:moveTo>
                  <a:pt x="0" y="0"/>
                </a:moveTo>
                <a:lnTo>
                  <a:pt x="3752507" y="0"/>
                </a:lnTo>
              </a:path>
            </a:pathLst>
          </a:custGeom>
          <a:ln w="1270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 txBox="1"/>
          <p:nvPr/>
        </p:nvSpPr>
        <p:spPr>
          <a:xfrm>
            <a:off x="1155302" y="2070713"/>
            <a:ext cx="3911600" cy="2830195"/>
          </a:xfrm>
          <a:prstGeom prst="rect">
            <a:avLst/>
          </a:prstGeom>
        </p:spPr>
        <p:txBody>
          <a:bodyPr vert="horz" wrap="square" lIns="0" tIns="22860" rIns="0" bIns="0" rtlCol="0">
            <a:spAutoFit/>
          </a:bodyPr>
          <a:lstStyle/>
          <a:p>
            <a:pPr marL="215900" marR="318135">
              <a:lnSpc>
                <a:spcPts val="1400"/>
              </a:lnSpc>
              <a:spcBef>
                <a:spcPts val="180"/>
              </a:spcBef>
            </a:pPr>
            <a:r>
              <a:rPr sz="1200" dirty="0">
                <a:solidFill>
                  <a:srgbClr val="FFFFFF"/>
                </a:solidFill>
                <a:latin typeface="Poppins Medium"/>
                <a:cs typeface="Poppins Medium"/>
              </a:rPr>
              <a:t>Construction, Completion, Testing </a:t>
            </a:r>
            <a:r>
              <a:rPr sz="1200" spc="-25" dirty="0">
                <a:solidFill>
                  <a:srgbClr val="FFFFFF"/>
                </a:solidFill>
                <a:latin typeface="Poppins Medium"/>
                <a:cs typeface="Poppins Medium"/>
              </a:rPr>
              <a:t>and </a:t>
            </a:r>
            <a:r>
              <a:rPr sz="1200" dirty="0">
                <a:solidFill>
                  <a:srgbClr val="FFFFFF"/>
                </a:solidFill>
                <a:latin typeface="Poppins Medium"/>
                <a:cs typeface="Poppins Medium"/>
              </a:rPr>
              <a:t>Commissioning,</a:t>
            </a:r>
            <a:r>
              <a:rPr sz="1200" spc="-15" dirty="0">
                <a:solidFill>
                  <a:srgbClr val="FFFFFF"/>
                </a:solidFill>
                <a:latin typeface="Poppins Medium"/>
                <a:cs typeface="Poppins Medium"/>
              </a:rPr>
              <a:t> </a:t>
            </a:r>
            <a:r>
              <a:rPr sz="1200" dirty="0">
                <a:solidFill>
                  <a:srgbClr val="FFFFFF"/>
                </a:solidFill>
                <a:latin typeface="Poppins Medium"/>
                <a:cs typeface="Poppins Medium"/>
              </a:rPr>
              <a:t>Handover</a:t>
            </a:r>
            <a:r>
              <a:rPr sz="1200" spc="-10" dirty="0">
                <a:solidFill>
                  <a:srgbClr val="FFFFFF"/>
                </a:solidFill>
                <a:latin typeface="Poppins Medium"/>
                <a:cs typeface="Poppins Medium"/>
              </a:rPr>
              <a:t> </a:t>
            </a:r>
            <a:r>
              <a:rPr sz="1200" dirty="0">
                <a:solidFill>
                  <a:srgbClr val="FFFFFF"/>
                </a:solidFill>
                <a:latin typeface="Poppins Medium"/>
                <a:cs typeface="Poppins Medium"/>
              </a:rPr>
              <a:t>and</a:t>
            </a:r>
            <a:r>
              <a:rPr sz="1200" spc="-15" dirty="0">
                <a:solidFill>
                  <a:srgbClr val="FFFFFF"/>
                </a:solidFill>
                <a:latin typeface="Poppins Medium"/>
                <a:cs typeface="Poppins Medium"/>
              </a:rPr>
              <a:t> </a:t>
            </a:r>
            <a:r>
              <a:rPr sz="1200" dirty="0">
                <a:solidFill>
                  <a:srgbClr val="FFFFFF"/>
                </a:solidFill>
                <a:latin typeface="Poppins Medium"/>
                <a:cs typeface="Poppins Medium"/>
              </a:rPr>
              <a:t>Remedy</a:t>
            </a:r>
            <a:r>
              <a:rPr sz="1200" spc="-10" dirty="0">
                <a:solidFill>
                  <a:srgbClr val="FFFFFF"/>
                </a:solidFill>
                <a:latin typeface="Poppins Medium"/>
                <a:cs typeface="Poppins Medium"/>
              </a:rPr>
              <a:t> </a:t>
            </a:r>
            <a:r>
              <a:rPr sz="1200" spc="-25" dirty="0">
                <a:solidFill>
                  <a:srgbClr val="FFFFFF"/>
                </a:solidFill>
                <a:latin typeface="Poppins Medium"/>
                <a:cs typeface="Poppins Medium"/>
              </a:rPr>
              <a:t>of </a:t>
            </a:r>
            <a:r>
              <a:rPr sz="1200" dirty="0">
                <a:solidFill>
                  <a:srgbClr val="FFFFFF"/>
                </a:solidFill>
                <a:latin typeface="Poppins Medium"/>
                <a:cs typeface="Poppins Medium"/>
              </a:rPr>
              <a:t>defect</a:t>
            </a:r>
            <a:r>
              <a:rPr sz="1200" spc="-10" dirty="0">
                <a:solidFill>
                  <a:srgbClr val="FFFFFF"/>
                </a:solidFill>
                <a:latin typeface="Poppins Medium"/>
                <a:cs typeface="Poppins Medium"/>
              </a:rPr>
              <a:t> </a:t>
            </a:r>
            <a:r>
              <a:rPr sz="1200" dirty="0">
                <a:solidFill>
                  <a:srgbClr val="FFFFFF"/>
                </a:solidFill>
                <a:latin typeface="Poppins Medium"/>
                <a:cs typeface="Poppins Medium"/>
              </a:rPr>
              <a:t>of</a:t>
            </a:r>
            <a:r>
              <a:rPr sz="1200" spc="-5" dirty="0">
                <a:solidFill>
                  <a:srgbClr val="FFFFFF"/>
                </a:solidFill>
                <a:latin typeface="Poppins Medium"/>
                <a:cs typeface="Poppins Medium"/>
              </a:rPr>
              <a:t> </a:t>
            </a:r>
            <a:r>
              <a:rPr sz="1200" dirty="0">
                <a:solidFill>
                  <a:srgbClr val="FFFFFF"/>
                </a:solidFill>
                <a:latin typeface="Poppins Medium"/>
                <a:cs typeface="Poppins Medium"/>
              </a:rPr>
              <a:t>construction</a:t>
            </a:r>
            <a:r>
              <a:rPr sz="1200" spc="-5" dirty="0">
                <a:solidFill>
                  <a:srgbClr val="FFFFFF"/>
                </a:solidFill>
                <a:latin typeface="Poppins Medium"/>
                <a:cs typeface="Poppins Medium"/>
              </a:rPr>
              <a:t> </a:t>
            </a:r>
            <a:r>
              <a:rPr sz="1200" dirty="0">
                <a:solidFill>
                  <a:srgbClr val="FFFFFF"/>
                </a:solidFill>
                <a:latin typeface="Poppins Medium"/>
                <a:cs typeface="Poppins Medium"/>
              </a:rPr>
              <a:t>of</a:t>
            </a:r>
            <a:r>
              <a:rPr sz="1200" spc="-10" dirty="0">
                <a:solidFill>
                  <a:srgbClr val="FFFFFF"/>
                </a:solidFill>
                <a:latin typeface="Poppins Medium"/>
                <a:cs typeface="Poppins Medium"/>
              </a:rPr>
              <a:t> </a:t>
            </a:r>
            <a:r>
              <a:rPr sz="1200" dirty="0">
                <a:solidFill>
                  <a:srgbClr val="FFFFFF"/>
                </a:solidFill>
                <a:latin typeface="Poppins Medium"/>
                <a:cs typeface="Poppins Medium"/>
              </a:rPr>
              <a:t>internal</a:t>
            </a:r>
            <a:r>
              <a:rPr sz="1200" spc="-5" dirty="0">
                <a:solidFill>
                  <a:srgbClr val="FFFFFF"/>
                </a:solidFill>
                <a:latin typeface="Poppins Medium"/>
                <a:cs typeface="Poppins Medium"/>
              </a:rPr>
              <a:t> </a:t>
            </a:r>
            <a:r>
              <a:rPr sz="1200" dirty="0">
                <a:solidFill>
                  <a:srgbClr val="FFFFFF"/>
                </a:solidFill>
                <a:latin typeface="Poppins Medium"/>
                <a:cs typeface="Poppins Medium"/>
              </a:rPr>
              <a:t>Roads</a:t>
            </a:r>
            <a:r>
              <a:rPr sz="1200" spc="-5" dirty="0">
                <a:solidFill>
                  <a:srgbClr val="FFFFFF"/>
                </a:solidFill>
                <a:latin typeface="Poppins Medium"/>
                <a:cs typeface="Poppins Medium"/>
              </a:rPr>
              <a:t> </a:t>
            </a:r>
            <a:r>
              <a:rPr sz="1200" spc="-25" dirty="0">
                <a:solidFill>
                  <a:srgbClr val="FFFFFF"/>
                </a:solidFill>
                <a:latin typeface="Poppins Medium"/>
                <a:cs typeface="Poppins Medium"/>
              </a:rPr>
              <a:t>and </a:t>
            </a:r>
            <a:r>
              <a:rPr sz="1200" dirty="0">
                <a:solidFill>
                  <a:srgbClr val="FFFFFF"/>
                </a:solidFill>
                <a:latin typeface="Poppins Medium"/>
                <a:cs typeface="Poppins Medium"/>
              </a:rPr>
              <a:t>Infrastructure</a:t>
            </a:r>
            <a:r>
              <a:rPr sz="1200" spc="-5" dirty="0">
                <a:solidFill>
                  <a:srgbClr val="FFFFFF"/>
                </a:solidFill>
                <a:latin typeface="Poppins Medium"/>
                <a:cs typeface="Poppins Medium"/>
              </a:rPr>
              <a:t> </a:t>
            </a:r>
            <a:r>
              <a:rPr sz="1200" dirty="0">
                <a:solidFill>
                  <a:srgbClr val="FFFFFF"/>
                </a:solidFill>
                <a:latin typeface="Poppins Medium"/>
                <a:cs typeface="Poppins Medium"/>
              </a:rPr>
              <a:t>works</a:t>
            </a:r>
            <a:r>
              <a:rPr sz="1200" spc="-5" dirty="0">
                <a:solidFill>
                  <a:srgbClr val="FFFFFF"/>
                </a:solidFill>
                <a:latin typeface="Poppins Medium"/>
                <a:cs typeface="Poppins Medium"/>
              </a:rPr>
              <a:t> </a:t>
            </a:r>
            <a:r>
              <a:rPr sz="1200" dirty="0">
                <a:solidFill>
                  <a:srgbClr val="FFFFFF"/>
                </a:solidFill>
                <a:latin typeface="Poppins Medium"/>
                <a:cs typeface="Poppins Medium"/>
              </a:rPr>
              <a:t>for</a:t>
            </a:r>
            <a:r>
              <a:rPr sz="1200" spc="-5" dirty="0">
                <a:solidFill>
                  <a:srgbClr val="FFFFFF"/>
                </a:solidFill>
                <a:latin typeface="Poppins Medium"/>
                <a:cs typeface="Poppins Medium"/>
              </a:rPr>
              <a:t> </a:t>
            </a:r>
            <a:r>
              <a:rPr sz="1200" dirty="0">
                <a:solidFill>
                  <a:srgbClr val="FFFFFF"/>
                </a:solidFill>
                <a:latin typeface="Poppins Medium"/>
                <a:cs typeface="Poppins Medium"/>
              </a:rPr>
              <a:t>Baniyas</a:t>
            </a:r>
            <a:r>
              <a:rPr sz="1200" spc="-5" dirty="0">
                <a:solidFill>
                  <a:srgbClr val="FFFFFF"/>
                </a:solidFill>
                <a:latin typeface="Poppins Medium"/>
                <a:cs typeface="Poppins Medium"/>
              </a:rPr>
              <a:t> </a:t>
            </a:r>
            <a:r>
              <a:rPr sz="1200" spc="-10" dirty="0">
                <a:solidFill>
                  <a:srgbClr val="FFFFFF"/>
                </a:solidFill>
                <a:latin typeface="Poppins Medium"/>
                <a:cs typeface="Poppins Medium"/>
              </a:rPr>
              <a:t>North,</a:t>
            </a:r>
            <a:endParaRPr sz="1200" dirty="0">
              <a:latin typeface="Poppins Medium"/>
              <a:cs typeface="Poppins Medium"/>
            </a:endParaRPr>
          </a:p>
          <a:p>
            <a:pPr marL="215900" marR="803910">
              <a:lnSpc>
                <a:spcPts val="1400"/>
              </a:lnSpc>
            </a:pPr>
            <a:r>
              <a:rPr sz="1200" dirty="0">
                <a:solidFill>
                  <a:srgbClr val="FFFFFF"/>
                </a:solidFill>
                <a:latin typeface="Poppins Medium"/>
                <a:cs typeface="Poppins Medium"/>
              </a:rPr>
              <a:t>Abu</a:t>
            </a:r>
            <a:r>
              <a:rPr sz="1200" spc="-15" dirty="0">
                <a:solidFill>
                  <a:srgbClr val="FFFFFF"/>
                </a:solidFill>
                <a:latin typeface="Poppins Medium"/>
                <a:cs typeface="Poppins Medium"/>
              </a:rPr>
              <a:t> </a:t>
            </a:r>
            <a:r>
              <a:rPr sz="1200" dirty="0">
                <a:solidFill>
                  <a:srgbClr val="FFFFFF"/>
                </a:solidFill>
                <a:latin typeface="Poppins Medium"/>
                <a:cs typeface="Poppins Medium"/>
              </a:rPr>
              <a:t>Dhabi</a:t>
            </a:r>
            <a:r>
              <a:rPr sz="1200" spc="-10" dirty="0">
                <a:solidFill>
                  <a:srgbClr val="FFFFFF"/>
                </a:solidFill>
                <a:latin typeface="Poppins Medium"/>
                <a:cs typeface="Poppins Medium"/>
              </a:rPr>
              <a:t> </a:t>
            </a:r>
            <a:r>
              <a:rPr sz="1200" dirty="0">
                <a:solidFill>
                  <a:srgbClr val="FFFFFF"/>
                </a:solidFill>
                <a:latin typeface="Poppins Medium"/>
                <a:cs typeface="Poppins Medium"/>
              </a:rPr>
              <a:t>and</a:t>
            </a:r>
            <a:r>
              <a:rPr sz="1200" spc="-15" dirty="0">
                <a:solidFill>
                  <a:srgbClr val="FFFFFF"/>
                </a:solidFill>
                <a:latin typeface="Poppins Medium"/>
                <a:cs typeface="Poppins Medium"/>
              </a:rPr>
              <a:t> </a:t>
            </a:r>
            <a:r>
              <a:rPr sz="1200" dirty="0">
                <a:solidFill>
                  <a:srgbClr val="FFFFFF"/>
                </a:solidFill>
                <a:latin typeface="Poppins Medium"/>
                <a:cs typeface="Poppins Medium"/>
              </a:rPr>
              <a:t>all</a:t>
            </a:r>
            <a:r>
              <a:rPr sz="1200" spc="-10" dirty="0">
                <a:solidFill>
                  <a:srgbClr val="FFFFFF"/>
                </a:solidFill>
                <a:latin typeface="Poppins Medium"/>
                <a:cs typeface="Poppins Medium"/>
              </a:rPr>
              <a:t> </a:t>
            </a:r>
            <a:r>
              <a:rPr sz="1200" dirty="0">
                <a:solidFill>
                  <a:srgbClr val="FFFFFF"/>
                </a:solidFill>
                <a:latin typeface="Poppins Medium"/>
                <a:cs typeface="Poppins Medium"/>
              </a:rPr>
              <a:t>in</a:t>
            </a:r>
            <a:r>
              <a:rPr sz="1200" spc="-15" dirty="0">
                <a:solidFill>
                  <a:srgbClr val="FFFFFF"/>
                </a:solidFill>
                <a:latin typeface="Poppins Medium"/>
                <a:cs typeface="Poppins Medium"/>
              </a:rPr>
              <a:t> </a:t>
            </a:r>
            <a:r>
              <a:rPr sz="1200" dirty="0">
                <a:solidFill>
                  <a:srgbClr val="FFFFFF"/>
                </a:solidFill>
                <a:latin typeface="Poppins Medium"/>
                <a:cs typeface="Poppins Medium"/>
              </a:rPr>
              <a:t>accordance</a:t>
            </a:r>
            <a:r>
              <a:rPr sz="1200" spc="-10" dirty="0">
                <a:solidFill>
                  <a:srgbClr val="FFFFFF"/>
                </a:solidFill>
                <a:latin typeface="Poppins Medium"/>
                <a:cs typeface="Poppins Medium"/>
              </a:rPr>
              <a:t> </a:t>
            </a:r>
            <a:r>
              <a:rPr sz="1200" spc="-20" dirty="0">
                <a:solidFill>
                  <a:srgbClr val="FFFFFF"/>
                </a:solidFill>
                <a:latin typeface="Poppins Medium"/>
                <a:cs typeface="Poppins Medium"/>
              </a:rPr>
              <a:t>with </a:t>
            </a:r>
            <a:r>
              <a:rPr sz="1200" dirty="0">
                <a:solidFill>
                  <a:srgbClr val="FFFFFF"/>
                </a:solidFill>
                <a:latin typeface="Poppins Medium"/>
                <a:cs typeface="Poppins Medium"/>
              </a:rPr>
              <a:t>drawings and </a:t>
            </a:r>
            <a:r>
              <a:rPr sz="1200" spc="-10" dirty="0">
                <a:solidFill>
                  <a:srgbClr val="FFFFFF"/>
                </a:solidFill>
                <a:latin typeface="Poppins Medium"/>
                <a:cs typeface="Poppins Medium"/>
              </a:rPr>
              <a:t>specifications</a:t>
            </a:r>
            <a:endParaRPr sz="1200" dirty="0">
              <a:latin typeface="Poppins Medium"/>
              <a:cs typeface="Poppins Medium"/>
            </a:endParaRPr>
          </a:p>
          <a:p>
            <a:pPr>
              <a:lnSpc>
                <a:spcPct val="100000"/>
              </a:lnSpc>
              <a:spcBef>
                <a:spcPts val="1680"/>
              </a:spcBef>
            </a:pPr>
            <a:endParaRPr sz="1200" dirty="0">
              <a:latin typeface="Poppins Medium"/>
              <a:cs typeface="Poppins Medium"/>
            </a:endParaRPr>
          </a:p>
          <a:p>
            <a:pPr marL="215900">
              <a:lnSpc>
                <a:spcPct val="100000"/>
              </a:lnSpc>
            </a:pPr>
            <a:r>
              <a:rPr sz="1100" dirty="0">
                <a:solidFill>
                  <a:srgbClr val="FFFFFF"/>
                </a:solidFill>
                <a:latin typeface="Poppins Medium"/>
                <a:cs typeface="Poppins Medium"/>
              </a:rPr>
              <a:t>Project</a:t>
            </a:r>
            <a:r>
              <a:rPr sz="1100" spc="-30" dirty="0">
                <a:solidFill>
                  <a:srgbClr val="FFFFFF"/>
                </a:solidFill>
                <a:latin typeface="Poppins Medium"/>
                <a:cs typeface="Poppins Medium"/>
              </a:rPr>
              <a:t> </a:t>
            </a:r>
            <a:r>
              <a:rPr sz="1100" dirty="0">
                <a:solidFill>
                  <a:srgbClr val="FFFFFF"/>
                </a:solidFill>
                <a:latin typeface="Poppins Medium"/>
                <a:cs typeface="Poppins Medium"/>
              </a:rPr>
              <a:t>Category:</a:t>
            </a:r>
            <a:r>
              <a:rPr sz="1100" spc="-10" dirty="0">
                <a:solidFill>
                  <a:srgbClr val="FFFFFF"/>
                </a:solidFill>
                <a:latin typeface="Poppins Medium"/>
                <a:cs typeface="Poppins Medium"/>
              </a:rPr>
              <a:t> </a:t>
            </a:r>
            <a:r>
              <a:rPr sz="1100" spc="-10" dirty="0">
                <a:solidFill>
                  <a:srgbClr val="FFFFFF"/>
                </a:solidFill>
                <a:latin typeface="Poppins Light"/>
                <a:cs typeface="Poppins Light"/>
              </a:rPr>
              <a:t>Infrastructure</a:t>
            </a:r>
            <a:endParaRPr sz="1100" dirty="0">
              <a:latin typeface="Poppins Light"/>
              <a:cs typeface="Poppins Light"/>
            </a:endParaRPr>
          </a:p>
          <a:p>
            <a:pPr marL="215900" marR="682625">
              <a:lnSpc>
                <a:spcPct val="166700"/>
              </a:lnSpc>
            </a:pPr>
            <a:r>
              <a:rPr sz="1100" dirty="0">
                <a:solidFill>
                  <a:srgbClr val="FFFFFF"/>
                </a:solidFill>
                <a:latin typeface="Poppins Medium"/>
                <a:cs typeface="Poppins Medium"/>
              </a:rPr>
              <a:t>Location: </a:t>
            </a:r>
            <a:r>
              <a:rPr sz="1100" dirty="0">
                <a:solidFill>
                  <a:srgbClr val="FFFFFF"/>
                </a:solidFill>
                <a:latin typeface="Poppins Light"/>
                <a:cs typeface="Poppins Light"/>
              </a:rPr>
              <a:t>Baniyas,</a:t>
            </a:r>
            <a:r>
              <a:rPr sz="1100" spc="-10" dirty="0">
                <a:solidFill>
                  <a:srgbClr val="FFFFFF"/>
                </a:solidFill>
                <a:latin typeface="Poppins Light"/>
                <a:cs typeface="Poppins Light"/>
              </a:rPr>
              <a:t> </a:t>
            </a:r>
            <a:r>
              <a:rPr sz="1100" dirty="0">
                <a:solidFill>
                  <a:srgbClr val="FFFFFF"/>
                </a:solidFill>
                <a:latin typeface="Poppins Light"/>
                <a:cs typeface="Poppins Light"/>
              </a:rPr>
              <a:t>Abu</a:t>
            </a:r>
            <a:r>
              <a:rPr sz="1100" spc="-15" dirty="0">
                <a:solidFill>
                  <a:srgbClr val="FFFFFF"/>
                </a:solidFill>
                <a:latin typeface="Poppins Light"/>
                <a:cs typeface="Poppins Light"/>
              </a:rPr>
              <a:t> </a:t>
            </a:r>
            <a:r>
              <a:rPr sz="1100" dirty="0">
                <a:solidFill>
                  <a:srgbClr val="FFFFFF"/>
                </a:solidFill>
                <a:latin typeface="Poppins Light"/>
                <a:cs typeface="Poppins Light"/>
              </a:rPr>
              <a:t>Dhabi,</a:t>
            </a:r>
            <a:r>
              <a:rPr sz="1100" spc="-10" dirty="0">
                <a:solidFill>
                  <a:srgbClr val="FFFFFF"/>
                </a:solidFill>
                <a:latin typeface="Poppins Light"/>
                <a:cs typeface="Poppins Light"/>
              </a:rPr>
              <a:t> </a:t>
            </a:r>
            <a:r>
              <a:rPr sz="1100" spc="-25" dirty="0">
                <a:solidFill>
                  <a:srgbClr val="FFFFFF"/>
                </a:solidFill>
                <a:latin typeface="Poppins Light"/>
                <a:cs typeface="Poppins Light"/>
              </a:rPr>
              <a:t>UAE </a:t>
            </a:r>
            <a:r>
              <a:rPr sz="1100" dirty="0">
                <a:solidFill>
                  <a:srgbClr val="FFFFFF"/>
                </a:solidFill>
                <a:latin typeface="Poppins Medium"/>
                <a:cs typeface="Poppins Medium"/>
              </a:rPr>
              <a:t>Company:</a:t>
            </a:r>
            <a:r>
              <a:rPr sz="1100" spc="-15" dirty="0">
                <a:solidFill>
                  <a:srgbClr val="FFFFFF"/>
                </a:solidFill>
                <a:latin typeface="Poppins Medium"/>
                <a:cs typeface="Poppins Medium"/>
              </a:rPr>
              <a:t> </a:t>
            </a:r>
            <a:r>
              <a:rPr sz="1100" dirty="0">
                <a:solidFill>
                  <a:srgbClr val="FFFFFF"/>
                </a:solidFill>
                <a:latin typeface="Poppins Light"/>
                <a:cs typeface="Poppins Light"/>
              </a:rPr>
              <a:t>National</a:t>
            </a:r>
            <a:r>
              <a:rPr sz="1100" spc="-25" dirty="0">
                <a:solidFill>
                  <a:srgbClr val="FFFFFF"/>
                </a:solidFill>
                <a:latin typeface="Poppins Light"/>
                <a:cs typeface="Poppins Light"/>
              </a:rPr>
              <a:t> </a:t>
            </a:r>
            <a:r>
              <a:rPr sz="1100" dirty="0">
                <a:solidFill>
                  <a:srgbClr val="FFFFFF"/>
                </a:solidFill>
                <a:latin typeface="Poppins Light"/>
                <a:cs typeface="Poppins Light"/>
              </a:rPr>
              <a:t>Projects</a:t>
            </a:r>
            <a:r>
              <a:rPr sz="1100" spc="-25" dirty="0">
                <a:solidFill>
                  <a:srgbClr val="FFFFFF"/>
                </a:solidFill>
                <a:latin typeface="Poppins Light"/>
                <a:cs typeface="Poppins Light"/>
              </a:rPr>
              <a:t> </a:t>
            </a:r>
            <a:r>
              <a:rPr sz="1100" dirty="0">
                <a:solidFill>
                  <a:srgbClr val="FFFFFF"/>
                </a:solidFill>
                <a:latin typeface="Poppins Light"/>
                <a:cs typeface="Poppins Light"/>
              </a:rPr>
              <a:t>&amp;</a:t>
            </a:r>
            <a:r>
              <a:rPr sz="1100" spc="-25" dirty="0">
                <a:solidFill>
                  <a:srgbClr val="FFFFFF"/>
                </a:solidFill>
                <a:latin typeface="Poppins Light"/>
                <a:cs typeface="Poppins Light"/>
              </a:rPr>
              <a:t> </a:t>
            </a:r>
            <a:r>
              <a:rPr sz="1100" spc="-10" dirty="0">
                <a:solidFill>
                  <a:srgbClr val="FFFFFF"/>
                </a:solidFill>
                <a:latin typeface="Poppins Light"/>
                <a:cs typeface="Poppins Light"/>
              </a:rPr>
              <a:t>Construction </a:t>
            </a:r>
            <a:r>
              <a:rPr sz="1100" dirty="0">
                <a:solidFill>
                  <a:srgbClr val="FFFFFF"/>
                </a:solidFill>
                <a:latin typeface="Poppins Medium"/>
                <a:cs typeface="Poppins Medium"/>
              </a:rPr>
              <a:t>Client:</a:t>
            </a:r>
            <a:r>
              <a:rPr sz="1100" spc="15" dirty="0">
                <a:solidFill>
                  <a:srgbClr val="FFFFFF"/>
                </a:solidFill>
                <a:latin typeface="Poppins Medium"/>
                <a:cs typeface="Poppins Medium"/>
              </a:rPr>
              <a:t> </a:t>
            </a:r>
            <a:r>
              <a:rPr sz="1100" spc="-10" dirty="0">
                <a:solidFill>
                  <a:srgbClr val="FFFFFF"/>
                </a:solidFill>
                <a:latin typeface="Poppins Light"/>
                <a:cs typeface="Poppins Light"/>
              </a:rPr>
              <a:t>Aldar</a:t>
            </a:r>
            <a:endParaRPr sz="1100" dirty="0">
              <a:latin typeface="Poppins Light"/>
              <a:cs typeface="Poppins Light"/>
            </a:endParaRPr>
          </a:p>
          <a:p>
            <a:pPr marL="215900">
              <a:lnSpc>
                <a:spcPct val="100000"/>
              </a:lnSpc>
              <a:spcBef>
                <a:spcPts val="880"/>
              </a:spcBef>
            </a:pPr>
            <a:r>
              <a:rPr sz="1100" dirty="0">
                <a:solidFill>
                  <a:srgbClr val="FFFFFF"/>
                </a:solidFill>
                <a:latin typeface="Poppins Medium"/>
                <a:cs typeface="Poppins Medium"/>
              </a:rPr>
              <a:t>Completion</a:t>
            </a:r>
            <a:r>
              <a:rPr sz="1100" spc="-15" dirty="0">
                <a:solidFill>
                  <a:srgbClr val="FFFFFF"/>
                </a:solidFill>
                <a:latin typeface="Poppins Medium"/>
                <a:cs typeface="Poppins Medium"/>
              </a:rPr>
              <a:t> </a:t>
            </a:r>
            <a:r>
              <a:rPr sz="1100" dirty="0">
                <a:solidFill>
                  <a:srgbClr val="FFFFFF"/>
                </a:solidFill>
                <a:latin typeface="Poppins Medium"/>
                <a:cs typeface="Poppins Medium"/>
              </a:rPr>
              <a:t>date: </a:t>
            </a:r>
            <a:r>
              <a:rPr sz="1100" spc="-20" dirty="0">
                <a:solidFill>
                  <a:srgbClr val="FFFFFF"/>
                </a:solidFill>
                <a:latin typeface="Poppins Light"/>
                <a:cs typeface="Poppins Light"/>
              </a:rPr>
              <a:t>2025</a:t>
            </a:r>
            <a:endParaRPr sz="1100" dirty="0">
              <a:latin typeface="Poppins Light"/>
              <a:cs typeface="Poppins Light"/>
            </a:endParaRPr>
          </a:p>
        </p:txBody>
      </p:sp>
      <p:grpSp>
        <p:nvGrpSpPr>
          <p:cNvPr id="5" name="object 5"/>
          <p:cNvGrpSpPr/>
          <p:nvPr/>
        </p:nvGrpSpPr>
        <p:grpSpPr>
          <a:xfrm>
            <a:off x="1082113" y="-4762"/>
            <a:ext cx="11108055" cy="6510020"/>
            <a:chOff x="1082113" y="-4762"/>
            <a:chExt cx="11108055" cy="6510020"/>
          </a:xfrm>
        </p:grpSpPr>
        <p:sp>
          <p:nvSpPr>
            <p:cNvPr id="6" name="object 6"/>
            <p:cNvSpPr/>
            <p:nvPr/>
          </p:nvSpPr>
          <p:spPr>
            <a:xfrm>
              <a:off x="1088463" y="1832877"/>
              <a:ext cx="3985260" cy="3560445"/>
            </a:xfrm>
            <a:custGeom>
              <a:avLst/>
              <a:gdLst/>
              <a:ahLst/>
              <a:cxnLst/>
              <a:rect l="l" t="t" r="r" b="b"/>
              <a:pathLst>
                <a:path w="3985260" h="3560445">
                  <a:moveTo>
                    <a:pt x="109435" y="3559860"/>
                  </a:moveTo>
                  <a:lnTo>
                    <a:pt x="3984752" y="3559860"/>
                  </a:lnTo>
                  <a:lnTo>
                    <a:pt x="3984752" y="0"/>
                  </a:lnTo>
                  <a:lnTo>
                    <a:pt x="109435" y="0"/>
                  </a:lnTo>
                  <a:lnTo>
                    <a:pt x="66838" y="8600"/>
                  </a:lnTo>
                  <a:lnTo>
                    <a:pt x="32053" y="32053"/>
                  </a:lnTo>
                  <a:lnTo>
                    <a:pt x="8600" y="66838"/>
                  </a:lnTo>
                  <a:lnTo>
                    <a:pt x="0" y="109435"/>
                  </a:lnTo>
                  <a:lnTo>
                    <a:pt x="0" y="3450424"/>
                  </a:lnTo>
                  <a:lnTo>
                    <a:pt x="8600" y="3493022"/>
                  </a:lnTo>
                  <a:lnTo>
                    <a:pt x="32053" y="3527807"/>
                  </a:lnTo>
                  <a:lnTo>
                    <a:pt x="66838" y="3551260"/>
                  </a:lnTo>
                  <a:lnTo>
                    <a:pt x="109435" y="3559860"/>
                  </a:lnTo>
                  <a:close/>
                </a:path>
              </a:pathLst>
            </a:custGeom>
            <a:ln w="12700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7" name="object 7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5073205" y="1832876"/>
              <a:ext cx="6032868" cy="3559860"/>
            </a:xfrm>
            <a:prstGeom prst="rect">
              <a:avLst/>
            </a:prstGeom>
          </p:spPr>
        </p:pic>
        <p:sp>
          <p:nvSpPr>
            <p:cNvPr id="8" name="object 8"/>
            <p:cNvSpPr/>
            <p:nvPr/>
          </p:nvSpPr>
          <p:spPr>
            <a:xfrm>
              <a:off x="5073215" y="1832886"/>
              <a:ext cx="6033135" cy="3560445"/>
            </a:xfrm>
            <a:custGeom>
              <a:avLst/>
              <a:gdLst/>
              <a:ahLst/>
              <a:cxnLst/>
              <a:rect l="l" t="t" r="r" b="b"/>
              <a:pathLst>
                <a:path w="6033134" h="3560445">
                  <a:moveTo>
                    <a:pt x="5113362" y="372567"/>
                  </a:moveTo>
                  <a:lnTo>
                    <a:pt x="5076424" y="333657"/>
                  </a:lnTo>
                  <a:lnTo>
                    <a:pt x="5039295" y="294965"/>
                  </a:lnTo>
                  <a:lnTo>
                    <a:pt x="5001978" y="256491"/>
                  </a:lnTo>
                  <a:lnTo>
                    <a:pt x="4964474" y="218234"/>
                  </a:lnTo>
                  <a:lnTo>
                    <a:pt x="4926785" y="180193"/>
                  </a:lnTo>
                  <a:lnTo>
                    <a:pt x="4888912" y="142368"/>
                  </a:lnTo>
                  <a:lnTo>
                    <a:pt x="4850857" y="104760"/>
                  </a:lnTo>
                  <a:lnTo>
                    <a:pt x="4812622" y="67366"/>
                  </a:lnTo>
                  <a:lnTo>
                    <a:pt x="4774209" y="30187"/>
                  </a:lnTo>
                  <a:lnTo>
                    <a:pt x="4739582" y="7812"/>
                  </a:lnTo>
                  <a:lnTo>
                    <a:pt x="4699088" y="0"/>
                  </a:lnTo>
                  <a:lnTo>
                    <a:pt x="0" y="0"/>
                  </a:lnTo>
                  <a:lnTo>
                    <a:pt x="0" y="3559848"/>
                  </a:lnTo>
                  <a:lnTo>
                    <a:pt x="5924054" y="3559848"/>
                  </a:lnTo>
                  <a:lnTo>
                    <a:pt x="5966408" y="3551297"/>
                  </a:lnTo>
                  <a:lnTo>
                    <a:pt x="6000991" y="3527979"/>
                  </a:lnTo>
                  <a:lnTo>
                    <a:pt x="6024306" y="3493395"/>
                  </a:lnTo>
                  <a:lnTo>
                    <a:pt x="6032855" y="3451047"/>
                  </a:lnTo>
                  <a:lnTo>
                    <a:pt x="6032855" y="1498968"/>
                  </a:lnTo>
                  <a:lnTo>
                    <a:pt x="6004017" y="1458113"/>
                  </a:lnTo>
                  <a:lnTo>
                    <a:pt x="5974969" y="1417396"/>
                  </a:lnTo>
                  <a:lnTo>
                    <a:pt x="5945714" y="1376817"/>
                  </a:lnTo>
                  <a:lnTo>
                    <a:pt x="5916250" y="1336378"/>
                  </a:lnTo>
                  <a:lnTo>
                    <a:pt x="5886579" y="1296078"/>
                  </a:lnTo>
                  <a:lnTo>
                    <a:pt x="5856701" y="1255918"/>
                  </a:lnTo>
                  <a:lnTo>
                    <a:pt x="5826616" y="1215900"/>
                  </a:lnTo>
                  <a:lnTo>
                    <a:pt x="5796326" y="1176023"/>
                  </a:lnTo>
                  <a:lnTo>
                    <a:pt x="5765829" y="1136289"/>
                  </a:lnTo>
                  <a:lnTo>
                    <a:pt x="5735127" y="1096698"/>
                  </a:lnTo>
                  <a:lnTo>
                    <a:pt x="5704221" y="1057250"/>
                  </a:lnTo>
                  <a:lnTo>
                    <a:pt x="5673109" y="1017948"/>
                  </a:lnTo>
                  <a:lnTo>
                    <a:pt x="5641794" y="978790"/>
                  </a:lnTo>
                  <a:lnTo>
                    <a:pt x="5610276" y="939778"/>
                  </a:lnTo>
                  <a:lnTo>
                    <a:pt x="5578554" y="900913"/>
                  </a:lnTo>
                  <a:lnTo>
                    <a:pt x="5546629" y="862195"/>
                  </a:lnTo>
                  <a:lnTo>
                    <a:pt x="5514502" y="823625"/>
                  </a:lnTo>
                  <a:lnTo>
                    <a:pt x="5482174" y="785203"/>
                  </a:lnTo>
                  <a:lnTo>
                    <a:pt x="5449644" y="746931"/>
                  </a:lnTo>
                  <a:lnTo>
                    <a:pt x="5416913" y="708809"/>
                  </a:lnTo>
                  <a:lnTo>
                    <a:pt x="5383981" y="670837"/>
                  </a:lnTo>
                  <a:lnTo>
                    <a:pt x="5350850" y="633016"/>
                  </a:lnTo>
                  <a:lnTo>
                    <a:pt x="5317518" y="595348"/>
                  </a:lnTo>
                  <a:lnTo>
                    <a:pt x="5283988" y="557832"/>
                  </a:lnTo>
                  <a:lnTo>
                    <a:pt x="5250259" y="520470"/>
                  </a:lnTo>
                  <a:lnTo>
                    <a:pt x="5216331" y="483261"/>
                  </a:lnTo>
                  <a:lnTo>
                    <a:pt x="5182205" y="446207"/>
                  </a:lnTo>
                  <a:lnTo>
                    <a:pt x="5147882" y="409309"/>
                  </a:lnTo>
                  <a:lnTo>
                    <a:pt x="5113362" y="372567"/>
                  </a:lnTo>
                  <a:close/>
                </a:path>
              </a:pathLst>
            </a:custGeom>
            <a:ln w="12700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" name="object 9"/>
            <p:cNvSpPr/>
            <p:nvPr/>
          </p:nvSpPr>
          <p:spPr>
            <a:xfrm>
              <a:off x="7924254" y="-2"/>
              <a:ext cx="4265295" cy="4448810"/>
            </a:xfrm>
            <a:custGeom>
              <a:avLst/>
              <a:gdLst/>
              <a:ahLst/>
              <a:cxnLst/>
              <a:rect l="l" t="t" r="r" b="b"/>
              <a:pathLst>
                <a:path w="4265295" h="4448810">
                  <a:moveTo>
                    <a:pt x="4265002" y="0"/>
                  </a:moveTo>
                  <a:lnTo>
                    <a:pt x="0" y="0"/>
                  </a:lnTo>
                  <a:lnTo>
                    <a:pt x="86943" y="48528"/>
                  </a:lnTo>
                  <a:lnTo>
                    <a:pt x="173507" y="97953"/>
                  </a:lnTo>
                  <a:lnTo>
                    <a:pt x="259686" y="148274"/>
                  </a:lnTo>
                  <a:lnTo>
                    <a:pt x="345471" y="199490"/>
                  </a:lnTo>
                  <a:lnTo>
                    <a:pt x="430857" y="251602"/>
                  </a:lnTo>
                  <a:lnTo>
                    <a:pt x="515837" y="304610"/>
                  </a:lnTo>
                  <a:lnTo>
                    <a:pt x="600403" y="358512"/>
                  </a:lnTo>
                  <a:lnTo>
                    <a:pt x="684548" y="413310"/>
                  </a:lnTo>
                  <a:lnTo>
                    <a:pt x="768266" y="469003"/>
                  </a:lnTo>
                  <a:lnTo>
                    <a:pt x="851551" y="525590"/>
                  </a:lnTo>
                  <a:lnTo>
                    <a:pt x="934394" y="583073"/>
                  </a:lnTo>
                  <a:lnTo>
                    <a:pt x="1016789" y="641449"/>
                  </a:lnTo>
                  <a:lnTo>
                    <a:pt x="1098729" y="700721"/>
                  </a:lnTo>
                  <a:lnTo>
                    <a:pt x="1180208" y="760887"/>
                  </a:lnTo>
                  <a:lnTo>
                    <a:pt x="1261217" y="821947"/>
                  </a:lnTo>
                  <a:lnTo>
                    <a:pt x="1341752" y="883901"/>
                  </a:lnTo>
                  <a:lnTo>
                    <a:pt x="1421804" y="946749"/>
                  </a:lnTo>
                  <a:lnTo>
                    <a:pt x="1501366" y="1010491"/>
                  </a:lnTo>
                  <a:lnTo>
                    <a:pt x="1580432" y="1075127"/>
                  </a:lnTo>
                  <a:lnTo>
                    <a:pt x="1658995" y="1140656"/>
                  </a:lnTo>
                  <a:lnTo>
                    <a:pt x="1737048" y="1207079"/>
                  </a:lnTo>
                  <a:lnTo>
                    <a:pt x="1814584" y="1274395"/>
                  </a:lnTo>
                  <a:lnTo>
                    <a:pt x="1853156" y="1308388"/>
                  </a:lnTo>
                  <a:lnTo>
                    <a:pt x="1891596" y="1342604"/>
                  </a:lnTo>
                  <a:lnTo>
                    <a:pt x="1929904" y="1377044"/>
                  </a:lnTo>
                  <a:lnTo>
                    <a:pt x="1968078" y="1411707"/>
                  </a:lnTo>
                  <a:lnTo>
                    <a:pt x="2006117" y="1446593"/>
                  </a:lnTo>
                  <a:lnTo>
                    <a:pt x="2044021" y="1481702"/>
                  </a:lnTo>
                  <a:lnTo>
                    <a:pt x="2081789" y="1517035"/>
                  </a:lnTo>
                  <a:lnTo>
                    <a:pt x="2119421" y="1552590"/>
                  </a:lnTo>
                  <a:lnTo>
                    <a:pt x="2156914" y="1588369"/>
                  </a:lnTo>
                  <a:lnTo>
                    <a:pt x="2194268" y="1624371"/>
                  </a:lnTo>
                  <a:lnTo>
                    <a:pt x="2231483" y="1660596"/>
                  </a:lnTo>
                  <a:lnTo>
                    <a:pt x="2268558" y="1697045"/>
                  </a:lnTo>
                  <a:lnTo>
                    <a:pt x="2305491" y="1733716"/>
                  </a:lnTo>
                  <a:lnTo>
                    <a:pt x="2342282" y="1770610"/>
                  </a:lnTo>
                  <a:lnTo>
                    <a:pt x="2378930" y="1807728"/>
                  </a:lnTo>
                  <a:lnTo>
                    <a:pt x="2415434" y="1845068"/>
                  </a:lnTo>
                  <a:lnTo>
                    <a:pt x="2451793" y="1882632"/>
                  </a:lnTo>
                  <a:lnTo>
                    <a:pt x="2488007" y="1920419"/>
                  </a:lnTo>
                  <a:lnTo>
                    <a:pt x="2524074" y="1958428"/>
                  </a:lnTo>
                  <a:lnTo>
                    <a:pt x="2559846" y="1996502"/>
                  </a:lnTo>
                  <a:lnTo>
                    <a:pt x="2595388" y="2034709"/>
                  </a:lnTo>
                  <a:lnTo>
                    <a:pt x="2630701" y="2073047"/>
                  </a:lnTo>
                  <a:lnTo>
                    <a:pt x="2665784" y="2111516"/>
                  </a:lnTo>
                  <a:lnTo>
                    <a:pt x="2700638" y="2150116"/>
                  </a:lnTo>
                  <a:lnTo>
                    <a:pt x="2735261" y="2188844"/>
                  </a:lnTo>
                  <a:lnTo>
                    <a:pt x="2769656" y="2227701"/>
                  </a:lnTo>
                  <a:lnTo>
                    <a:pt x="2803820" y="2266686"/>
                  </a:lnTo>
                  <a:lnTo>
                    <a:pt x="2837756" y="2305797"/>
                  </a:lnTo>
                  <a:lnTo>
                    <a:pt x="2871462" y="2345034"/>
                  </a:lnTo>
                  <a:lnTo>
                    <a:pt x="2904938" y="2384396"/>
                  </a:lnTo>
                  <a:lnTo>
                    <a:pt x="2938185" y="2423882"/>
                  </a:lnTo>
                  <a:lnTo>
                    <a:pt x="2971203" y="2463491"/>
                  </a:lnTo>
                  <a:lnTo>
                    <a:pt x="3003991" y="2503223"/>
                  </a:lnTo>
                  <a:lnTo>
                    <a:pt x="3068881" y="2583050"/>
                  </a:lnTo>
                  <a:lnTo>
                    <a:pt x="3132853" y="2663356"/>
                  </a:lnTo>
                  <a:lnTo>
                    <a:pt x="3195909" y="2744135"/>
                  </a:lnTo>
                  <a:lnTo>
                    <a:pt x="3258049" y="2825379"/>
                  </a:lnTo>
                  <a:lnTo>
                    <a:pt x="3319272" y="2907082"/>
                  </a:lnTo>
                  <a:lnTo>
                    <a:pt x="3379580" y="2989237"/>
                  </a:lnTo>
                  <a:lnTo>
                    <a:pt x="3438973" y="3071838"/>
                  </a:lnTo>
                  <a:lnTo>
                    <a:pt x="3497451" y="3154876"/>
                  </a:lnTo>
                  <a:lnTo>
                    <a:pt x="3555014" y="3238346"/>
                  </a:lnTo>
                  <a:lnTo>
                    <a:pt x="3611662" y="3322241"/>
                  </a:lnTo>
                  <a:lnTo>
                    <a:pt x="3667396" y="3406554"/>
                  </a:lnTo>
                  <a:lnTo>
                    <a:pt x="3722217" y="3491277"/>
                  </a:lnTo>
                  <a:lnTo>
                    <a:pt x="3776123" y="3576405"/>
                  </a:lnTo>
                  <a:lnTo>
                    <a:pt x="3829117" y="3661929"/>
                  </a:lnTo>
                  <a:lnTo>
                    <a:pt x="3881197" y="3747845"/>
                  </a:lnTo>
                  <a:lnTo>
                    <a:pt x="3932364" y="3834144"/>
                  </a:lnTo>
                  <a:lnTo>
                    <a:pt x="3982619" y="3920819"/>
                  </a:lnTo>
                  <a:lnTo>
                    <a:pt x="4031962" y="4007865"/>
                  </a:lnTo>
                  <a:lnTo>
                    <a:pt x="4080393" y="4095274"/>
                  </a:lnTo>
                  <a:lnTo>
                    <a:pt x="4127912" y="4183039"/>
                  </a:lnTo>
                  <a:lnTo>
                    <a:pt x="4174520" y="4271153"/>
                  </a:lnTo>
                  <a:lnTo>
                    <a:pt x="4220216" y="4359610"/>
                  </a:lnTo>
                  <a:lnTo>
                    <a:pt x="4265002" y="4448403"/>
                  </a:lnTo>
                  <a:lnTo>
                    <a:pt x="4265002" y="0"/>
                  </a:lnTo>
                  <a:close/>
                </a:path>
              </a:pathLst>
            </a:custGeom>
            <a:solidFill>
              <a:srgbClr val="EDEDEE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" name="object 10"/>
            <p:cNvSpPr/>
            <p:nvPr/>
          </p:nvSpPr>
          <p:spPr>
            <a:xfrm>
              <a:off x="10290934" y="603689"/>
              <a:ext cx="833119" cy="655320"/>
            </a:xfrm>
            <a:custGeom>
              <a:avLst/>
              <a:gdLst/>
              <a:ahLst/>
              <a:cxnLst/>
              <a:rect l="l" t="t" r="r" b="b"/>
              <a:pathLst>
                <a:path w="833120" h="655319">
                  <a:moveTo>
                    <a:pt x="415861" y="0"/>
                  </a:moveTo>
                  <a:lnTo>
                    <a:pt x="226415" y="297726"/>
                  </a:lnTo>
                  <a:lnTo>
                    <a:pt x="255041" y="342811"/>
                  </a:lnTo>
                  <a:lnTo>
                    <a:pt x="374777" y="297713"/>
                  </a:lnTo>
                  <a:lnTo>
                    <a:pt x="372973" y="292900"/>
                  </a:lnTo>
                  <a:lnTo>
                    <a:pt x="371944" y="287693"/>
                  </a:lnTo>
                  <a:lnTo>
                    <a:pt x="371944" y="282244"/>
                  </a:lnTo>
                  <a:lnTo>
                    <a:pt x="375395" y="265147"/>
                  </a:lnTo>
                  <a:lnTo>
                    <a:pt x="384806" y="251183"/>
                  </a:lnTo>
                  <a:lnTo>
                    <a:pt x="398766" y="241768"/>
                  </a:lnTo>
                  <a:lnTo>
                    <a:pt x="415861" y="238315"/>
                  </a:lnTo>
                  <a:lnTo>
                    <a:pt x="432947" y="241768"/>
                  </a:lnTo>
                  <a:lnTo>
                    <a:pt x="446898" y="251183"/>
                  </a:lnTo>
                  <a:lnTo>
                    <a:pt x="456304" y="265147"/>
                  </a:lnTo>
                  <a:lnTo>
                    <a:pt x="459752" y="282244"/>
                  </a:lnTo>
                  <a:lnTo>
                    <a:pt x="456304" y="299338"/>
                  </a:lnTo>
                  <a:lnTo>
                    <a:pt x="446898" y="313293"/>
                  </a:lnTo>
                  <a:lnTo>
                    <a:pt x="432947" y="322699"/>
                  </a:lnTo>
                  <a:lnTo>
                    <a:pt x="415861" y="326148"/>
                  </a:lnTo>
                  <a:lnTo>
                    <a:pt x="406383" y="325119"/>
                  </a:lnTo>
                  <a:lnTo>
                    <a:pt x="397633" y="322181"/>
                  </a:lnTo>
                  <a:lnTo>
                    <a:pt x="389822" y="317560"/>
                  </a:lnTo>
                  <a:lnTo>
                    <a:pt x="383159" y="311480"/>
                  </a:lnTo>
                  <a:lnTo>
                    <a:pt x="0" y="654126"/>
                  </a:lnTo>
                  <a:lnTo>
                    <a:pt x="41003" y="630266"/>
                  </a:lnTo>
                  <a:lnTo>
                    <a:pt x="83524" y="608850"/>
                  </a:lnTo>
                  <a:lnTo>
                    <a:pt x="127468" y="589975"/>
                  </a:lnTo>
                  <a:lnTo>
                    <a:pt x="172738" y="573737"/>
                  </a:lnTo>
                  <a:lnTo>
                    <a:pt x="219241" y="560233"/>
                  </a:lnTo>
                  <a:lnTo>
                    <a:pt x="266879" y="549561"/>
                  </a:lnTo>
                  <a:lnTo>
                    <a:pt x="315559" y="541819"/>
                  </a:lnTo>
                  <a:lnTo>
                    <a:pt x="365183" y="537102"/>
                  </a:lnTo>
                  <a:lnTo>
                    <a:pt x="415658" y="535508"/>
                  </a:lnTo>
                  <a:lnTo>
                    <a:pt x="466308" y="537113"/>
                  </a:lnTo>
                  <a:lnTo>
                    <a:pt x="516102" y="541862"/>
                  </a:lnTo>
                  <a:lnTo>
                    <a:pt x="564944" y="549659"/>
                  </a:lnTo>
                  <a:lnTo>
                    <a:pt x="612737" y="560404"/>
                  </a:lnTo>
                  <a:lnTo>
                    <a:pt x="659386" y="573999"/>
                  </a:lnTo>
                  <a:lnTo>
                    <a:pt x="704793" y="590347"/>
                  </a:lnTo>
                  <a:lnTo>
                    <a:pt x="748861" y="609350"/>
                  </a:lnTo>
                  <a:lnTo>
                    <a:pt x="791496" y="630909"/>
                  </a:lnTo>
                  <a:lnTo>
                    <a:pt x="832599" y="654926"/>
                  </a:lnTo>
                  <a:lnTo>
                    <a:pt x="415861" y="0"/>
                  </a:lnTo>
                  <a:close/>
                </a:path>
              </a:pathLst>
            </a:custGeom>
            <a:solidFill>
              <a:srgbClr val="232D6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" name="object 11"/>
            <p:cNvSpPr/>
            <p:nvPr/>
          </p:nvSpPr>
          <p:spPr>
            <a:xfrm>
              <a:off x="11070385" y="5"/>
              <a:ext cx="1119505" cy="4449445"/>
            </a:xfrm>
            <a:custGeom>
              <a:avLst/>
              <a:gdLst/>
              <a:ahLst/>
              <a:cxnLst/>
              <a:rect l="l" t="t" r="r" b="b"/>
              <a:pathLst>
                <a:path w="1119504" h="4449445">
                  <a:moveTo>
                    <a:pt x="381660" y="0"/>
                  </a:moveTo>
                  <a:lnTo>
                    <a:pt x="0" y="0"/>
                  </a:lnTo>
                  <a:lnTo>
                    <a:pt x="21284" y="44243"/>
                  </a:lnTo>
                  <a:lnTo>
                    <a:pt x="42296" y="88645"/>
                  </a:lnTo>
                  <a:lnTo>
                    <a:pt x="63036" y="133204"/>
                  </a:lnTo>
                  <a:lnTo>
                    <a:pt x="83502" y="177919"/>
                  </a:lnTo>
                  <a:lnTo>
                    <a:pt x="103693" y="222789"/>
                  </a:lnTo>
                  <a:lnTo>
                    <a:pt x="123607" y="267814"/>
                  </a:lnTo>
                  <a:lnTo>
                    <a:pt x="143245" y="312992"/>
                  </a:lnTo>
                  <a:lnTo>
                    <a:pt x="162604" y="358322"/>
                  </a:lnTo>
                  <a:lnTo>
                    <a:pt x="181683" y="403803"/>
                  </a:lnTo>
                  <a:lnTo>
                    <a:pt x="200482" y="449435"/>
                  </a:lnTo>
                  <a:lnTo>
                    <a:pt x="218999" y="495215"/>
                  </a:lnTo>
                  <a:lnTo>
                    <a:pt x="237233" y="541144"/>
                  </a:lnTo>
                  <a:lnTo>
                    <a:pt x="255183" y="587220"/>
                  </a:lnTo>
                  <a:lnTo>
                    <a:pt x="272847" y="633441"/>
                  </a:lnTo>
                  <a:lnTo>
                    <a:pt x="290225" y="679808"/>
                  </a:lnTo>
                  <a:lnTo>
                    <a:pt x="307316" y="726319"/>
                  </a:lnTo>
                  <a:lnTo>
                    <a:pt x="324117" y="772973"/>
                  </a:lnTo>
                  <a:lnTo>
                    <a:pt x="340629" y="819769"/>
                  </a:lnTo>
                  <a:lnTo>
                    <a:pt x="356850" y="866706"/>
                  </a:lnTo>
                  <a:lnTo>
                    <a:pt x="372779" y="913782"/>
                  </a:lnTo>
                  <a:lnTo>
                    <a:pt x="388414" y="960998"/>
                  </a:lnTo>
                  <a:lnTo>
                    <a:pt x="403756" y="1008352"/>
                  </a:lnTo>
                  <a:lnTo>
                    <a:pt x="418801" y="1055842"/>
                  </a:lnTo>
                  <a:lnTo>
                    <a:pt x="433550" y="1103469"/>
                  </a:lnTo>
                  <a:lnTo>
                    <a:pt x="448001" y="1151230"/>
                  </a:lnTo>
                  <a:lnTo>
                    <a:pt x="462153" y="1199125"/>
                  </a:lnTo>
                  <a:lnTo>
                    <a:pt x="476005" y="1247153"/>
                  </a:lnTo>
                  <a:lnTo>
                    <a:pt x="489555" y="1295313"/>
                  </a:lnTo>
                  <a:lnTo>
                    <a:pt x="502803" y="1343603"/>
                  </a:lnTo>
                  <a:lnTo>
                    <a:pt x="515748" y="1392024"/>
                  </a:lnTo>
                  <a:lnTo>
                    <a:pt x="528388" y="1440573"/>
                  </a:lnTo>
                  <a:lnTo>
                    <a:pt x="540722" y="1489250"/>
                  </a:lnTo>
                  <a:lnTo>
                    <a:pt x="552749" y="1538053"/>
                  </a:lnTo>
                  <a:lnTo>
                    <a:pt x="564468" y="1586982"/>
                  </a:lnTo>
                  <a:lnTo>
                    <a:pt x="575878" y="1636036"/>
                  </a:lnTo>
                  <a:lnTo>
                    <a:pt x="586977" y="1685214"/>
                  </a:lnTo>
                  <a:lnTo>
                    <a:pt x="597765" y="1734514"/>
                  </a:lnTo>
                  <a:lnTo>
                    <a:pt x="608240" y="1783936"/>
                  </a:lnTo>
                  <a:lnTo>
                    <a:pt x="618401" y="1833478"/>
                  </a:lnTo>
                  <a:lnTo>
                    <a:pt x="628247" y="1883140"/>
                  </a:lnTo>
                  <a:lnTo>
                    <a:pt x="637777" y="1932920"/>
                  </a:lnTo>
                  <a:lnTo>
                    <a:pt x="646990" y="1982819"/>
                  </a:lnTo>
                  <a:lnTo>
                    <a:pt x="655885" y="2032833"/>
                  </a:lnTo>
                  <a:lnTo>
                    <a:pt x="664459" y="2082963"/>
                  </a:lnTo>
                  <a:lnTo>
                    <a:pt x="672714" y="2133208"/>
                  </a:lnTo>
                  <a:lnTo>
                    <a:pt x="680646" y="2183566"/>
                  </a:lnTo>
                  <a:lnTo>
                    <a:pt x="688255" y="2234036"/>
                  </a:lnTo>
                  <a:lnTo>
                    <a:pt x="695541" y="2284618"/>
                  </a:lnTo>
                  <a:lnTo>
                    <a:pt x="702501" y="2335311"/>
                  </a:lnTo>
                  <a:lnTo>
                    <a:pt x="709134" y="2386112"/>
                  </a:lnTo>
                  <a:lnTo>
                    <a:pt x="715440" y="2437022"/>
                  </a:lnTo>
                  <a:lnTo>
                    <a:pt x="721418" y="2488040"/>
                  </a:lnTo>
                  <a:lnTo>
                    <a:pt x="727065" y="2539164"/>
                  </a:lnTo>
                  <a:lnTo>
                    <a:pt x="732382" y="2590393"/>
                  </a:lnTo>
                  <a:lnTo>
                    <a:pt x="737366" y="2641726"/>
                  </a:lnTo>
                  <a:lnTo>
                    <a:pt x="742018" y="2693163"/>
                  </a:lnTo>
                  <a:lnTo>
                    <a:pt x="746334" y="2744702"/>
                  </a:lnTo>
                  <a:lnTo>
                    <a:pt x="750316" y="2796342"/>
                  </a:lnTo>
                  <a:lnTo>
                    <a:pt x="753960" y="2848082"/>
                  </a:lnTo>
                  <a:lnTo>
                    <a:pt x="757267" y="2899922"/>
                  </a:lnTo>
                  <a:lnTo>
                    <a:pt x="760235" y="2951860"/>
                  </a:lnTo>
                  <a:lnTo>
                    <a:pt x="762863" y="3003895"/>
                  </a:lnTo>
                  <a:lnTo>
                    <a:pt x="765149" y="3056026"/>
                  </a:lnTo>
                  <a:lnTo>
                    <a:pt x="767114" y="3108921"/>
                  </a:lnTo>
                  <a:lnTo>
                    <a:pt x="768715" y="3161771"/>
                  </a:lnTo>
                  <a:lnTo>
                    <a:pt x="769954" y="3214571"/>
                  </a:lnTo>
                  <a:lnTo>
                    <a:pt x="770834" y="3267316"/>
                  </a:lnTo>
                  <a:lnTo>
                    <a:pt x="771356" y="3320001"/>
                  </a:lnTo>
                  <a:lnTo>
                    <a:pt x="771523" y="3372619"/>
                  </a:lnTo>
                  <a:lnTo>
                    <a:pt x="771337" y="3425166"/>
                  </a:lnTo>
                  <a:lnTo>
                    <a:pt x="770800" y="3477636"/>
                  </a:lnTo>
                  <a:lnTo>
                    <a:pt x="769914" y="3530024"/>
                  </a:lnTo>
                  <a:lnTo>
                    <a:pt x="768681" y="3582324"/>
                  </a:lnTo>
                  <a:lnTo>
                    <a:pt x="767103" y="3634531"/>
                  </a:lnTo>
                  <a:lnTo>
                    <a:pt x="765183" y="3686641"/>
                  </a:lnTo>
                  <a:lnTo>
                    <a:pt x="762922" y="3738646"/>
                  </a:lnTo>
                  <a:lnTo>
                    <a:pt x="760323" y="3790543"/>
                  </a:lnTo>
                  <a:lnTo>
                    <a:pt x="811161" y="3877215"/>
                  </a:lnTo>
                  <a:lnTo>
                    <a:pt x="861078" y="3964262"/>
                  </a:lnTo>
                  <a:lnTo>
                    <a:pt x="910077" y="4051677"/>
                  </a:lnTo>
                  <a:lnTo>
                    <a:pt x="958159" y="4139454"/>
                  </a:lnTo>
                  <a:lnTo>
                    <a:pt x="1005324" y="4227585"/>
                  </a:lnTo>
                  <a:lnTo>
                    <a:pt x="1051575" y="4316064"/>
                  </a:lnTo>
                  <a:lnTo>
                    <a:pt x="1096912" y="4404884"/>
                  </a:lnTo>
                  <a:lnTo>
                    <a:pt x="1119238" y="4449419"/>
                  </a:lnTo>
                  <a:lnTo>
                    <a:pt x="1119238" y="760425"/>
                  </a:lnTo>
                  <a:lnTo>
                    <a:pt x="381660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" name="object 12"/>
            <p:cNvSpPr/>
            <p:nvPr/>
          </p:nvSpPr>
          <p:spPr>
            <a:xfrm>
              <a:off x="11070465" y="0"/>
              <a:ext cx="771525" cy="6500495"/>
            </a:xfrm>
            <a:custGeom>
              <a:avLst/>
              <a:gdLst/>
              <a:ahLst/>
              <a:cxnLst/>
              <a:rect l="l" t="t" r="r" b="b"/>
              <a:pathLst>
                <a:path w="771525" h="6500495">
                  <a:moveTo>
                    <a:pt x="0" y="0"/>
                  </a:moveTo>
                  <a:lnTo>
                    <a:pt x="20040" y="41658"/>
                  </a:lnTo>
                  <a:lnTo>
                    <a:pt x="41055" y="86065"/>
                  </a:lnTo>
                  <a:lnTo>
                    <a:pt x="61799" y="130634"/>
                  </a:lnTo>
                  <a:lnTo>
                    <a:pt x="82271" y="175362"/>
                  </a:lnTo>
                  <a:lnTo>
                    <a:pt x="102469" y="220249"/>
                  </a:lnTo>
                  <a:lnTo>
                    <a:pt x="122393" y="265293"/>
                  </a:lnTo>
                  <a:lnTo>
                    <a:pt x="142040" y="310494"/>
                  </a:lnTo>
                  <a:lnTo>
                    <a:pt x="161411" y="355850"/>
                  </a:lnTo>
                  <a:lnTo>
                    <a:pt x="180503" y="401360"/>
                  </a:lnTo>
                  <a:lnTo>
                    <a:pt x="199316" y="447023"/>
                  </a:lnTo>
                  <a:lnTo>
                    <a:pt x="217849" y="492838"/>
                  </a:lnTo>
                  <a:lnTo>
                    <a:pt x="236099" y="538803"/>
                  </a:lnTo>
                  <a:lnTo>
                    <a:pt x="254067" y="584918"/>
                  </a:lnTo>
                  <a:lnTo>
                    <a:pt x="271750" y="631181"/>
                  </a:lnTo>
                  <a:lnTo>
                    <a:pt x="289148" y="677592"/>
                  </a:lnTo>
                  <a:lnTo>
                    <a:pt x="306259" y="724149"/>
                  </a:lnTo>
                  <a:lnTo>
                    <a:pt x="323082" y="770850"/>
                  </a:lnTo>
                  <a:lnTo>
                    <a:pt x="339616" y="817695"/>
                  </a:lnTo>
                  <a:lnTo>
                    <a:pt x="355860" y="864683"/>
                  </a:lnTo>
                  <a:lnTo>
                    <a:pt x="371813" y="911813"/>
                  </a:lnTo>
                  <a:lnTo>
                    <a:pt x="387473" y="959083"/>
                  </a:lnTo>
                  <a:lnTo>
                    <a:pt x="402839" y="1006492"/>
                  </a:lnTo>
                  <a:lnTo>
                    <a:pt x="417910" y="1054039"/>
                  </a:lnTo>
                  <a:lnTo>
                    <a:pt x="432685" y="1101723"/>
                  </a:lnTo>
                  <a:lnTo>
                    <a:pt x="447162" y="1149543"/>
                  </a:lnTo>
                  <a:lnTo>
                    <a:pt x="461341" y="1197498"/>
                  </a:lnTo>
                  <a:lnTo>
                    <a:pt x="475220" y="1245586"/>
                  </a:lnTo>
                  <a:lnTo>
                    <a:pt x="488798" y="1293806"/>
                  </a:lnTo>
                  <a:lnTo>
                    <a:pt x="502074" y="1342158"/>
                  </a:lnTo>
                  <a:lnTo>
                    <a:pt x="515046" y="1390640"/>
                  </a:lnTo>
                  <a:lnTo>
                    <a:pt x="527714" y="1439250"/>
                  </a:lnTo>
                  <a:lnTo>
                    <a:pt x="540076" y="1487989"/>
                  </a:lnTo>
                  <a:lnTo>
                    <a:pt x="552131" y="1536854"/>
                  </a:lnTo>
                  <a:lnTo>
                    <a:pt x="563877" y="1585845"/>
                  </a:lnTo>
                  <a:lnTo>
                    <a:pt x="575314" y="1634960"/>
                  </a:lnTo>
                  <a:lnTo>
                    <a:pt x="586441" y="1684198"/>
                  </a:lnTo>
                  <a:lnTo>
                    <a:pt x="597256" y="1733558"/>
                  </a:lnTo>
                  <a:lnTo>
                    <a:pt x="607758" y="1783039"/>
                  </a:lnTo>
                  <a:lnTo>
                    <a:pt x="617945" y="1832640"/>
                  </a:lnTo>
                  <a:lnTo>
                    <a:pt x="627818" y="1882360"/>
                  </a:lnTo>
                  <a:lnTo>
                    <a:pt x="637373" y="1932197"/>
                  </a:lnTo>
                  <a:lnTo>
                    <a:pt x="646611" y="1982151"/>
                  </a:lnTo>
                  <a:lnTo>
                    <a:pt x="655530" y="2032219"/>
                  </a:lnTo>
                  <a:lnTo>
                    <a:pt x="664129" y="2082402"/>
                  </a:lnTo>
                  <a:lnTo>
                    <a:pt x="672406" y="2132698"/>
                  </a:lnTo>
                  <a:lnTo>
                    <a:pt x="680361" y="2183105"/>
                  </a:lnTo>
                  <a:lnTo>
                    <a:pt x="687992" y="2233624"/>
                  </a:lnTo>
                  <a:lnTo>
                    <a:pt x="695297" y="2284251"/>
                  </a:lnTo>
                  <a:lnTo>
                    <a:pt x="702277" y="2334987"/>
                  </a:lnTo>
                  <a:lnTo>
                    <a:pt x="708929" y="2385831"/>
                  </a:lnTo>
                  <a:lnTo>
                    <a:pt x="715253" y="2436780"/>
                  </a:lnTo>
                  <a:lnTo>
                    <a:pt x="721247" y="2487834"/>
                  </a:lnTo>
                  <a:lnTo>
                    <a:pt x="726910" y="2538992"/>
                  </a:lnTo>
                  <a:lnTo>
                    <a:pt x="732241" y="2590253"/>
                  </a:lnTo>
                  <a:lnTo>
                    <a:pt x="737239" y="2641615"/>
                  </a:lnTo>
                  <a:lnTo>
                    <a:pt x="741901" y="2693078"/>
                  </a:lnTo>
                  <a:lnTo>
                    <a:pt x="746229" y="2744640"/>
                  </a:lnTo>
                  <a:lnTo>
                    <a:pt x="750219" y="2796299"/>
                  </a:lnTo>
                  <a:lnTo>
                    <a:pt x="753871" y="2848056"/>
                  </a:lnTo>
                  <a:lnTo>
                    <a:pt x="757183" y="2899909"/>
                  </a:lnTo>
                  <a:lnTo>
                    <a:pt x="760155" y="2951856"/>
                  </a:lnTo>
                  <a:lnTo>
                    <a:pt x="762786" y="3003897"/>
                  </a:lnTo>
                  <a:lnTo>
                    <a:pt x="765073" y="3056030"/>
                  </a:lnTo>
                  <a:lnTo>
                    <a:pt x="767023" y="3108461"/>
                  </a:lnTo>
                  <a:lnTo>
                    <a:pt x="768621" y="3160826"/>
                  </a:lnTo>
                  <a:lnTo>
                    <a:pt x="769867" y="3213124"/>
                  </a:lnTo>
                  <a:lnTo>
                    <a:pt x="770763" y="3265353"/>
                  </a:lnTo>
                  <a:lnTo>
                    <a:pt x="771309" y="3317513"/>
                  </a:lnTo>
                  <a:lnTo>
                    <a:pt x="771507" y="3369602"/>
                  </a:lnTo>
                  <a:lnTo>
                    <a:pt x="771358" y="3421619"/>
                  </a:lnTo>
                  <a:lnTo>
                    <a:pt x="770863" y="3473562"/>
                  </a:lnTo>
                  <a:lnTo>
                    <a:pt x="770023" y="3525431"/>
                  </a:lnTo>
                  <a:lnTo>
                    <a:pt x="768839" y="3577224"/>
                  </a:lnTo>
                  <a:lnTo>
                    <a:pt x="767312" y="3628941"/>
                  </a:lnTo>
                  <a:lnTo>
                    <a:pt x="765443" y="3680579"/>
                  </a:lnTo>
                  <a:lnTo>
                    <a:pt x="763234" y="3732138"/>
                  </a:lnTo>
                  <a:lnTo>
                    <a:pt x="760686" y="3783616"/>
                  </a:lnTo>
                  <a:lnTo>
                    <a:pt x="757799" y="3835012"/>
                  </a:lnTo>
                  <a:lnTo>
                    <a:pt x="754575" y="3886326"/>
                  </a:lnTo>
                  <a:lnTo>
                    <a:pt x="751015" y="3937555"/>
                  </a:lnTo>
                  <a:lnTo>
                    <a:pt x="747119" y="3988699"/>
                  </a:lnTo>
                  <a:lnTo>
                    <a:pt x="742890" y="4039756"/>
                  </a:lnTo>
                  <a:lnTo>
                    <a:pt x="738328" y="4090725"/>
                  </a:lnTo>
                  <a:lnTo>
                    <a:pt x="733434" y="4141605"/>
                  </a:lnTo>
                  <a:lnTo>
                    <a:pt x="728210" y="4192395"/>
                  </a:lnTo>
                  <a:lnTo>
                    <a:pt x="722656" y="4243093"/>
                  </a:lnTo>
                  <a:lnTo>
                    <a:pt x="716773" y="4293699"/>
                  </a:lnTo>
                  <a:lnTo>
                    <a:pt x="710563" y="4344211"/>
                  </a:lnTo>
                  <a:lnTo>
                    <a:pt x="704027" y="4394627"/>
                  </a:lnTo>
                  <a:lnTo>
                    <a:pt x="697166" y="4444948"/>
                  </a:lnTo>
                  <a:lnTo>
                    <a:pt x="689980" y="4495170"/>
                  </a:lnTo>
                  <a:lnTo>
                    <a:pt x="682472" y="4545294"/>
                  </a:lnTo>
                  <a:lnTo>
                    <a:pt x="674642" y="4595318"/>
                  </a:lnTo>
                  <a:lnTo>
                    <a:pt x="666491" y="4645240"/>
                  </a:lnTo>
                  <a:lnTo>
                    <a:pt x="658021" y="4695061"/>
                  </a:lnTo>
                  <a:lnTo>
                    <a:pt x="649232" y="4744777"/>
                  </a:lnTo>
                  <a:lnTo>
                    <a:pt x="640125" y="4794389"/>
                  </a:lnTo>
                  <a:lnTo>
                    <a:pt x="630702" y="4843894"/>
                  </a:lnTo>
                  <a:lnTo>
                    <a:pt x="620964" y="4893293"/>
                  </a:lnTo>
                  <a:lnTo>
                    <a:pt x="610912" y="4942583"/>
                  </a:lnTo>
                  <a:lnTo>
                    <a:pt x="600547" y="4991763"/>
                  </a:lnTo>
                  <a:lnTo>
                    <a:pt x="589869" y="5040832"/>
                  </a:lnTo>
                  <a:lnTo>
                    <a:pt x="578881" y="5089789"/>
                  </a:lnTo>
                  <a:lnTo>
                    <a:pt x="567584" y="5138633"/>
                  </a:lnTo>
                  <a:lnTo>
                    <a:pt x="555977" y="5187362"/>
                  </a:lnTo>
                  <a:lnTo>
                    <a:pt x="544063" y="5235975"/>
                  </a:lnTo>
                  <a:lnTo>
                    <a:pt x="531843" y="5284471"/>
                  </a:lnTo>
                  <a:lnTo>
                    <a:pt x="519317" y="5332849"/>
                  </a:lnTo>
                  <a:lnTo>
                    <a:pt x="506487" y="5381108"/>
                  </a:lnTo>
                  <a:lnTo>
                    <a:pt x="493354" y="5429246"/>
                  </a:lnTo>
                  <a:lnTo>
                    <a:pt x="479919" y="5477262"/>
                  </a:lnTo>
                  <a:lnTo>
                    <a:pt x="466183" y="5525156"/>
                  </a:lnTo>
                  <a:lnTo>
                    <a:pt x="452147" y="5572924"/>
                  </a:lnTo>
                  <a:lnTo>
                    <a:pt x="437812" y="5620568"/>
                  </a:lnTo>
                  <a:lnTo>
                    <a:pt x="423180" y="5668084"/>
                  </a:lnTo>
                  <a:lnTo>
                    <a:pt x="408251" y="5715473"/>
                  </a:lnTo>
                  <a:lnTo>
                    <a:pt x="393027" y="5762733"/>
                  </a:lnTo>
                  <a:lnTo>
                    <a:pt x="377508" y="5809862"/>
                  </a:lnTo>
                  <a:lnTo>
                    <a:pt x="361697" y="5856860"/>
                  </a:lnTo>
                  <a:lnTo>
                    <a:pt x="345593" y="5903725"/>
                  </a:lnTo>
                  <a:lnTo>
                    <a:pt x="329198" y="5950455"/>
                  </a:lnTo>
                  <a:lnTo>
                    <a:pt x="312513" y="5997051"/>
                  </a:lnTo>
                  <a:lnTo>
                    <a:pt x="295539" y="6043510"/>
                  </a:lnTo>
                  <a:lnTo>
                    <a:pt x="278278" y="6089832"/>
                  </a:lnTo>
                  <a:lnTo>
                    <a:pt x="260730" y="6136015"/>
                  </a:lnTo>
                  <a:lnTo>
                    <a:pt x="242896" y="6182058"/>
                  </a:lnTo>
                  <a:lnTo>
                    <a:pt x="224778" y="6227959"/>
                  </a:lnTo>
                  <a:lnTo>
                    <a:pt x="206377" y="6273718"/>
                  </a:lnTo>
                  <a:lnTo>
                    <a:pt x="187694" y="6319333"/>
                  </a:lnTo>
                  <a:lnTo>
                    <a:pt x="168729" y="6364804"/>
                  </a:lnTo>
                  <a:lnTo>
                    <a:pt x="149484" y="6410128"/>
                  </a:lnTo>
                  <a:lnTo>
                    <a:pt x="129961" y="6455305"/>
                  </a:lnTo>
                  <a:lnTo>
                    <a:pt x="110159" y="6500333"/>
                  </a:lnTo>
                </a:path>
              </a:pathLst>
            </a:custGeom>
            <a:ln w="9524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3" name="object 13" descr="$PPTXTitle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374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295"/>
              </a:spcBef>
            </a:pPr>
            <a:r>
              <a:rPr spc="-10" dirty="0"/>
              <a:t>INFRASTRUCTURE</a:t>
            </a:r>
          </a:p>
          <a:p>
            <a:pPr marL="12700">
              <a:lnSpc>
                <a:spcPct val="100000"/>
              </a:lnSpc>
              <a:spcBef>
                <a:spcPts val="160"/>
              </a:spcBef>
            </a:pPr>
            <a:r>
              <a:rPr sz="1800" spc="-25" dirty="0">
                <a:solidFill>
                  <a:srgbClr val="939598"/>
                </a:solidFill>
              </a:rPr>
              <a:t>BANIYAS</a:t>
            </a:r>
            <a:r>
              <a:rPr sz="1800" spc="-75" dirty="0">
                <a:solidFill>
                  <a:srgbClr val="939598"/>
                </a:solidFill>
              </a:rPr>
              <a:t> </a:t>
            </a:r>
            <a:r>
              <a:rPr sz="1800" spc="-10" dirty="0">
                <a:solidFill>
                  <a:srgbClr val="939598"/>
                </a:solidFill>
              </a:rPr>
              <a:t>NORTH</a:t>
            </a:r>
            <a:endParaRPr sz="1800" dirty="0"/>
          </a:p>
        </p:txBody>
      </p:sp>
      <p:sp>
        <p:nvSpPr>
          <p:cNvPr id="14" name="object 14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545"/>
              </a:lnSpc>
            </a:pPr>
            <a:r>
              <a:rPr dirty="0"/>
              <a:t>TROJAN</a:t>
            </a:r>
            <a:r>
              <a:rPr spc="-20" dirty="0"/>
              <a:t> </a:t>
            </a:r>
            <a:r>
              <a:rPr dirty="0"/>
              <a:t>CONSTRUCTION</a:t>
            </a:r>
            <a:r>
              <a:rPr spc="-20" dirty="0"/>
              <a:t> </a:t>
            </a:r>
            <a:r>
              <a:rPr dirty="0"/>
              <a:t>HOLDING</a:t>
            </a:r>
            <a:r>
              <a:rPr spc="145" dirty="0"/>
              <a:t> </a:t>
            </a:r>
            <a:r>
              <a:rPr sz="2175" b="0" baseline="-7662" dirty="0">
                <a:solidFill>
                  <a:srgbClr val="232D69"/>
                </a:solidFill>
                <a:latin typeface="Poppins Light"/>
                <a:cs typeface="Poppins Light"/>
              </a:rPr>
              <a:t>I</a:t>
            </a:r>
            <a:r>
              <a:rPr sz="2175" b="0" spc="52" baseline="-7662" dirty="0">
                <a:solidFill>
                  <a:srgbClr val="232D69"/>
                </a:solidFill>
                <a:latin typeface="Poppins Light"/>
                <a:cs typeface="Poppins Light"/>
              </a:rPr>
              <a:t> </a:t>
            </a:r>
            <a:fld id="{81D60167-4931-47E6-BA6A-407CBD079E47}" type="slidenum">
              <a:rPr sz="900" spc="-25" dirty="0">
                <a:solidFill>
                  <a:srgbClr val="232D69"/>
                </a:solidFill>
                <a:latin typeface="Poppins SemiBold"/>
                <a:cs typeface="Poppins SemiBold"/>
              </a:rPr>
              <a:t>18</a:t>
            </a:fld>
            <a:endParaRPr sz="900">
              <a:latin typeface="Poppins SemiBold"/>
              <a:cs typeface="Poppins SemiBold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8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360006" y="359816"/>
            <a:ext cx="11470005" cy="6138545"/>
          </a:xfrm>
          <a:custGeom>
            <a:avLst/>
            <a:gdLst/>
            <a:ahLst/>
            <a:cxnLst/>
            <a:rect l="l" t="t" r="r" b="b"/>
            <a:pathLst>
              <a:path w="11470005" h="6138545">
                <a:moveTo>
                  <a:pt x="11469598" y="0"/>
                </a:moveTo>
                <a:lnTo>
                  <a:pt x="0" y="0"/>
                </a:lnTo>
                <a:lnTo>
                  <a:pt x="0" y="6137998"/>
                </a:lnTo>
                <a:lnTo>
                  <a:pt x="11469598" y="6137998"/>
                </a:lnTo>
                <a:lnTo>
                  <a:pt x="11469598" y="0"/>
                </a:lnTo>
                <a:close/>
              </a:path>
            </a:pathLst>
          </a:custGeom>
          <a:solidFill>
            <a:srgbClr val="232D69"/>
          </a:solid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3" name="object 3"/>
          <p:cNvGrpSpPr/>
          <p:nvPr/>
        </p:nvGrpSpPr>
        <p:grpSpPr>
          <a:xfrm>
            <a:off x="7924255" y="-4762"/>
            <a:ext cx="4265930" cy="6510020"/>
            <a:chOff x="7924255" y="-4762"/>
            <a:chExt cx="4265930" cy="6510020"/>
          </a:xfrm>
        </p:grpSpPr>
        <p:sp>
          <p:nvSpPr>
            <p:cNvPr id="4" name="object 4"/>
            <p:cNvSpPr/>
            <p:nvPr/>
          </p:nvSpPr>
          <p:spPr>
            <a:xfrm>
              <a:off x="7924255" y="-2"/>
              <a:ext cx="4265295" cy="4448810"/>
            </a:xfrm>
            <a:custGeom>
              <a:avLst/>
              <a:gdLst/>
              <a:ahLst/>
              <a:cxnLst/>
              <a:rect l="l" t="t" r="r" b="b"/>
              <a:pathLst>
                <a:path w="4265295" h="4448810">
                  <a:moveTo>
                    <a:pt x="4265002" y="0"/>
                  </a:moveTo>
                  <a:lnTo>
                    <a:pt x="0" y="0"/>
                  </a:lnTo>
                  <a:lnTo>
                    <a:pt x="86943" y="48528"/>
                  </a:lnTo>
                  <a:lnTo>
                    <a:pt x="173507" y="97953"/>
                  </a:lnTo>
                  <a:lnTo>
                    <a:pt x="259686" y="148274"/>
                  </a:lnTo>
                  <a:lnTo>
                    <a:pt x="345471" y="199490"/>
                  </a:lnTo>
                  <a:lnTo>
                    <a:pt x="430857" y="251602"/>
                  </a:lnTo>
                  <a:lnTo>
                    <a:pt x="515837" y="304610"/>
                  </a:lnTo>
                  <a:lnTo>
                    <a:pt x="600403" y="358512"/>
                  </a:lnTo>
                  <a:lnTo>
                    <a:pt x="684548" y="413310"/>
                  </a:lnTo>
                  <a:lnTo>
                    <a:pt x="768266" y="469003"/>
                  </a:lnTo>
                  <a:lnTo>
                    <a:pt x="851551" y="525590"/>
                  </a:lnTo>
                  <a:lnTo>
                    <a:pt x="934394" y="583073"/>
                  </a:lnTo>
                  <a:lnTo>
                    <a:pt x="1016789" y="641449"/>
                  </a:lnTo>
                  <a:lnTo>
                    <a:pt x="1098729" y="700721"/>
                  </a:lnTo>
                  <a:lnTo>
                    <a:pt x="1180208" y="760887"/>
                  </a:lnTo>
                  <a:lnTo>
                    <a:pt x="1261217" y="821947"/>
                  </a:lnTo>
                  <a:lnTo>
                    <a:pt x="1341752" y="883901"/>
                  </a:lnTo>
                  <a:lnTo>
                    <a:pt x="1421804" y="946749"/>
                  </a:lnTo>
                  <a:lnTo>
                    <a:pt x="1501366" y="1010491"/>
                  </a:lnTo>
                  <a:lnTo>
                    <a:pt x="1580432" y="1075127"/>
                  </a:lnTo>
                  <a:lnTo>
                    <a:pt x="1658995" y="1140656"/>
                  </a:lnTo>
                  <a:lnTo>
                    <a:pt x="1737048" y="1207079"/>
                  </a:lnTo>
                  <a:lnTo>
                    <a:pt x="1814584" y="1274395"/>
                  </a:lnTo>
                  <a:lnTo>
                    <a:pt x="1853156" y="1308388"/>
                  </a:lnTo>
                  <a:lnTo>
                    <a:pt x="1891596" y="1342604"/>
                  </a:lnTo>
                  <a:lnTo>
                    <a:pt x="1929904" y="1377044"/>
                  </a:lnTo>
                  <a:lnTo>
                    <a:pt x="1968078" y="1411707"/>
                  </a:lnTo>
                  <a:lnTo>
                    <a:pt x="2006117" y="1446593"/>
                  </a:lnTo>
                  <a:lnTo>
                    <a:pt x="2044021" y="1481702"/>
                  </a:lnTo>
                  <a:lnTo>
                    <a:pt x="2081789" y="1517035"/>
                  </a:lnTo>
                  <a:lnTo>
                    <a:pt x="2119421" y="1552590"/>
                  </a:lnTo>
                  <a:lnTo>
                    <a:pt x="2156914" y="1588369"/>
                  </a:lnTo>
                  <a:lnTo>
                    <a:pt x="2194268" y="1624371"/>
                  </a:lnTo>
                  <a:lnTo>
                    <a:pt x="2231483" y="1660596"/>
                  </a:lnTo>
                  <a:lnTo>
                    <a:pt x="2268558" y="1697045"/>
                  </a:lnTo>
                  <a:lnTo>
                    <a:pt x="2305491" y="1733716"/>
                  </a:lnTo>
                  <a:lnTo>
                    <a:pt x="2342282" y="1770610"/>
                  </a:lnTo>
                  <a:lnTo>
                    <a:pt x="2378930" y="1807728"/>
                  </a:lnTo>
                  <a:lnTo>
                    <a:pt x="2415434" y="1845068"/>
                  </a:lnTo>
                  <a:lnTo>
                    <a:pt x="2451793" y="1882632"/>
                  </a:lnTo>
                  <a:lnTo>
                    <a:pt x="2488007" y="1920419"/>
                  </a:lnTo>
                  <a:lnTo>
                    <a:pt x="2524074" y="1958428"/>
                  </a:lnTo>
                  <a:lnTo>
                    <a:pt x="2559846" y="1996502"/>
                  </a:lnTo>
                  <a:lnTo>
                    <a:pt x="2595388" y="2034709"/>
                  </a:lnTo>
                  <a:lnTo>
                    <a:pt x="2630701" y="2073047"/>
                  </a:lnTo>
                  <a:lnTo>
                    <a:pt x="2665784" y="2111516"/>
                  </a:lnTo>
                  <a:lnTo>
                    <a:pt x="2700638" y="2150116"/>
                  </a:lnTo>
                  <a:lnTo>
                    <a:pt x="2735261" y="2188844"/>
                  </a:lnTo>
                  <a:lnTo>
                    <a:pt x="2769656" y="2227701"/>
                  </a:lnTo>
                  <a:lnTo>
                    <a:pt x="2803820" y="2266686"/>
                  </a:lnTo>
                  <a:lnTo>
                    <a:pt x="2837756" y="2305797"/>
                  </a:lnTo>
                  <a:lnTo>
                    <a:pt x="2871462" y="2345034"/>
                  </a:lnTo>
                  <a:lnTo>
                    <a:pt x="2904938" y="2384396"/>
                  </a:lnTo>
                  <a:lnTo>
                    <a:pt x="2938185" y="2423882"/>
                  </a:lnTo>
                  <a:lnTo>
                    <a:pt x="2971203" y="2463491"/>
                  </a:lnTo>
                  <a:lnTo>
                    <a:pt x="3003991" y="2503223"/>
                  </a:lnTo>
                  <a:lnTo>
                    <a:pt x="3068881" y="2583050"/>
                  </a:lnTo>
                  <a:lnTo>
                    <a:pt x="3132853" y="2663356"/>
                  </a:lnTo>
                  <a:lnTo>
                    <a:pt x="3195909" y="2744135"/>
                  </a:lnTo>
                  <a:lnTo>
                    <a:pt x="3258049" y="2825379"/>
                  </a:lnTo>
                  <a:lnTo>
                    <a:pt x="3319272" y="2907082"/>
                  </a:lnTo>
                  <a:lnTo>
                    <a:pt x="3379580" y="2989237"/>
                  </a:lnTo>
                  <a:lnTo>
                    <a:pt x="3438973" y="3071838"/>
                  </a:lnTo>
                  <a:lnTo>
                    <a:pt x="3497451" y="3154876"/>
                  </a:lnTo>
                  <a:lnTo>
                    <a:pt x="3555014" y="3238346"/>
                  </a:lnTo>
                  <a:lnTo>
                    <a:pt x="3611662" y="3322241"/>
                  </a:lnTo>
                  <a:lnTo>
                    <a:pt x="3667396" y="3406554"/>
                  </a:lnTo>
                  <a:lnTo>
                    <a:pt x="3722217" y="3491277"/>
                  </a:lnTo>
                  <a:lnTo>
                    <a:pt x="3776123" y="3576405"/>
                  </a:lnTo>
                  <a:lnTo>
                    <a:pt x="3829117" y="3661929"/>
                  </a:lnTo>
                  <a:lnTo>
                    <a:pt x="3881197" y="3747845"/>
                  </a:lnTo>
                  <a:lnTo>
                    <a:pt x="3932364" y="3834144"/>
                  </a:lnTo>
                  <a:lnTo>
                    <a:pt x="3982619" y="3920819"/>
                  </a:lnTo>
                  <a:lnTo>
                    <a:pt x="4031962" y="4007865"/>
                  </a:lnTo>
                  <a:lnTo>
                    <a:pt x="4080393" y="4095274"/>
                  </a:lnTo>
                  <a:lnTo>
                    <a:pt x="4127912" y="4183039"/>
                  </a:lnTo>
                  <a:lnTo>
                    <a:pt x="4174520" y="4271153"/>
                  </a:lnTo>
                  <a:lnTo>
                    <a:pt x="4220216" y="4359610"/>
                  </a:lnTo>
                  <a:lnTo>
                    <a:pt x="4265002" y="4448403"/>
                  </a:lnTo>
                  <a:lnTo>
                    <a:pt x="4265002" y="0"/>
                  </a:lnTo>
                  <a:close/>
                </a:path>
              </a:pathLst>
            </a:custGeom>
            <a:solidFill>
              <a:srgbClr val="EDEDEE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" name="object 5"/>
            <p:cNvSpPr/>
            <p:nvPr/>
          </p:nvSpPr>
          <p:spPr>
            <a:xfrm>
              <a:off x="10290934" y="603689"/>
              <a:ext cx="833119" cy="655320"/>
            </a:xfrm>
            <a:custGeom>
              <a:avLst/>
              <a:gdLst/>
              <a:ahLst/>
              <a:cxnLst/>
              <a:rect l="l" t="t" r="r" b="b"/>
              <a:pathLst>
                <a:path w="833120" h="655319">
                  <a:moveTo>
                    <a:pt x="415861" y="0"/>
                  </a:moveTo>
                  <a:lnTo>
                    <a:pt x="226415" y="297726"/>
                  </a:lnTo>
                  <a:lnTo>
                    <a:pt x="255041" y="342811"/>
                  </a:lnTo>
                  <a:lnTo>
                    <a:pt x="374777" y="297713"/>
                  </a:lnTo>
                  <a:lnTo>
                    <a:pt x="372973" y="292900"/>
                  </a:lnTo>
                  <a:lnTo>
                    <a:pt x="371944" y="287693"/>
                  </a:lnTo>
                  <a:lnTo>
                    <a:pt x="371944" y="282244"/>
                  </a:lnTo>
                  <a:lnTo>
                    <a:pt x="375395" y="265147"/>
                  </a:lnTo>
                  <a:lnTo>
                    <a:pt x="384806" y="251183"/>
                  </a:lnTo>
                  <a:lnTo>
                    <a:pt x="398766" y="241768"/>
                  </a:lnTo>
                  <a:lnTo>
                    <a:pt x="415861" y="238315"/>
                  </a:lnTo>
                  <a:lnTo>
                    <a:pt x="432947" y="241768"/>
                  </a:lnTo>
                  <a:lnTo>
                    <a:pt x="446898" y="251183"/>
                  </a:lnTo>
                  <a:lnTo>
                    <a:pt x="456304" y="265147"/>
                  </a:lnTo>
                  <a:lnTo>
                    <a:pt x="459752" y="282244"/>
                  </a:lnTo>
                  <a:lnTo>
                    <a:pt x="456304" y="299338"/>
                  </a:lnTo>
                  <a:lnTo>
                    <a:pt x="446898" y="313293"/>
                  </a:lnTo>
                  <a:lnTo>
                    <a:pt x="432947" y="322699"/>
                  </a:lnTo>
                  <a:lnTo>
                    <a:pt x="415861" y="326148"/>
                  </a:lnTo>
                  <a:lnTo>
                    <a:pt x="406383" y="325119"/>
                  </a:lnTo>
                  <a:lnTo>
                    <a:pt x="397633" y="322181"/>
                  </a:lnTo>
                  <a:lnTo>
                    <a:pt x="389822" y="317560"/>
                  </a:lnTo>
                  <a:lnTo>
                    <a:pt x="383159" y="311480"/>
                  </a:lnTo>
                  <a:lnTo>
                    <a:pt x="0" y="654126"/>
                  </a:lnTo>
                  <a:lnTo>
                    <a:pt x="41003" y="630266"/>
                  </a:lnTo>
                  <a:lnTo>
                    <a:pt x="83524" y="608850"/>
                  </a:lnTo>
                  <a:lnTo>
                    <a:pt x="127468" y="589975"/>
                  </a:lnTo>
                  <a:lnTo>
                    <a:pt x="172738" y="573737"/>
                  </a:lnTo>
                  <a:lnTo>
                    <a:pt x="219241" y="560233"/>
                  </a:lnTo>
                  <a:lnTo>
                    <a:pt x="266879" y="549561"/>
                  </a:lnTo>
                  <a:lnTo>
                    <a:pt x="315559" y="541819"/>
                  </a:lnTo>
                  <a:lnTo>
                    <a:pt x="365183" y="537102"/>
                  </a:lnTo>
                  <a:lnTo>
                    <a:pt x="415658" y="535508"/>
                  </a:lnTo>
                  <a:lnTo>
                    <a:pt x="466308" y="537113"/>
                  </a:lnTo>
                  <a:lnTo>
                    <a:pt x="516102" y="541862"/>
                  </a:lnTo>
                  <a:lnTo>
                    <a:pt x="564944" y="549659"/>
                  </a:lnTo>
                  <a:lnTo>
                    <a:pt x="612737" y="560404"/>
                  </a:lnTo>
                  <a:lnTo>
                    <a:pt x="659386" y="573999"/>
                  </a:lnTo>
                  <a:lnTo>
                    <a:pt x="704793" y="590347"/>
                  </a:lnTo>
                  <a:lnTo>
                    <a:pt x="748861" y="609350"/>
                  </a:lnTo>
                  <a:lnTo>
                    <a:pt x="791496" y="630909"/>
                  </a:lnTo>
                  <a:lnTo>
                    <a:pt x="832599" y="654926"/>
                  </a:lnTo>
                  <a:lnTo>
                    <a:pt x="415861" y="0"/>
                  </a:lnTo>
                  <a:close/>
                </a:path>
              </a:pathLst>
            </a:custGeom>
            <a:solidFill>
              <a:srgbClr val="232D6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" name="object 6"/>
            <p:cNvSpPr/>
            <p:nvPr/>
          </p:nvSpPr>
          <p:spPr>
            <a:xfrm>
              <a:off x="11070385" y="5"/>
              <a:ext cx="1119505" cy="4449445"/>
            </a:xfrm>
            <a:custGeom>
              <a:avLst/>
              <a:gdLst/>
              <a:ahLst/>
              <a:cxnLst/>
              <a:rect l="l" t="t" r="r" b="b"/>
              <a:pathLst>
                <a:path w="1119504" h="4449445">
                  <a:moveTo>
                    <a:pt x="381660" y="0"/>
                  </a:moveTo>
                  <a:lnTo>
                    <a:pt x="0" y="0"/>
                  </a:lnTo>
                  <a:lnTo>
                    <a:pt x="21284" y="44243"/>
                  </a:lnTo>
                  <a:lnTo>
                    <a:pt x="42296" y="88645"/>
                  </a:lnTo>
                  <a:lnTo>
                    <a:pt x="63036" y="133204"/>
                  </a:lnTo>
                  <a:lnTo>
                    <a:pt x="83502" y="177919"/>
                  </a:lnTo>
                  <a:lnTo>
                    <a:pt x="103693" y="222789"/>
                  </a:lnTo>
                  <a:lnTo>
                    <a:pt x="123607" y="267814"/>
                  </a:lnTo>
                  <a:lnTo>
                    <a:pt x="143245" y="312992"/>
                  </a:lnTo>
                  <a:lnTo>
                    <a:pt x="162604" y="358322"/>
                  </a:lnTo>
                  <a:lnTo>
                    <a:pt x="181683" y="403803"/>
                  </a:lnTo>
                  <a:lnTo>
                    <a:pt x="200482" y="449435"/>
                  </a:lnTo>
                  <a:lnTo>
                    <a:pt x="218999" y="495215"/>
                  </a:lnTo>
                  <a:lnTo>
                    <a:pt x="237233" y="541144"/>
                  </a:lnTo>
                  <a:lnTo>
                    <a:pt x="255183" y="587220"/>
                  </a:lnTo>
                  <a:lnTo>
                    <a:pt x="272847" y="633441"/>
                  </a:lnTo>
                  <a:lnTo>
                    <a:pt x="290225" y="679808"/>
                  </a:lnTo>
                  <a:lnTo>
                    <a:pt x="307316" y="726319"/>
                  </a:lnTo>
                  <a:lnTo>
                    <a:pt x="324117" y="772973"/>
                  </a:lnTo>
                  <a:lnTo>
                    <a:pt x="340629" y="819769"/>
                  </a:lnTo>
                  <a:lnTo>
                    <a:pt x="356850" y="866706"/>
                  </a:lnTo>
                  <a:lnTo>
                    <a:pt x="372779" y="913782"/>
                  </a:lnTo>
                  <a:lnTo>
                    <a:pt x="388414" y="960998"/>
                  </a:lnTo>
                  <a:lnTo>
                    <a:pt x="403756" y="1008352"/>
                  </a:lnTo>
                  <a:lnTo>
                    <a:pt x="418801" y="1055842"/>
                  </a:lnTo>
                  <a:lnTo>
                    <a:pt x="433550" y="1103469"/>
                  </a:lnTo>
                  <a:lnTo>
                    <a:pt x="448001" y="1151230"/>
                  </a:lnTo>
                  <a:lnTo>
                    <a:pt x="462153" y="1199125"/>
                  </a:lnTo>
                  <a:lnTo>
                    <a:pt x="476005" y="1247153"/>
                  </a:lnTo>
                  <a:lnTo>
                    <a:pt x="489555" y="1295313"/>
                  </a:lnTo>
                  <a:lnTo>
                    <a:pt x="502803" y="1343603"/>
                  </a:lnTo>
                  <a:lnTo>
                    <a:pt x="515748" y="1392024"/>
                  </a:lnTo>
                  <a:lnTo>
                    <a:pt x="528388" y="1440573"/>
                  </a:lnTo>
                  <a:lnTo>
                    <a:pt x="540722" y="1489250"/>
                  </a:lnTo>
                  <a:lnTo>
                    <a:pt x="552749" y="1538053"/>
                  </a:lnTo>
                  <a:lnTo>
                    <a:pt x="564468" y="1586982"/>
                  </a:lnTo>
                  <a:lnTo>
                    <a:pt x="575878" y="1636036"/>
                  </a:lnTo>
                  <a:lnTo>
                    <a:pt x="586977" y="1685214"/>
                  </a:lnTo>
                  <a:lnTo>
                    <a:pt x="597765" y="1734514"/>
                  </a:lnTo>
                  <a:lnTo>
                    <a:pt x="608240" y="1783936"/>
                  </a:lnTo>
                  <a:lnTo>
                    <a:pt x="618401" y="1833478"/>
                  </a:lnTo>
                  <a:lnTo>
                    <a:pt x="628247" y="1883140"/>
                  </a:lnTo>
                  <a:lnTo>
                    <a:pt x="637777" y="1932920"/>
                  </a:lnTo>
                  <a:lnTo>
                    <a:pt x="646990" y="1982819"/>
                  </a:lnTo>
                  <a:lnTo>
                    <a:pt x="655885" y="2032833"/>
                  </a:lnTo>
                  <a:lnTo>
                    <a:pt x="664459" y="2082963"/>
                  </a:lnTo>
                  <a:lnTo>
                    <a:pt x="672714" y="2133208"/>
                  </a:lnTo>
                  <a:lnTo>
                    <a:pt x="680646" y="2183566"/>
                  </a:lnTo>
                  <a:lnTo>
                    <a:pt x="688255" y="2234036"/>
                  </a:lnTo>
                  <a:lnTo>
                    <a:pt x="695541" y="2284618"/>
                  </a:lnTo>
                  <a:lnTo>
                    <a:pt x="702501" y="2335311"/>
                  </a:lnTo>
                  <a:lnTo>
                    <a:pt x="709134" y="2386112"/>
                  </a:lnTo>
                  <a:lnTo>
                    <a:pt x="715440" y="2437022"/>
                  </a:lnTo>
                  <a:lnTo>
                    <a:pt x="721418" y="2488040"/>
                  </a:lnTo>
                  <a:lnTo>
                    <a:pt x="727065" y="2539164"/>
                  </a:lnTo>
                  <a:lnTo>
                    <a:pt x="732382" y="2590393"/>
                  </a:lnTo>
                  <a:lnTo>
                    <a:pt x="737366" y="2641726"/>
                  </a:lnTo>
                  <a:lnTo>
                    <a:pt x="742018" y="2693163"/>
                  </a:lnTo>
                  <a:lnTo>
                    <a:pt x="746334" y="2744702"/>
                  </a:lnTo>
                  <a:lnTo>
                    <a:pt x="750316" y="2796342"/>
                  </a:lnTo>
                  <a:lnTo>
                    <a:pt x="753960" y="2848082"/>
                  </a:lnTo>
                  <a:lnTo>
                    <a:pt x="757267" y="2899922"/>
                  </a:lnTo>
                  <a:lnTo>
                    <a:pt x="760235" y="2951860"/>
                  </a:lnTo>
                  <a:lnTo>
                    <a:pt x="762863" y="3003895"/>
                  </a:lnTo>
                  <a:lnTo>
                    <a:pt x="765149" y="3056026"/>
                  </a:lnTo>
                  <a:lnTo>
                    <a:pt x="767114" y="3108921"/>
                  </a:lnTo>
                  <a:lnTo>
                    <a:pt x="768715" y="3161771"/>
                  </a:lnTo>
                  <a:lnTo>
                    <a:pt x="769954" y="3214571"/>
                  </a:lnTo>
                  <a:lnTo>
                    <a:pt x="770834" y="3267316"/>
                  </a:lnTo>
                  <a:lnTo>
                    <a:pt x="771356" y="3320001"/>
                  </a:lnTo>
                  <a:lnTo>
                    <a:pt x="771523" y="3372619"/>
                  </a:lnTo>
                  <a:lnTo>
                    <a:pt x="771337" y="3425166"/>
                  </a:lnTo>
                  <a:lnTo>
                    <a:pt x="770800" y="3477636"/>
                  </a:lnTo>
                  <a:lnTo>
                    <a:pt x="769914" y="3530024"/>
                  </a:lnTo>
                  <a:lnTo>
                    <a:pt x="768681" y="3582324"/>
                  </a:lnTo>
                  <a:lnTo>
                    <a:pt x="767103" y="3634531"/>
                  </a:lnTo>
                  <a:lnTo>
                    <a:pt x="765183" y="3686641"/>
                  </a:lnTo>
                  <a:lnTo>
                    <a:pt x="762922" y="3738646"/>
                  </a:lnTo>
                  <a:lnTo>
                    <a:pt x="760323" y="3790543"/>
                  </a:lnTo>
                  <a:lnTo>
                    <a:pt x="811161" y="3877215"/>
                  </a:lnTo>
                  <a:lnTo>
                    <a:pt x="861078" y="3964262"/>
                  </a:lnTo>
                  <a:lnTo>
                    <a:pt x="910077" y="4051677"/>
                  </a:lnTo>
                  <a:lnTo>
                    <a:pt x="958159" y="4139454"/>
                  </a:lnTo>
                  <a:lnTo>
                    <a:pt x="1005324" y="4227585"/>
                  </a:lnTo>
                  <a:lnTo>
                    <a:pt x="1051575" y="4316064"/>
                  </a:lnTo>
                  <a:lnTo>
                    <a:pt x="1096912" y="4404884"/>
                  </a:lnTo>
                  <a:lnTo>
                    <a:pt x="1119238" y="4449419"/>
                  </a:lnTo>
                  <a:lnTo>
                    <a:pt x="1119238" y="760425"/>
                  </a:lnTo>
                  <a:lnTo>
                    <a:pt x="381660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" name="object 7"/>
            <p:cNvSpPr/>
            <p:nvPr/>
          </p:nvSpPr>
          <p:spPr>
            <a:xfrm>
              <a:off x="11070464" y="0"/>
              <a:ext cx="771525" cy="6500495"/>
            </a:xfrm>
            <a:custGeom>
              <a:avLst/>
              <a:gdLst/>
              <a:ahLst/>
              <a:cxnLst/>
              <a:rect l="l" t="t" r="r" b="b"/>
              <a:pathLst>
                <a:path w="771525" h="6500495">
                  <a:moveTo>
                    <a:pt x="0" y="0"/>
                  </a:moveTo>
                  <a:lnTo>
                    <a:pt x="20040" y="41658"/>
                  </a:lnTo>
                  <a:lnTo>
                    <a:pt x="41055" y="86065"/>
                  </a:lnTo>
                  <a:lnTo>
                    <a:pt x="61799" y="130634"/>
                  </a:lnTo>
                  <a:lnTo>
                    <a:pt x="82271" y="175362"/>
                  </a:lnTo>
                  <a:lnTo>
                    <a:pt x="102469" y="220249"/>
                  </a:lnTo>
                  <a:lnTo>
                    <a:pt x="122393" y="265293"/>
                  </a:lnTo>
                  <a:lnTo>
                    <a:pt x="142040" y="310494"/>
                  </a:lnTo>
                  <a:lnTo>
                    <a:pt x="161411" y="355850"/>
                  </a:lnTo>
                  <a:lnTo>
                    <a:pt x="180503" y="401360"/>
                  </a:lnTo>
                  <a:lnTo>
                    <a:pt x="199316" y="447023"/>
                  </a:lnTo>
                  <a:lnTo>
                    <a:pt x="217849" y="492838"/>
                  </a:lnTo>
                  <a:lnTo>
                    <a:pt x="236099" y="538803"/>
                  </a:lnTo>
                  <a:lnTo>
                    <a:pt x="254067" y="584918"/>
                  </a:lnTo>
                  <a:lnTo>
                    <a:pt x="271750" y="631181"/>
                  </a:lnTo>
                  <a:lnTo>
                    <a:pt x="289148" y="677592"/>
                  </a:lnTo>
                  <a:lnTo>
                    <a:pt x="306259" y="724149"/>
                  </a:lnTo>
                  <a:lnTo>
                    <a:pt x="323082" y="770850"/>
                  </a:lnTo>
                  <a:lnTo>
                    <a:pt x="339616" y="817695"/>
                  </a:lnTo>
                  <a:lnTo>
                    <a:pt x="355860" y="864683"/>
                  </a:lnTo>
                  <a:lnTo>
                    <a:pt x="371813" y="911813"/>
                  </a:lnTo>
                  <a:lnTo>
                    <a:pt x="387473" y="959083"/>
                  </a:lnTo>
                  <a:lnTo>
                    <a:pt x="402839" y="1006492"/>
                  </a:lnTo>
                  <a:lnTo>
                    <a:pt x="417910" y="1054039"/>
                  </a:lnTo>
                  <a:lnTo>
                    <a:pt x="432685" y="1101723"/>
                  </a:lnTo>
                  <a:lnTo>
                    <a:pt x="447162" y="1149543"/>
                  </a:lnTo>
                  <a:lnTo>
                    <a:pt x="461341" y="1197498"/>
                  </a:lnTo>
                  <a:lnTo>
                    <a:pt x="475220" y="1245586"/>
                  </a:lnTo>
                  <a:lnTo>
                    <a:pt x="488798" y="1293806"/>
                  </a:lnTo>
                  <a:lnTo>
                    <a:pt x="502074" y="1342158"/>
                  </a:lnTo>
                  <a:lnTo>
                    <a:pt x="515046" y="1390640"/>
                  </a:lnTo>
                  <a:lnTo>
                    <a:pt x="527714" y="1439250"/>
                  </a:lnTo>
                  <a:lnTo>
                    <a:pt x="540076" y="1487989"/>
                  </a:lnTo>
                  <a:lnTo>
                    <a:pt x="552131" y="1536854"/>
                  </a:lnTo>
                  <a:lnTo>
                    <a:pt x="563877" y="1585845"/>
                  </a:lnTo>
                  <a:lnTo>
                    <a:pt x="575314" y="1634960"/>
                  </a:lnTo>
                  <a:lnTo>
                    <a:pt x="586441" y="1684198"/>
                  </a:lnTo>
                  <a:lnTo>
                    <a:pt x="597256" y="1733558"/>
                  </a:lnTo>
                  <a:lnTo>
                    <a:pt x="607758" y="1783039"/>
                  </a:lnTo>
                  <a:lnTo>
                    <a:pt x="617945" y="1832640"/>
                  </a:lnTo>
                  <a:lnTo>
                    <a:pt x="627818" y="1882360"/>
                  </a:lnTo>
                  <a:lnTo>
                    <a:pt x="637373" y="1932197"/>
                  </a:lnTo>
                  <a:lnTo>
                    <a:pt x="646611" y="1982151"/>
                  </a:lnTo>
                  <a:lnTo>
                    <a:pt x="655530" y="2032219"/>
                  </a:lnTo>
                  <a:lnTo>
                    <a:pt x="664129" y="2082402"/>
                  </a:lnTo>
                  <a:lnTo>
                    <a:pt x="672406" y="2132698"/>
                  </a:lnTo>
                  <a:lnTo>
                    <a:pt x="680361" y="2183105"/>
                  </a:lnTo>
                  <a:lnTo>
                    <a:pt x="687992" y="2233624"/>
                  </a:lnTo>
                  <a:lnTo>
                    <a:pt x="695297" y="2284251"/>
                  </a:lnTo>
                  <a:lnTo>
                    <a:pt x="702277" y="2334987"/>
                  </a:lnTo>
                  <a:lnTo>
                    <a:pt x="708929" y="2385831"/>
                  </a:lnTo>
                  <a:lnTo>
                    <a:pt x="715253" y="2436780"/>
                  </a:lnTo>
                  <a:lnTo>
                    <a:pt x="721247" y="2487834"/>
                  </a:lnTo>
                  <a:lnTo>
                    <a:pt x="726910" y="2538992"/>
                  </a:lnTo>
                  <a:lnTo>
                    <a:pt x="732241" y="2590253"/>
                  </a:lnTo>
                  <a:lnTo>
                    <a:pt x="737239" y="2641615"/>
                  </a:lnTo>
                  <a:lnTo>
                    <a:pt x="741901" y="2693078"/>
                  </a:lnTo>
                  <a:lnTo>
                    <a:pt x="746229" y="2744640"/>
                  </a:lnTo>
                  <a:lnTo>
                    <a:pt x="750219" y="2796299"/>
                  </a:lnTo>
                  <a:lnTo>
                    <a:pt x="753871" y="2848056"/>
                  </a:lnTo>
                  <a:lnTo>
                    <a:pt x="757183" y="2899909"/>
                  </a:lnTo>
                  <a:lnTo>
                    <a:pt x="760155" y="2951856"/>
                  </a:lnTo>
                  <a:lnTo>
                    <a:pt x="762786" y="3003897"/>
                  </a:lnTo>
                  <a:lnTo>
                    <a:pt x="765073" y="3056030"/>
                  </a:lnTo>
                  <a:lnTo>
                    <a:pt x="767023" y="3108461"/>
                  </a:lnTo>
                  <a:lnTo>
                    <a:pt x="768621" y="3160826"/>
                  </a:lnTo>
                  <a:lnTo>
                    <a:pt x="769867" y="3213124"/>
                  </a:lnTo>
                  <a:lnTo>
                    <a:pt x="770763" y="3265353"/>
                  </a:lnTo>
                  <a:lnTo>
                    <a:pt x="771309" y="3317513"/>
                  </a:lnTo>
                  <a:lnTo>
                    <a:pt x="771507" y="3369602"/>
                  </a:lnTo>
                  <a:lnTo>
                    <a:pt x="771358" y="3421619"/>
                  </a:lnTo>
                  <a:lnTo>
                    <a:pt x="770863" y="3473562"/>
                  </a:lnTo>
                  <a:lnTo>
                    <a:pt x="770023" y="3525431"/>
                  </a:lnTo>
                  <a:lnTo>
                    <a:pt x="768839" y="3577224"/>
                  </a:lnTo>
                  <a:lnTo>
                    <a:pt x="767312" y="3628941"/>
                  </a:lnTo>
                  <a:lnTo>
                    <a:pt x="765443" y="3680579"/>
                  </a:lnTo>
                  <a:lnTo>
                    <a:pt x="763234" y="3732138"/>
                  </a:lnTo>
                  <a:lnTo>
                    <a:pt x="760686" y="3783616"/>
                  </a:lnTo>
                  <a:lnTo>
                    <a:pt x="757799" y="3835012"/>
                  </a:lnTo>
                  <a:lnTo>
                    <a:pt x="754575" y="3886326"/>
                  </a:lnTo>
                  <a:lnTo>
                    <a:pt x="751015" y="3937555"/>
                  </a:lnTo>
                  <a:lnTo>
                    <a:pt x="747119" y="3988699"/>
                  </a:lnTo>
                  <a:lnTo>
                    <a:pt x="742890" y="4039756"/>
                  </a:lnTo>
                  <a:lnTo>
                    <a:pt x="738328" y="4090725"/>
                  </a:lnTo>
                  <a:lnTo>
                    <a:pt x="733434" y="4141605"/>
                  </a:lnTo>
                  <a:lnTo>
                    <a:pt x="728210" y="4192395"/>
                  </a:lnTo>
                  <a:lnTo>
                    <a:pt x="722656" y="4243093"/>
                  </a:lnTo>
                  <a:lnTo>
                    <a:pt x="716773" y="4293699"/>
                  </a:lnTo>
                  <a:lnTo>
                    <a:pt x="710563" y="4344211"/>
                  </a:lnTo>
                  <a:lnTo>
                    <a:pt x="704027" y="4394627"/>
                  </a:lnTo>
                  <a:lnTo>
                    <a:pt x="697166" y="4444948"/>
                  </a:lnTo>
                  <a:lnTo>
                    <a:pt x="689980" y="4495170"/>
                  </a:lnTo>
                  <a:lnTo>
                    <a:pt x="682472" y="4545294"/>
                  </a:lnTo>
                  <a:lnTo>
                    <a:pt x="674642" y="4595318"/>
                  </a:lnTo>
                  <a:lnTo>
                    <a:pt x="666491" y="4645240"/>
                  </a:lnTo>
                  <a:lnTo>
                    <a:pt x="658021" y="4695061"/>
                  </a:lnTo>
                  <a:lnTo>
                    <a:pt x="649232" y="4744777"/>
                  </a:lnTo>
                  <a:lnTo>
                    <a:pt x="640125" y="4794389"/>
                  </a:lnTo>
                  <a:lnTo>
                    <a:pt x="630702" y="4843894"/>
                  </a:lnTo>
                  <a:lnTo>
                    <a:pt x="620964" y="4893293"/>
                  </a:lnTo>
                  <a:lnTo>
                    <a:pt x="610912" y="4942583"/>
                  </a:lnTo>
                  <a:lnTo>
                    <a:pt x="600547" y="4991763"/>
                  </a:lnTo>
                  <a:lnTo>
                    <a:pt x="589869" y="5040832"/>
                  </a:lnTo>
                  <a:lnTo>
                    <a:pt x="578881" y="5089789"/>
                  </a:lnTo>
                  <a:lnTo>
                    <a:pt x="567584" y="5138633"/>
                  </a:lnTo>
                  <a:lnTo>
                    <a:pt x="555977" y="5187362"/>
                  </a:lnTo>
                  <a:lnTo>
                    <a:pt x="544063" y="5235975"/>
                  </a:lnTo>
                  <a:lnTo>
                    <a:pt x="531843" y="5284471"/>
                  </a:lnTo>
                  <a:lnTo>
                    <a:pt x="519317" y="5332849"/>
                  </a:lnTo>
                  <a:lnTo>
                    <a:pt x="506487" y="5381108"/>
                  </a:lnTo>
                  <a:lnTo>
                    <a:pt x="493354" y="5429246"/>
                  </a:lnTo>
                  <a:lnTo>
                    <a:pt x="479919" y="5477262"/>
                  </a:lnTo>
                  <a:lnTo>
                    <a:pt x="466183" y="5525156"/>
                  </a:lnTo>
                  <a:lnTo>
                    <a:pt x="452147" y="5572924"/>
                  </a:lnTo>
                  <a:lnTo>
                    <a:pt x="437812" y="5620568"/>
                  </a:lnTo>
                  <a:lnTo>
                    <a:pt x="423180" y="5668084"/>
                  </a:lnTo>
                  <a:lnTo>
                    <a:pt x="408251" y="5715473"/>
                  </a:lnTo>
                  <a:lnTo>
                    <a:pt x="393027" y="5762733"/>
                  </a:lnTo>
                  <a:lnTo>
                    <a:pt x="377508" y="5809862"/>
                  </a:lnTo>
                  <a:lnTo>
                    <a:pt x="361697" y="5856860"/>
                  </a:lnTo>
                  <a:lnTo>
                    <a:pt x="345593" y="5903725"/>
                  </a:lnTo>
                  <a:lnTo>
                    <a:pt x="329198" y="5950455"/>
                  </a:lnTo>
                  <a:lnTo>
                    <a:pt x="312513" y="5997051"/>
                  </a:lnTo>
                  <a:lnTo>
                    <a:pt x="295539" y="6043510"/>
                  </a:lnTo>
                  <a:lnTo>
                    <a:pt x="278278" y="6089832"/>
                  </a:lnTo>
                  <a:lnTo>
                    <a:pt x="260730" y="6136015"/>
                  </a:lnTo>
                  <a:lnTo>
                    <a:pt x="242896" y="6182058"/>
                  </a:lnTo>
                  <a:lnTo>
                    <a:pt x="224778" y="6227959"/>
                  </a:lnTo>
                  <a:lnTo>
                    <a:pt x="206377" y="6273718"/>
                  </a:lnTo>
                  <a:lnTo>
                    <a:pt x="187694" y="6319333"/>
                  </a:lnTo>
                  <a:lnTo>
                    <a:pt x="168729" y="6364804"/>
                  </a:lnTo>
                  <a:lnTo>
                    <a:pt x="149484" y="6410128"/>
                  </a:lnTo>
                  <a:lnTo>
                    <a:pt x="129961" y="6455305"/>
                  </a:lnTo>
                  <a:lnTo>
                    <a:pt x="110159" y="6500333"/>
                  </a:lnTo>
                </a:path>
              </a:pathLst>
            </a:custGeom>
            <a:ln w="9524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8" name="object 8" descr="$PPTXTitle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374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295"/>
              </a:spcBef>
            </a:pPr>
            <a:r>
              <a:rPr dirty="0"/>
              <a:t>HIGH RISE </a:t>
            </a:r>
            <a:r>
              <a:rPr spc="-10" dirty="0"/>
              <a:t>BUILDINGS</a:t>
            </a:r>
          </a:p>
          <a:p>
            <a:pPr marL="12700">
              <a:lnSpc>
                <a:spcPct val="100000"/>
              </a:lnSpc>
              <a:spcBef>
                <a:spcPts val="160"/>
              </a:spcBef>
            </a:pPr>
            <a:r>
              <a:rPr sz="1800" dirty="0">
                <a:solidFill>
                  <a:srgbClr val="939598"/>
                </a:solidFill>
              </a:rPr>
              <a:t>HARBOUR</a:t>
            </a:r>
            <a:r>
              <a:rPr sz="1800" spc="-45" dirty="0">
                <a:solidFill>
                  <a:srgbClr val="939598"/>
                </a:solidFill>
              </a:rPr>
              <a:t> </a:t>
            </a:r>
            <a:r>
              <a:rPr sz="1800" spc="-20" dirty="0">
                <a:solidFill>
                  <a:srgbClr val="939598"/>
                </a:solidFill>
              </a:rPr>
              <a:t>GATE</a:t>
            </a:r>
            <a:r>
              <a:rPr sz="1800" spc="-40" dirty="0">
                <a:solidFill>
                  <a:srgbClr val="939598"/>
                </a:solidFill>
              </a:rPr>
              <a:t> </a:t>
            </a:r>
            <a:r>
              <a:rPr sz="1800" spc="-10" dirty="0">
                <a:solidFill>
                  <a:srgbClr val="939598"/>
                </a:solidFill>
              </a:rPr>
              <a:t>TOWERS</a:t>
            </a:r>
            <a:endParaRPr sz="1800" dirty="0"/>
          </a:p>
        </p:txBody>
      </p:sp>
      <p:sp>
        <p:nvSpPr>
          <p:cNvPr id="9" name="object 9"/>
          <p:cNvSpPr txBox="1"/>
          <p:nvPr/>
        </p:nvSpPr>
        <p:spPr>
          <a:xfrm>
            <a:off x="1155302" y="1987622"/>
            <a:ext cx="3911600" cy="297243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215900" marR="1384935">
              <a:lnSpc>
                <a:spcPct val="151500"/>
              </a:lnSpc>
              <a:spcBef>
                <a:spcPts val="100"/>
              </a:spcBef>
            </a:pPr>
            <a:r>
              <a:rPr sz="1100" dirty="0">
                <a:solidFill>
                  <a:srgbClr val="FFFFFF"/>
                </a:solidFill>
                <a:latin typeface="Poppins Medium"/>
                <a:cs typeface="Poppins Medium"/>
              </a:rPr>
              <a:t>Location:</a:t>
            </a:r>
            <a:r>
              <a:rPr sz="1100" spc="-10" dirty="0">
                <a:solidFill>
                  <a:srgbClr val="FFFFFF"/>
                </a:solidFill>
                <a:latin typeface="Poppins Medium"/>
                <a:cs typeface="Poppins Medium"/>
              </a:rPr>
              <a:t> </a:t>
            </a:r>
            <a:r>
              <a:rPr sz="1100" dirty="0">
                <a:solidFill>
                  <a:srgbClr val="FFFFFF"/>
                </a:solidFill>
                <a:latin typeface="Poppins Light"/>
                <a:cs typeface="Poppins Light"/>
              </a:rPr>
              <a:t>Dubai</a:t>
            </a:r>
            <a:r>
              <a:rPr sz="1100" spc="-20" dirty="0">
                <a:solidFill>
                  <a:srgbClr val="FFFFFF"/>
                </a:solidFill>
                <a:latin typeface="Poppins Light"/>
                <a:cs typeface="Poppins Light"/>
              </a:rPr>
              <a:t> </a:t>
            </a:r>
            <a:r>
              <a:rPr sz="1100" dirty="0">
                <a:solidFill>
                  <a:srgbClr val="FFFFFF"/>
                </a:solidFill>
                <a:latin typeface="Poppins Light"/>
                <a:cs typeface="Poppins Light"/>
              </a:rPr>
              <a:t>Creek,</a:t>
            </a:r>
            <a:r>
              <a:rPr sz="1100" spc="-20" dirty="0">
                <a:solidFill>
                  <a:srgbClr val="FFFFFF"/>
                </a:solidFill>
                <a:latin typeface="Poppins Light"/>
                <a:cs typeface="Poppins Light"/>
              </a:rPr>
              <a:t> </a:t>
            </a:r>
            <a:r>
              <a:rPr sz="1100" dirty="0">
                <a:solidFill>
                  <a:srgbClr val="FFFFFF"/>
                </a:solidFill>
                <a:latin typeface="Poppins Light"/>
                <a:cs typeface="Poppins Light"/>
              </a:rPr>
              <a:t>Dubai,</a:t>
            </a:r>
            <a:r>
              <a:rPr sz="1100" spc="-20" dirty="0">
                <a:solidFill>
                  <a:srgbClr val="FFFFFF"/>
                </a:solidFill>
                <a:latin typeface="Poppins Light"/>
                <a:cs typeface="Poppins Light"/>
              </a:rPr>
              <a:t> </a:t>
            </a:r>
            <a:r>
              <a:rPr sz="1100" spc="-25" dirty="0">
                <a:solidFill>
                  <a:srgbClr val="FFFFFF"/>
                </a:solidFill>
                <a:latin typeface="Poppins Light"/>
                <a:cs typeface="Poppins Light"/>
              </a:rPr>
              <a:t>UAE </a:t>
            </a:r>
            <a:r>
              <a:rPr sz="1100" dirty="0">
                <a:solidFill>
                  <a:srgbClr val="FFFFFF"/>
                </a:solidFill>
                <a:latin typeface="Poppins Medium"/>
                <a:cs typeface="Poppins Medium"/>
              </a:rPr>
              <a:t>Client: </a:t>
            </a:r>
            <a:r>
              <a:rPr sz="1100" dirty="0">
                <a:solidFill>
                  <a:srgbClr val="FFFFFF"/>
                </a:solidFill>
                <a:latin typeface="Poppins Light"/>
                <a:cs typeface="Poppins Light"/>
              </a:rPr>
              <a:t>The</a:t>
            </a:r>
            <a:r>
              <a:rPr sz="1100" spc="-10" dirty="0">
                <a:solidFill>
                  <a:srgbClr val="FFFFFF"/>
                </a:solidFill>
                <a:latin typeface="Poppins Light"/>
                <a:cs typeface="Poppins Light"/>
              </a:rPr>
              <a:t> </a:t>
            </a:r>
            <a:r>
              <a:rPr sz="1100" dirty="0">
                <a:solidFill>
                  <a:srgbClr val="FFFFFF"/>
                </a:solidFill>
                <a:latin typeface="Poppins Light"/>
                <a:cs typeface="Poppins Light"/>
              </a:rPr>
              <a:t>Lagoons</a:t>
            </a:r>
            <a:r>
              <a:rPr sz="1100" spc="-15" dirty="0">
                <a:solidFill>
                  <a:srgbClr val="FFFFFF"/>
                </a:solidFill>
                <a:latin typeface="Poppins Light"/>
                <a:cs typeface="Poppins Light"/>
              </a:rPr>
              <a:t> </a:t>
            </a:r>
            <a:r>
              <a:rPr sz="1100" dirty="0">
                <a:solidFill>
                  <a:srgbClr val="FFFFFF"/>
                </a:solidFill>
                <a:latin typeface="Poppins Light"/>
                <a:cs typeface="Poppins Light"/>
              </a:rPr>
              <a:t>Phase</a:t>
            </a:r>
            <a:r>
              <a:rPr sz="1100" spc="-10" dirty="0">
                <a:solidFill>
                  <a:srgbClr val="FFFFFF"/>
                </a:solidFill>
                <a:latin typeface="Poppins Light"/>
                <a:cs typeface="Poppins Light"/>
              </a:rPr>
              <a:t> </a:t>
            </a:r>
            <a:r>
              <a:rPr sz="1100" dirty="0">
                <a:solidFill>
                  <a:srgbClr val="FFFFFF"/>
                </a:solidFill>
                <a:latin typeface="Poppins Light"/>
                <a:cs typeface="Poppins Light"/>
              </a:rPr>
              <a:t>1</a:t>
            </a:r>
            <a:r>
              <a:rPr sz="1100" spc="-10" dirty="0">
                <a:solidFill>
                  <a:srgbClr val="FFFFFF"/>
                </a:solidFill>
                <a:latin typeface="Poppins Light"/>
                <a:cs typeface="Poppins Light"/>
              </a:rPr>
              <a:t> </a:t>
            </a:r>
            <a:r>
              <a:rPr sz="1100" spc="-25" dirty="0">
                <a:solidFill>
                  <a:srgbClr val="FFFFFF"/>
                </a:solidFill>
                <a:latin typeface="Poppins Light"/>
                <a:cs typeface="Poppins Light"/>
              </a:rPr>
              <a:t>LLC </a:t>
            </a:r>
            <a:r>
              <a:rPr sz="1100" dirty="0">
                <a:solidFill>
                  <a:srgbClr val="FFFFFF"/>
                </a:solidFill>
                <a:latin typeface="Poppins Medium"/>
                <a:cs typeface="Poppins Medium"/>
              </a:rPr>
              <a:t>Consultant:</a:t>
            </a:r>
            <a:r>
              <a:rPr sz="1100" spc="-10" dirty="0">
                <a:solidFill>
                  <a:srgbClr val="FFFFFF"/>
                </a:solidFill>
                <a:latin typeface="Poppins Medium"/>
                <a:cs typeface="Poppins Medium"/>
              </a:rPr>
              <a:t> </a:t>
            </a:r>
            <a:r>
              <a:rPr sz="1100" dirty="0">
                <a:solidFill>
                  <a:srgbClr val="FFFFFF"/>
                </a:solidFill>
                <a:latin typeface="Poppins Light"/>
                <a:cs typeface="Poppins Light"/>
              </a:rPr>
              <a:t>SSH</a:t>
            </a:r>
            <a:r>
              <a:rPr sz="1100" spc="-20" dirty="0">
                <a:solidFill>
                  <a:srgbClr val="FFFFFF"/>
                </a:solidFill>
                <a:latin typeface="Poppins Light"/>
                <a:cs typeface="Poppins Light"/>
              </a:rPr>
              <a:t> </a:t>
            </a:r>
            <a:r>
              <a:rPr sz="1100" dirty="0">
                <a:solidFill>
                  <a:srgbClr val="FFFFFF"/>
                </a:solidFill>
                <a:latin typeface="Poppins Light"/>
                <a:cs typeface="Poppins Light"/>
              </a:rPr>
              <a:t>Design</a:t>
            </a:r>
            <a:r>
              <a:rPr sz="1100" spc="-20" dirty="0">
                <a:solidFill>
                  <a:srgbClr val="FFFFFF"/>
                </a:solidFill>
                <a:latin typeface="Poppins Light"/>
                <a:cs typeface="Poppins Light"/>
              </a:rPr>
              <a:t> </a:t>
            </a:r>
            <a:r>
              <a:rPr sz="1100" spc="-25" dirty="0">
                <a:solidFill>
                  <a:srgbClr val="FFFFFF"/>
                </a:solidFill>
                <a:latin typeface="Poppins Light"/>
                <a:cs typeface="Poppins Light"/>
              </a:rPr>
              <a:t>LLC </a:t>
            </a:r>
            <a:r>
              <a:rPr sz="1100" dirty="0">
                <a:solidFill>
                  <a:srgbClr val="FFFFFF"/>
                </a:solidFill>
                <a:latin typeface="Poppins Medium"/>
                <a:cs typeface="Poppins Medium"/>
              </a:rPr>
              <a:t>Duration:</a:t>
            </a:r>
            <a:r>
              <a:rPr sz="1100" spc="-15" dirty="0">
                <a:solidFill>
                  <a:srgbClr val="FFFFFF"/>
                </a:solidFill>
                <a:latin typeface="Poppins Medium"/>
                <a:cs typeface="Poppins Medium"/>
              </a:rPr>
              <a:t> </a:t>
            </a:r>
            <a:r>
              <a:rPr sz="1100" dirty="0">
                <a:solidFill>
                  <a:srgbClr val="FFFFFF"/>
                </a:solidFill>
                <a:latin typeface="Poppins Light"/>
                <a:cs typeface="Poppins Light"/>
              </a:rPr>
              <a:t>28</a:t>
            </a:r>
            <a:r>
              <a:rPr sz="1100" spc="-25" dirty="0">
                <a:solidFill>
                  <a:srgbClr val="FFFFFF"/>
                </a:solidFill>
                <a:latin typeface="Poppins Light"/>
                <a:cs typeface="Poppins Light"/>
              </a:rPr>
              <a:t> </a:t>
            </a:r>
            <a:r>
              <a:rPr sz="1100" spc="-10" dirty="0">
                <a:solidFill>
                  <a:srgbClr val="FFFFFF"/>
                </a:solidFill>
                <a:latin typeface="Poppins Light"/>
                <a:cs typeface="Poppins Light"/>
              </a:rPr>
              <a:t>Months</a:t>
            </a:r>
            <a:endParaRPr sz="1100">
              <a:latin typeface="Poppins Light"/>
              <a:cs typeface="Poppins Light"/>
            </a:endParaRPr>
          </a:p>
          <a:p>
            <a:pPr marL="215900">
              <a:lnSpc>
                <a:spcPct val="100000"/>
              </a:lnSpc>
              <a:spcBef>
                <a:spcPts val="680"/>
              </a:spcBef>
            </a:pPr>
            <a:r>
              <a:rPr sz="1100" dirty="0">
                <a:solidFill>
                  <a:srgbClr val="FFFFFF"/>
                </a:solidFill>
                <a:latin typeface="Poppins Medium"/>
                <a:cs typeface="Poppins Medium"/>
              </a:rPr>
              <a:t>Status:</a:t>
            </a:r>
            <a:r>
              <a:rPr sz="1100" spc="-25" dirty="0">
                <a:solidFill>
                  <a:srgbClr val="FFFFFF"/>
                </a:solidFill>
                <a:latin typeface="Poppins Medium"/>
                <a:cs typeface="Poppins Medium"/>
              </a:rPr>
              <a:t> </a:t>
            </a:r>
            <a:r>
              <a:rPr sz="1100" spc="-10" dirty="0">
                <a:solidFill>
                  <a:srgbClr val="FFFFFF"/>
                </a:solidFill>
                <a:latin typeface="Poppins Light"/>
                <a:cs typeface="Poppins Light"/>
              </a:rPr>
              <a:t>Completed</a:t>
            </a:r>
            <a:endParaRPr sz="1100">
              <a:latin typeface="Poppins Light"/>
              <a:cs typeface="Poppins Light"/>
            </a:endParaRPr>
          </a:p>
          <a:p>
            <a:pPr marL="215900" marR="240665">
              <a:lnSpc>
                <a:spcPct val="106100"/>
              </a:lnSpc>
              <a:spcBef>
                <a:spcPts val="600"/>
              </a:spcBef>
            </a:pPr>
            <a:r>
              <a:rPr sz="1100" dirty="0">
                <a:solidFill>
                  <a:srgbClr val="FFFFFF"/>
                </a:solidFill>
                <a:latin typeface="Poppins Medium"/>
                <a:cs typeface="Poppins Medium"/>
              </a:rPr>
              <a:t>Details:</a:t>
            </a:r>
            <a:r>
              <a:rPr sz="1100" spc="15" dirty="0">
                <a:solidFill>
                  <a:srgbClr val="FFFFFF"/>
                </a:solidFill>
                <a:latin typeface="Poppins Medium"/>
                <a:cs typeface="Poppins Medium"/>
              </a:rPr>
              <a:t> </a:t>
            </a:r>
            <a:r>
              <a:rPr sz="1100" dirty="0">
                <a:solidFill>
                  <a:srgbClr val="FFFFFF"/>
                </a:solidFill>
                <a:latin typeface="Poppins Light"/>
                <a:cs typeface="Poppins Light"/>
              </a:rPr>
              <a:t>Construction, Execution, </a:t>
            </a:r>
            <a:r>
              <a:rPr sz="1100" spc="-10" dirty="0">
                <a:solidFill>
                  <a:srgbClr val="FFFFFF"/>
                </a:solidFill>
                <a:latin typeface="Poppins Light"/>
                <a:cs typeface="Poppins Light"/>
              </a:rPr>
              <a:t>Completion, </a:t>
            </a:r>
            <a:r>
              <a:rPr sz="1100" dirty="0">
                <a:solidFill>
                  <a:srgbClr val="FFFFFF"/>
                </a:solidFill>
                <a:latin typeface="Poppins Light"/>
                <a:cs typeface="Poppins Light"/>
              </a:rPr>
              <a:t>Testing, Commissioning, Maintenance, </a:t>
            </a:r>
            <a:r>
              <a:rPr sz="1100" spc="-10" dirty="0">
                <a:solidFill>
                  <a:srgbClr val="FFFFFF"/>
                </a:solidFill>
                <a:latin typeface="Poppins Light"/>
                <a:cs typeface="Poppins Light"/>
              </a:rPr>
              <a:t>including </a:t>
            </a:r>
            <a:r>
              <a:rPr sz="1100" dirty="0">
                <a:solidFill>
                  <a:srgbClr val="FFFFFF"/>
                </a:solidFill>
                <a:latin typeface="Poppins Light"/>
                <a:cs typeface="Poppins Light"/>
              </a:rPr>
              <a:t>remedying</a:t>
            </a:r>
            <a:r>
              <a:rPr sz="1100" spc="-20" dirty="0">
                <a:solidFill>
                  <a:srgbClr val="FFFFFF"/>
                </a:solidFill>
                <a:latin typeface="Poppins Light"/>
                <a:cs typeface="Poppins Light"/>
              </a:rPr>
              <a:t> </a:t>
            </a:r>
            <a:r>
              <a:rPr sz="1100" dirty="0">
                <a:solidFill>
                  <a:srgbClr val="FFFFFF"/>
                </a:solidFill>
                <a:latin typeface="Poppins Light"/>
                <a:cs typeface="Poppins Light"/>
              </a:rPr>
              <a:t>of</a:t>
            </a:r>
            <a:r>
              <a:rPr sz="1100" spc="-15" dirty="0">
                <a:solidFill>
                  <a:srgbClr val="FFFFFF"/>
                </a:solidFill>
                <a:latin typeface="Poppins Light"/>
                <a:cs typeface="Poppins Light"/>
              </a:rPr>
              <a:t> </a:t>
            </a:r>
            <a:r>
              <a:rPr sz="1100" dirty="0">
                <a:solidFill>
                  <a:srgbClr val="FFFFFF"/>
                </a:solidFill>
                <a:latin typeface="Poppins Light"/>
                <a:cs typeface="Poppins Light"/>
              </a:rPr>
              <a:t>any</a:t>
            </a:r>
            <a:r>
              <a:rPr sz="1100" spc="-20" dirty="0">
                <a:solidFill>
                  <a:srgbClr val="FFFFFF"/>
                </a:solidFill>
                <a:latin typeface="Poppins Light"/>
                <a:cs typeface="Poppins Light"/>
              </a:rPr>
              <a:t> </a:t>
            </a:r>
            <a:r>
              <a:rPr sz="1100" dirty="0">
                <a:solidFill>
                  <a:srgbClr val="FFFFFF"/>
                </a:solidFill>
                <a:latin typeface="Poppins Light"/>
                <a:cs typeface="Poppins Light"/>
              </a:rPr>
              <a:t>defects</a:t>
            </a:r>
            <a:r>
              <a:rPr sz="1100" spc="-15" dirty="0">
                <a:solidFill>
                  <a:srgbClr val="FFFFFF"/>
                </a:solidFill>
                <a:latin typeface="Poppins Light"/>
                <a:cs typeface="Poppins Light"/>
              </a:rPr>
              <a:t> </a:t>
            </a:r>
            <a:r>
              <a:rPr sz="1100" dirty="0">
                <a:solidFill>
                  <a:srgbClr val="FFFFFF"/>
                </a:solidFill>
                <a:latin typeface="Poppins Light"/>
                <a:cs typeface="Poppins Light"/>
              </a:rPr>
              <a:t>of</a:t>
            </a:r>
            <a:r>
              <a:rPr sz="1100" spc="-15" dirty="0">
                <a:solidFill>
                  <a:srgbClr val="FFFFFF"/>
                </a:solidFill>
                <a:latin typeface="Poppins Light"/>
                <a:cs typeface="Poppins Light"/>
              </a:rPr>
              <a:t> </a:t>
            </a:r>
            <a:r>
              <a:rPr sz="1100" dirty="0">
                <a:solidFill>
                  <a:srgbClr val="FFFFFF"/>
                </a:solidFill>
                <a:latin typeface="Poppins Light"/>
                <a:cs typeface="Poppins Light"/>
              </a:rPr>
              <a:t>Two(2)</a:t>
            </a:r>
            <a:r>
              <a:rPr sz="1100" spc="-20" dirty="0">
                <a:solidFill>
                  <a:srgbClr val="FFFFFF"/>
                </a:solidFill>
                <a:latin typeface="Poppins Light"/>
                <a:cs typeface="Poppins Light"/>
              </a:rPr>
              <a:t> nos. </a:t>
            </a:r>
            <a:r>
              <a:rPr sz="1100" dirty="0">
                <a:solidFill>
                  <a:srgbClr val="FFFFFF"/>
                </a:solidFill>
                <a:latin typeface="Poppins Light"/>
                <a:cs typeface="Poppins Light"/>
              </a:rPr>
              <a:t>residential towers (37 &amp; 31 floors, villas </a:t>
            </a:r>
            <a:r>
              <a:rPr sz="1100" spc="-25" dirty="0">
                <a:solidFill>
                  <a:srgbClr val="FFFFFF"/>
                </a:solidFill>
                <a:latin typeface="Poppins Light"/>
                <a:cs typeface="Poppins Light"/>
              </a:rPr>
              <a:t>and </a:t>
            </a:r>
            <a:r>
              <a:rPr sz="1100" dirty="0">
                <a:solidFill>
                  <a:srgbClr val="FFFFFF"/>
                </a:solidFill>
                <a:latin typeface="Poppins Light"/>
                <a:cs typeface="Poppins Light"/>
              </a:rPr>
              <a:t>amenities block, common podiums, </a:t>
            </a:r>
            <a:r>
              <a:rPr sz="1100" spc="-10" dirty="0">
                <a:solidFill>
                  <a:srgbClr val="FFFFFF"/>
                </a:solidFill>
                <a:latin typeface="Poppins Light"/>
                <a:cs typeface="Poppins Light"/>
              </a:rPr>
              <a:t>basement </a:t>
            </a:r>
            <a:r>
              <a:rPr sz="1100" dirty="0">
                <a:solidFill>
                  <a:srgbClr val="FFFFFF"/>
                </a:solidFill>
                <a:latin typeface="Poppins Light"/>
                <a:cs typeface="Poppins Light"/>
              </a:rPr>
              <a:t>and</a:t>
            </a:r>
            <a:r>
              <a:rPr sz="1100" spc="-15" dirty="0">
                <a:solidFill>
                  <a:srgbClr val="FFFFFF"/>
                </a:solidFill>
                <a:latin typeface="Poppins Light"/>
                <a:cs typeface="Poppins Light"/>
              </a:rPr>
              <a:t> </a:t>
            </a:r>
            <a:r>
              <a:rPr sz="1100" dirty="0">
                <a:solidFill>
                  <a:srgbClr val="FFFFFF"/>
                </a:solidFill>
                <a:latin typeface="Poppins Light"/>
                <a:cs typeface="Poppins Light"/>
              </a:rPr>
              <a:t>includes</a:t>
            </a:r>
            <a:r>
              <a:rPr sz="1100" spc="-15" dirty="0">
                <a:solidFill>
                  <a:srgbClr val="FFFFFF"/>
                </a:solidFill>
                <a:latin typeface="Poppins Light"/>
                <a:cs typeface="Poppins Light"/>
              </a:rPr>
              <a:t> </a:t>
            </a:r>
            <a:r>
              <a:rPr sz="1100" dirty="0">
                <a:solidFill>
                  <a:srgbClr val="FFFFFF"/>
                </a:solidFill>
                <a:latin typeface="Poppins Light"/>
                <a:cs typeface="Poppins Light"/>
              </a:rPr>
              <a:t>external</a:t>
            </a:r>
            <a:r>
              <a:rPr sz="1100" spc="-15" dirty="0">
                <a:solidFill>
                  <a:srgbClr val="FFFFFF"/>
                </a:solidFill>
                <a:latin typeface="Poppins Light"/>
                <a:cs typeface="Poppins Light"/>
              </a:rPr>
              <a:t> </a:t>
            </a:r>
            <a:r>
              <a:rPr sz="1100" dirty="0">
                <a:solidFill>
                  <a:srgbClr val="FFFFFF"/>
                </a:solidFill>
                <a:latin typeface="Poppins Light"/>
                <a:cs typeface="Poppins Light"/>
              </a:rPr>
              <a:t>works,</a:t>
            </a:r>
            <a:r>
              <a:rPr sz="1100" spc="-15" dirty="0">
                <a:solidFill>
                  <a:srgbClr val="FFFFFF"/>
                </a:solidFill>
                <a:latin typeface="Poppins Light"/>
                <a:cs typeface="Poppins Light"/>
              </a:rPr>
              <a:t> </a:t>
            </a:r>
            <a:r>
              <a:rPr sz="1100" dirty="0">
                <a:solidFill>
                  <a:srgbClr val="FFFFFF"/>
                </a:solidFill>
                <a:latin typeface="Poppins Light"/>
                <a:cs typeface="Poppins Light"/>
              </a:rPr>
              <a:t>external</a:t>
            </a:r>
            <a:r>
              <a:rPr sz="1100" spc="-15" dirty="0">
                <a:solidFill>
                  <a:srgbClr val="FFFFFF"/>
                </a:solidFill>
                <a:latin typeface="Poppins Light"/>
                <a:cs typeface="Poppins Light"/>
              </a:rPr>
              <a:t> </a:t>
            </a:r>
            <a:r>
              <a:rPr sz="1100" dirty="0">
                <a:solidFill>
                  <a:srgbClr val="FFFFFF"/>
                </a:solidFill>
                <a:latin typeface="Poppins Light"/>
                <a:cs typeface="Poppins Light"/>
              </a:rPr>
              <a:t>services</a:t>
            </a:r>
            <a:r>
              <a:rPr sz="1100" spc="-15" dirty="0">
                <a:solidFill>
                  <a:srgbClr val="FFFFFF"/>
                </a:solidFill>
                <a:latin typeface="Poppins Light"/>
                <a:cs typeface="Poppins Light"/>
              </a:rPr>
              <a:t> </a:t>
            </a:r>
            <a:r>
              <a:rPr sz="1100" spc="-25" dirty="0">
                <a:solidFill>
                  <a:srgbClr val="FFFFFF"/>
                </a:solidFill>
                <a:latin typeface="Poppins Light"/>
                <a:cs typeface="Poppins Light"/>
              </a:rPr>
              <a:t>and </a:t>
            </a:r>
            <a:r>
              <a:rPr sz="1100" dirty="0">
                <a:solidFill>
                  <a:srgbClr val="FFFFFF"/>
                </a:solidFill>
                <a:latin typeface="Poppins Light"/>
                <a:cs typeface="Poppins Light"/>
              </a:rPr>
              <a:t>hard and soft landscaping at Plot 30, Dubai </a:t>
            </a:r>
            <a:r>
              <a:rPr sz="1100" spc="-10" dirty="0">
                <a:solidFill>
                  <a:srgbClr val="FFFFFF"/>
                </a:solidFill>
                <a:latin typeface="Poppins Light"/>
                <a:cs typeface="Poppins Light"/>
              </a:rPr>
              <a:t>Creek </a:t>
            </a:r>
            <a:r>
              <a:rPr sz="1100" dirty="0">
                <a:solidFill>
                  <a:srgbClr val="FFFFFF"/>
                </a:solidFill>
                <a:latin typeface="Poppins Light"/>
                <a:cs typeface="Poppins Light"/>
              </a:rPr>
              <a:t>Harbour</a:t>
            </a:r>
            <a:r>
              <a:rPr sz="1100" spc="-5" dirty="0">
                <a:solidFill>
                  <a:srgbClr val="FFFFFF"/>
                </a:solidFill>
                <a:latin typeface="Poppins Light"/>
                <a:cs typeface="Poppins Light"/>
              </a:rPr>
              <a:t> </a:t>
            </a:r>
            <a:r>
              <a:rPr sz="1100" dirty="0">
                <a:solidFill>
                  <a:srgbClr val="FFFFFF"/>
                </a:solidFill>
                <a:latin typeface="Poppins Light"/>
                <a:cs typeface="Poppins Light"/>
              </a:rPr>
              <a:t>Development,</a:t>
            </a:r>
            <a:r>
              <a:rPr sz="1100" spc="-5" dirty="0">
                <a:solidFill>
                  <a:srgbClr val="FFFFFF"/>
                </a:solidFill>
                <a:latin typeface="Poppins Light"/>
                <a:cs typeface="Poppins Light"/>
              </a:rPr>
              <a:t> </a:t>
            </a:r>
            <a:r>
              <a:rPr sz="1100" dirty="0">
                <a:solidFill>
                  <a:srgbClr val="FFFFFF"/>
                </a:solidFill>
                <a:latin typeface="Poppins Light"/>
                <a:cs typeface="Poppins Light"/>
              </a:rPr>
              <a:t>Dubai.</a:t>
            </a:r>
            <a:r>
              <a:rPr sz="1100" spc="-5" dirty="0">
                <a:solidFill>
                  <a:srgbClr val="FFFFFF"/>
                </a:solidFill>
                <a:latin typeface="Poppins Light"/>
                <a:cs typeface="Poppins Light"/>
              </a:rPr>
              <a:t> </a:t>
            </a:r>
            <a:r>
              <a:rPr sz="1100" dirty="0">
                <a:solidFill>
                  <a:srgbClr val="FFFFFF"/>
                </a:solidFill>
                <a:latin typeface="Poppins Light"/>
                <a:cs typeface="Poppins Light"/>
              </a:rPr>
              <a:t>The</a:t>
            </a:r>
            <a:r>
              <a:rPr sz="1100" spc="-5" dirty="0">
                <a:solidFill>
                  <a:srgbClr val="FFFFFF"/>
                </a:solidFill>
                <a:latin typeface="Poppins Light"/>
                <a:cs typeface="Poppins Light"/>
              </a:rPr>
              <a:t> </a:t>
            </a:r>
            <a:r>
              <a:rPr sz="1100" dirty="0">
                <a:solidFill>
                  <a:srgbClr val="FFFFFF"/>
                </a:solidFill>
                <a:latin typeface="Poppins Light"/>
                <a:cs typeface="Poppins Light"/>
              </a:rPr>
              <a:t>total Built-</a:t>
            </a:r>
            <a:r>
              <a:rPr sz="1100" spc="-25" dirty="0">
                <a:solidFill>
                  <a:srgbClr val="FFFFFF"/>
                </a:solidFill>
                <a:latin typeface="Poppins Light"/>
                <a:cs typeface="Poppins Light"/>
              </a:rPr>
              <a:t>Up </a:t>
            </a:r>
            <a:r>
              <a:rPr sz="1100" dirty="0">
                <a:solidFill>
                  <a:srgbClr val="FFFFFF"/>
                </a:solidFill>
                <a:latin typeface="Poppins Light"/>
                <a:cs typeface="Poppins Light"/>
              </a:rPr>
              <a:t>Area</a:t>
            </a:r>
            <a:r>
              <a:rPr sz="1100" spc="-5" dirty="0">
                <a:solidFill>
                  <a:srgbClr val="FFFFFF"/>
                </a:solidFill>
                <a:latin typeface="Poppins Light"/>
                <a:cs typeface="Poppins Light"/>
              </a:rPr>
              <a:t> </a:t>
            </a:r>
            <a:r>
              <a:rPr sz="1100" dirty="0">
                <a:solidFill>
                  <a:srgbClr val="FFFFFF"/>
                </a:solidFill>
                <a:latin typeface="Poppins Light"/>
                <a:cs typeface="Poppins Light"/>
              </a:rPr>
              <a:t>for</a:t>
            </a:r>
            <a:r>
              <a:rPr sz="1100" spc="-5" dirty="0">
                <a:solidFill>
                  <a:srgbClr val="FFFFFF"/>
                </a:solidFill>
                <a:latin typeface="Poppins Light"/>
                <a:cs typeface="Poppins Light"/>
              </a:rPr>
              <a:t> </a:t>
            </a:r>
            <a:r>
              <a:rPr sz="1100" dirty="0">
                <a:solidFill>
                  <a:srgbClr val="FFFFFF"/>
                </a:solidFill>
                <a:latin typeface="Poppins Light"/>
                <a:cs typeface="Poppins Light"/>
              </a:rPr>
              <a:t>the</a:t>
            </a:r>
            <a:r>
              <a:rPr sz="1100" spc="-5" dirty="0">
                <a:solidFill>
                  <a:srgbClr val="FFFFFF"/>
                </a:solidFill>
                <a:latin typeface="Poppins Light"/>
                <a:cs typeface="Poppins Light"/>
              </a:rPr>
              <a:t> </a:t>
            </a:r>
            <a:r>
              <a:rPr sz="1100" dirty="0">
                <a:solidFill>
                  <a:srgbClr val="FFFFFF"/>
                </a:solidFill>
                <a:latin typeface="Poppins Light"/>
                <a:cs typeface="Poppins Light"/>
              </a:rPr>
              <a:t>project</a:t>
            </a:r>
            <a:r>
              <a:rPr sz="1100" spc="-5" dirty="0">
                <a:solidFill>
                  <a:srgbClr val="FFFFFF"/>
                </a:solidFill>
                <a:latin typeface="Poppins Light"/>
                <a:cs typeface="Poppins Light"/>
              </a:rPr>
              <a:t> </a:t>
            </a:r>
            <a:r>
              <a:rPr sz="1100" dirty="0">
                <a:solidFill>
                  <a:srgbClr val="FFFFFF"/>
                </a:solidFill>
                <a:latin typeface="Poppins Light"/>
                <a:cs typeface="Poppins Light"/>
              </a:rPr>
              <a:t>is</a:t>
            </a:r>
            <a:r>
              <a:rPr sz="1100" spc="-5" dirty="0">
                <a:solidFill>
                  <a:srgbClr val="FFFFFF"/>
                </a:solidFill>
                <a:latin typeface="Poppins Light"/>
                <a:cs typeface="Poppins Light"/>
              </a:rPr>
              <a:t> </a:t>
            </a:r>
            <a:r>
              <a:rPr sz="1100" dirty="0">
                <a:solidFill>
                  <a:srgbClr val="FFFFFF"/>
                </a:solidFill>
                <a:latin typeface="Poppins Light"/>
                <a:cs typeface="Poppins Light"/>
              </a:rPr>
              <a:t>approximately</a:t>
            </a:r>
            <a:r>
              <a:rPr sz="1100" spc="-5" dirty="0">
                <a:solidFill>
                  <a:srgbClr val="FFFFFF"/>
                </a:solidFill>
                <a:latin typeface="Poppins Light"/>
                <a:cs typeface="Poppins Light"/>
              </a:rPr>
              <a:t> </a:t>
            </a:r>
            <a:r>
              <a:rPr sz="1100" dirty="0">
                <a:solidFill>
                  <a:srgbClr val="FFFFFF"/>
                </a:solidFill>
                <a:latin typeface="Poppins Light"/>
                <a:cs typeface="Poppins Light"/>
              </a:rPr>
              <a:t>105,000</a:t>
            </a:r>
            <a:r>
              <a:rPr sz="1100" spc="-5" dirty="0">
                <a:solidFill>
                  <a:srgbClr val="FFFFFF"/>
                </a:solidFill>
                <a:latin typeface="Poppins Light"/>
                <a:cs typeface="Poppins Light"/>
              </a:rPr>
              <a:t> </a:t>
            </a:r>
            <a:r>
              <a:rPr sz="1100" spc="-20" dirty="0">
                <a:solidFill>
                  <a:srgbClr val="FFFFFF"/>
                </a:solidFill>
                <a:latin typeface="Poppins Light"/>
                <a:cs typeface="Poppins Light"/>
              </a:rPr>
              <a:t>sqm.</a:t>
            </a:r>
            <a:endParaRPr sz="1100">
              <a:latin typeface="Poppins Light"/>
              <a:cs typeface="Poppins Light"/>
            </a:endParaRPr>
          </a:p>
        </p:txBody>
      </p:sp>
      <p:grpSp>
        <p:nvGrpSpPr>
          <p:cNvPr id="10" name="object 10"/>
          <p:cNvGrpSpPr/>
          <p:nvPr/>
        </p:nvGrpSpPr>
        <p:grpSpPr>
          <a:xfrm>
            <a:off x="1082113" y="1826465"/>
            <a:ext cx="10030460" cy="3573145"/>
            <a:chOff x="1082113" y="1826465"/>
            <a:chExt cx="10030460" cy="3573145"/>
          </a:xfrm>
        </p:grpSpPr>
        <p:sp>
          <p:nvSpPr>
            <p:cNvPr id="11" name="object 11"/>
            <p:cNvSpPr/>
            <p:nvPr/>
          </p:nvSpPr>
          <p:spPr>
            <a:xfrm>
              <a:off x="1088463" y="1832815"/>
              <a:ext cx="3985260" cy="3560445"/>
            </a:xfrm>
            <a:custGeom>
              <a:avLst/>
              <a:gdLst/>
              <a:ahLst/>
              <a:cxnLst/>
              <a:rect l="l" t="t" r="r" b="b"/>
              <a:pathLst>
                <a:path w="3985260" h="3560445">
                  <a:moveTo>
                    <a:pt x="109435" y="3559860"/>
                  </a:moveTo>
                  <a:lnTo>
                    <a:pt x="3984752" y="3559860"/>
                  </a:lnTo>
                  <a:lnTo>
                    <a:pt x="3984752" y="0"/>
                  </a:lnTo>
                  <a:lnTo>
                    <a:pt x="109435" y="0"/>
                  </a:lnTo>
                  <a:lnTo>
                    <a:pt x="66838" y="8600"/>
                  </a:lnTo>
                  <a:lnTo>
                    <a:pt x="32053" y="32053"/>
                  </a:lnTo>
                  <a:lnTo>
                    <a:pt x="8600" y="66838"/>
                  </a:lnTo>
                  <a:lnTo>
                    <a:pt x="0" y="109435"/>
                  </a:lnTo>
                  <a:lnTo>
                    <a:pt x="0" y="3450424"/>
                  </a:lnTo>
                  <a:lnTo>
                    <a:pt x="8600" y="3493022"/>
                  </a:lnTo>
                  <a:lnTo>
                    <a:pt x="32053" y="3527807"/>
                  </a:lnTo>
                  <a:lnTo>
                    <a:pt x="66838" y="3551260"/>
                  </a:lnTo>
                  <a:lnTo>
                    <a:pt x="109435" y="3559860"/>
                  </a:lnTo>
                  <a:close/>
                </a:path>
              </a:pathLst>
            </a:custGeom>
            <a:ln w="12700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2" name="object 12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5073205" y="1832825"/>
              <a:ext cx="6032868" cy="3559848"/>
            </a:xfrm>
            <a:prstGeom prst="rect">
              <a:avLst/>
            </a:prstGeom>
          </p:spPr>
        </p:pic>
        <p:sp>
          <p:nvSpPr>
            <p:cNvPr id="13" name="object 13"/>
            <p:cNvSpPr/>
            <p:nvPr/>
          </p:nvSpPr>
          <p:spPr>
            <a:xfrm>
              <a:off x="5073215" y="1832825"/>
              <a:ext cx="6033135" cy="3560445"/>
            </a:xfrm>
            <a:custGeom>
              <a:avLst/>
              <a:gdLst/>
              <a:ahLst/>
              <a:cxnLst/>
              <a:rect l="l" t="t" r="r" b="b"/>
              <a:pathLst>
                <a:path w="6033134" h="3560445">
                  <a:moveTo>
                    <a:pt x="5113362" y="372567"/>
                  </a:moveTo>
                  <a:lnTo>
                    <a:pt x="5076424" y="333657"/>
                  </a:lnTo>
                  <a:lnTo>
                    <a:pt x="5039295" y="294965"/>
                  </a:lnTo>
                  <a:lnTo>
                    <a:pt x="5001978" y="256491"/>
                  </a:lnTo>
                  <a:lnTo>
                    <a:pt x="4964474" y="218234"/>
                  </a:lnTo>
                  <a:lnTo>
                    <a:pt x="4926785" y="180193"/>
                  </a:lnTo>
                  <a:lnTo>
                    <a:pt x="4888912" y="142368"/>
                  </a:lnTo>
                  <a:lnTo>
                    <a:pt x="4850857" y="104760"/>
                  </a:lnTo>
                  <a:lnTo>
                    <a:pt x="4812622" y="67366"/>
                  </a:lnTo>
                  <a:lnTo>
                    <a:pt x="4774209" y="30187"/>
                  </a:lnTo>
                  <a:lnTo>
                    <a:pt x="4739582" y="7812"/>
                  </a:lnTo>
                  <a:lnTo>
                    <a:pt x="4699088" y="0"/>
                  </a:lnTo>
                  <a:lnTo>
                    <a:pt x="0" y="0"/>
                  </a:lnTo>
                  <a:lnTo>
                    <a:pt x="0" y="3559848"/>
                  </a:lnTo>
                  <a:lnTo>
                    <a:pt x="5924054" y="3559848"/>
                  </a:lnTo>
                  <a:lnTo>
                    <a:pt x="5966408" y="3551297"/>
                  </a:lnTo>
                  <a:lnTo>
                    <a:pt x="6000991" y="3527979"/>
                  </a:lnTo>
                  <a:lnTo>
                    <a:pt x="6024306" y="3493395"/>
                  </a:lnTo>
                  <a:lnTo>
                    <a:pt x="6032855" y="3451047"/>
                  </a:lnTo>
                  <a:lnTo>
                    <a:pt x="6032855" y="1498968"/>
                  </a:lnTo>
                  <a:lnTo>
                    <a:pt x="6004017" y="1458113"/>
                  </a:lnTo>
                  <a:lnTo>
                    <a:pt x="5974969" y="1417396"/>
                  </a:lnTo>
                  <a:lnTo>
                    <a:pt x="5945714" y="1376817"/>
                  </a:lnTo>
                  <a:lnTo>
                    <a:pt x="5916250" y="1336378"/>
                  </a:lnTo>
                  <a:lnTo>
                    <a:pt x="5886579" y="1296078"/>
                  </a:lnTo>
                  <a:lnTo>
                    <a:pt x="5856701" y="1255918"/>
                  </a:lnTo>
                  <a:lnTo>
                    <a:pt x="5826616" y="1215900"/>
                  </a:lnTo>
                  <a:lnTo>
                    <a:pt x="5796326" y="1176023"/>
                  </a:lnTo>
                  <a:lnTo>
                    <a:pt x="5765829" y="1136289"/>
                  </a:lnTo>
                  <a:lnTo>
                    <a:pt x="5735127" y="1096698"/>
                  </a:lnTo>
                  <a:lnTo>
                    <a:pt x="5704221" y="1057250"/>
                  </a:lnTo>
                  <a:lnTo>
                    <a:pt x="5673109" y="1017948"/>
                  </a:lnTo>
                  <a:lnTo>
                    <a:pt x="5641794" y="978790"/>
                  </a:lnTo>
                  <a:lnTo>
                    <a:pt x="5610276" y="939778"/>
                  </a:lnTo>
                  <a:lnTo>
                    <a:pt x="5578554" y="900913"/>
                  </a:lnTo>
                  <a:lnTo>
                    <a:pt x="5546629" y="862195"/>
                  </a:lnTo>
                  <a:lnTo>
                    <a:pt x="5514502" y="823625"/>
                  </a:lnTo>
                  <a:lnTo>
                    <a:pt x="5482174" y="785203"/>
                  </a:lnTo>
                  <a:lnTo>
                    <a:pt x="5449644" y="746931"/>
                  </a:lnTo>
                  <a:lnTo>
                    <a:pt x="5416913" y="708809"/>
                  </a:lnTo>
                  <a:lnTo>
                    <a:pt x="5383981" y="670837"/>
                  </a:lnTo>
                  <a:lnTo>
                    <a:pt x="5350850" y="633016"/>
                  </a:lnTo>
                  <a:lnTo>
                    <a:pt x="5317518" y="595348"/>
                  </a:lnTo>
                  <a:lnTo>
                    <a:pt x="5283988" y="557832"/>
                  </a:lnTo>
                  <a:lnTo>
                    <a:pt x="5250259" y="520470"/>
                  </a:lnTo>
                  <a:lnTo>
                    <a:pt x="5216331" y="483261"/>
                  </a:lnTo>
                  <a:lnTo>
                    <a:pt x="5182205" y="446207"/>
                  </a:lnTo>
                  <a:lnTo>
                    <a:pt x="5147882" y="409309"/>
                  </a:lnTo>
                  <a:lnTo>
                    <a:pt x="5113362" y="372567"/>
                  </a:lnTo>
                  <a:close/>
                </a:path>
              </a:pathLst>
            </a:custGeom>
            <a:ln w="12700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4" name="object 14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545"/>
              </a:lnSpc>
            </a:pPr>
            <a:r>
              <a:rPr dirty="0"/>
              <a:t>TROJAN</a:t>
            </a:r>
            <a:r>
              <a:rPr spc="-20" dirty="0"/>
              <a:t> </a:t>
            </a:r>
            <a:r>
              <a:rPr dirty="0"/>
              <a:t>CONSTRUCTION</a:t>
            </a:r>
            <a:r>
              <a:rPr spc="-20" dirty="0"/>
              <a:t> </a:t>
            </a:r>
            <a:r>
              <a:rPr dirty="0"/>
              <a:t>HOLDING</a:t>
            </a:r>
            <a:r>
              <a:rPr spc="145" dirty="0"/>
              <a:t> </a:t>
            </a:r>
            <a:r>
              <a:rPr sz="2175" b="0" baseline="-7662" dirty="0">
                <a:solidFill>
                  <a:srgbClr val="232D69"/>
                </a:solidFill>
                <a:latin typeface="Poppins Light"/>
                <a:cs typeface="Poppins Light"/>
              </a:rPr>
              <a:t>I</a:t>
            </a:r>
            <a:r>
              <a:rPr sz="2175" b="0" spc="52" baseline="-7662" dirty="0">
                <a:solidFill>
                  <a:srgbClr val="232D69"/>
                </a:solidFill>
                <a:latin typeface="Poppins Light"/>
                <a:cs typeface="Poppins Light"/>
              </a:rPr>
              <a:t> </a:t>
            </a:r>
            <a:fld id="{81D60167-4931-47E6-BA6A-407CBD079E47}" type="slidenum">
              <a:rPr sz="900" spc="-25" dirty="0">
                <a:solidFill>
                  <a:srgbClr val="232D69"/>
                </a:solidFill>
                <a:latin typeface="Poppins SemiBold"/>
                <a:cs typeface="Poppins SemiBold"/>
              </a:rPr>
              <a:t>19</a:t>
            </a:fld>
            <a:endParaRPr sz="900">
              <a:latin typeface="Poppins SemiBold"/>
              <a:cs typeface="Poppins SemiBold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8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360006" y="359816"/>
            <a:ext cx="11470005" cy="6138545"/>
          </a:xfrm>
          <a:custGeom>
            <a:avLst/>
            <a:gdLst/>
            <a:ahLst/>
            <a:cxnLst/>
            <a:rect l="l" t="t" r="r" b="b"/>
            <a:pathLst>
              <a:path w="11470005" h="6138545">
                <a:moveTo>
                  <a:pt x="11469598" y="0"/>
                </a:moveTo>
                <a:lnTo>
                  <a:pt x="0" y="0"/>
                </a:lnTo>
                <a:lnTo>
                  <a:pt x="0" y="6137998"/>
                </a:lnTo>
                <a:lnTo>
                  <a:pt x="11469598" y="6137998"/>
                </a:lnTo>
                <a:lnTo>
                  <a:pt x="11469598" y="0"/>
                </a:lnTo>
                <a:close/>
              </a:path>
            </a:pathLst>
          </a:custGeom>
          <a:solidFill>
            <a:srgbClr val="232D69"/>
          </a:solid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3" name="object 3"/>
          <p:cNvGrpSpPr/>
          <p:nvPr/>
        </p:nvGrpSpPr>
        <p:grpSpPr>
          <a:xfrm>
            <a:off x="1082113" y="1826465"/>
            <a:ext cx="10030460" cy="3573145"/>
            <a:chOff x="1082113" y="1826465"/>
            <a:chExt cx="10030460" cy="3573145"/>
          </a:xfrm>
        </p:grpSpPr>
        <p:sp>
          <p:nvSpPr>
            <p:cNvPr id="4" name="object 4"/>
            <p:cNvSpPr/>
            <p:nvPr/>
          </p:nvSpPr>
          <p:spPr>
            <a:xfrm>
              <a:off x="1088463" y="1832815"/>
              <a:ext cx="3985260" cy="3560445"/>
            </a:xfrm>
            <a:custGeom>
              <a:avLst/>
              <a:gdLst/>
              <a:ahLst/>
              <a:cxnLst/>
              <a:rect l="l" t="t" r="r" b="b"/>
              <a:pathLst>
                <a:path w="3985260" h="3560445">
                  <a:moveTo>
                    <a:pt x="109435" y="3559860"/>
                  </a:moveTo>
                  <a:lnTo>
                    <a:pt x="3984752" y="3559860"/>
                  </a:lnTo>
                  <a:lnTo>
                    <a:pt x="3984752" y="0"/>
                  </a:lnTo>
                  <a:lnTo>
                    <a:pt x="109435" y="0"/>
                  </a:lnTo>
                  <a:lnTo>
                    <a:pt x="66838" y="8600"/>
                  </a:lnTo>
                  <a:lnTo>
                    <a:pt x="32053" y="32053"/>
                  </a:lnTo>
                  <a:lnTo>
                    <a:pt x="8600" y="66838"/>
                  </a:lnTo>
                  <a:lnTo>
                    <a:pt x="0" y="109435"/>
                  </a:lnTo>
                  <a:lnTo>
                    <a:pt x="0" y="3450424"/>
                  </a:lnTo>
                  <a:lnTo>
                    <a:pt x="8600" y="3493022"/>
                  </a:lnTo>
                  <a:lnTo>
                    <a:pt x="32053" y="3527807"/>
                  </a:lnTo>
                  <a:lnTo>
                    <a:pt x="66838" y="3551260"/>
                  </a:lnTo>
                  <a:lnTo>
                    <a:pt x="109435" y="3559860"/>
                  </a:lnTo>
                  <a:close/>
                </a:path>
              </a:pathLst>
            </a:custGeom>
            <a:ln w="12700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5" name="object 5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5073205" y="1832825"/>
              <a:ext cx="6032868" cy="3559848"/>
            </a:xfrm>
            <a:prstGeom prst="rect">
              <a:avLst/>
            </a:prstGeom>
          </p:spPr>
        </p:pic>
        <p:sp>
          <p:nvSpPr>
            <p:cNvPr id="6" name="object 6"/>
            <p:cNvSpPr/>
            <p:nvPr/>
          </p:nvSpPr>
          <p:spPr>
            <a:xfrm>
              <a:off x="5073215" y="1832825"/>
              <a:ext cx="6033135" cy="3560445"/>
            </a:xfrm>
            <a:custGeom>
              <a:avLst/>
              <a:gdLst/>
              <a:ahLst/>
              <a:cxnLst/>
              <a:rect l="l" t="t" r="r" b="b"/>
              <a:pathLst>
                <a:path w="6033134" h="3560445">
                  <a:moveTo>
                    <a:pt x="5113362" y="372567"/>
                  </a:moveTo>
                  <a:lnTo>
                    <a:pt x="5076424" y="333657"/>
                  </a:lnTo>
                  <a:lnTo>
                    <a:pt x="5039295" y="294965"/>
                  </a:lnTo>
                  <a:lnTo>
                    <a:pt x="5001978" y="256491"/>
                  </a:lnTo>
                  <a:lnTo>
                    <a:pt x="4964474" y="218234"/>
                  </a:lnTo>
                  <a:lnTo>
                    <a:pt x="4926785" y="180193"/>
                  </a:lnTo>
                  <a:lnTo>
                    <a:pt x="4888912" y="142368"/>
                  </a:lnTo>
                  <a:lnTo>
                    <a:pt x="4850857" y="104760"/>
                  </a:lnTo>
                  <a:lnTo>
                    <a:pt x="4812622" y="67366"/>
                  </a:lnTo>
                  <a:lnTo>
                    <a:pt x="4774209" y="30187"/>
                  </a:lnTo>
                  <a:lnTo>
                    <a:pt x="4739582" y="7812"/>
                  </a:lnTo>
                  <a:lnTo>
                    <a:pt x="4699088" y="0"/>
                  </a:lnTo>
                  <a:lnTo>
                    <a:pt x="0" y="0"/>
                  </a:lnTo>
                  <a:lnTo>
                    <a:pt x="0" y="3559848"/>
                  </a:lnTo>
                  <a:lnTo>
                    <a:pt x="5924054" y="3559848"/>
                  </a:lnTo>
                  <a:lnTo>
                    <a:pt x="5966408" y="3551297"/>
                  </a:lnTo>
                  <a:lnTo>
                    <a:pt x="6000991" y="3527979"/>
                  </a:lnTo>
                  <a:lnTo>
                    <a:pt x="6024306" y="3493395"/>
                  </a:lnTo>
                  <a:lnTo>
                    <a:pt x="6032855" y="3451047"/>
                  </a:lnTo>
                  <a:lnTo>
                    <a:pt x="6032855" y="1498968"/>
                  </a:lnTo>
                  <a:lnTo>
                    <a:pt x="6004017" y="1458113"/>
                  </a:lnTo>
                  <a:lnTo>
                    <a:pt x="5974969" y="1417396"/>
                  </a:lnTo>
                  <a:lnTo>
                    <a:pt x="5945714" y="1376817"/>
                  </a:lnTo>
                  <a:lnTo>
                    <a:pt x="5916250" y="1336378"/>
                  </a:lnTo>
                  <a:lnTo>
                    <a:pt x="5886579" y="1296078"/>
                  </a:lnTo>
                  <a:lnTo>
                    <a:pt x="5856701" y="1255918"/>
                  </a:lnTo>
                  <a:lnTo>
                    <a:pt x="5826616" y="1215900"/>
                  </a:lnTo>
                  <a:lnTo>
                    <a:pt x="5796326" y="1176023"/>
                  </a:lnTo>
                  <a:lnTo>
                    <a:pt x="5765829" y="1136289"/>
                  </a:lnTo>
                  <a:lnTo>
                    <a:pt x="5735127" y="1096698"/>
                  </a:lnTo>
                  <a:lnTo>
                    <a:pt x="5704221" y="1057250"/>
                  </a:lnTo>
                  <a:lnTo>
                    <a:pt x="5673109" y="1017948"/>
                  </a:lnTo>
                  <a:lnTo>
                    <a:pt x="5641794" y="978790"/>
                  </a:lnTo>
                  <a:lnTo>
                    <a:pt x="5610276" y="939778"/>
                  </a:lnTo>
                  <a:lnTo>
                    <a:pt x="5578554" y="900913"/>
                  </a:lnTo>
                  <a:lnTo>
                    <a:pt x="5546629" y="862195"/>
                  </a:lnTo>
                  <a:lnTo>
                    <a:pt x="5514502" y="823625"/>
                  </a:lnTo>
                  <a:lnTo>
                    <a:pt x="5482174" y="785203"/>
                  </a:lnTo>
                  <a:lnTo>
                    <a:pt x="5449644" y="746931"/>
                  </a:lnTo>
                  <a:lnTo>
                    <a:pt x="5416913" y="708809"/>
                  </a:lnTo>
                  <a:lnTo>
                    <a:pt x="5383981" y="670837"/>
                  </a:lnTo>
                  <a:lnTo>
                    <a:pt x="5350850" y="633016"/>
                  </a:lnTo>
                  <a:lnTo>
                    <a:pt x="5317518" y="595348"/>
                  </a:lnTo>
                  <a:lnTo>
                    <a:pt x="5283988" y="557832"/>
                  </a:lnTo>
                  <a:lnTo>
                    <a:pt x="5250259" y="520470"/>
                  </a:lnTo>
                  <a:lnTo>
                    <a:pt x="5216331" y="483261"/>
                  </a:lnTo>
                  <a:lnTo>
                    <a:pt x="5182205" y="446207"/>
                  </a:lnTo>
                  <a:lnTo>
                    <a:pt x="5147882" y="409309"/>
                  </a:lnTo>
                  <a:lnTo>
                    <a:pt x="5113362" y="372567"/>
                  </a:lnTo>
                  <a:close/>
                </a:path>
              </a:pathLst>
            </a:custGeom>
            <a:ln w="12700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7" name="object 7"/>
          <p:cNvSpPr txBox="1"/>
          <p:nvPr/>
        </p:nvSpPr>
        <p:spPr>
          <a:xfrm>
            <a:off x="1155302" y="2070657"/>
            <a:ext cx="3911600" cy="1778000"/>
          </a:xfrm>
          <a:prstGeom prst="rect">
            <a:avLst/>
          </a:prstGeom>
        </p:spPr>
        <p:txBody>
          <a:bodyPr vert="horz" wrap="square" lIns="0" tIns="22860" rIns="0" bIns="0" rtlCol="0">
            <a:spAutoFit/>
          </a:bodyPr>
          <a:lstStyle/>
          <a:p>
            <a:pPr marL="215900" marR="236220">
              <a:lnSpc>
                <a:spcPts val="1400"/>
              </a:lnSpc>
              <a:spcBef>
                <a:spcPts val="180"/>
              </a:spcBef>
            </a:pPr>
            <a:r>
              <a:rPr sz="1200" dirty="0">
                <a:solidFill>
                  <a:srgbClr val="FFFFFF"/>
                </a:solidFill>
                <a:latin typeface="Poppins Medium"/>
                <a:cs typeface="Poppins Medium"/>
              </a:rPr>
              <a:t>Design</a:t>
            </a:r>
            <a:r>
              <a:rPr sz="1200" spc="-5" dirty="0">
                <a:solidFill>
                  <a:srgbClr val="FFFFFF"/>
                </a:solidFill>
                <a:latin typeface="Poppins Medium"/>
                <a:cs typeface="Poppins Medium"/>
              </a:rPr>
              <a:t> </a:t>
            </a:r>
            <a:r>
              <a:rPr sz="1200" dirty="0">
                <a:solidFill>
                  <a:srgbClr val="FFFFFF"/>
                </a:solidFill>
                <a:latin typeface="Poppins Medium"/>
                <a:cs typeface="Poppins Medium"/>
              </a:rPr>
              <a:t>Development, Engineering ,</a:t>
            </a:r>
            <a:r>
              <a:rPr sz="1200" spc="-5" dirty="0">
                <a:solidFill>
                  <a:srgbClr val="FFFFFF"/>
                </a:solidFill>
                <a:latin typeface="Poppins Medium"/>
                <a:cs typeface="Poppins Medium"/>
              </a:rPr>
              <a:t> </a:t>
            </a:r>
            <a:r>
              <a:rPr sz="1200" spc="-10" dirty="0">
                <a:solidFill>
                  <a:srgbClr val="FFFFFF"/>
                </a:solidFill>
                <a:latin typeface="Poppins Medium"/>
                <a:cs typeface="Poppins Medium"/>
              </a:rPr>
              <a:t>Structural </a:t>
            </a:r>
            <a:r>
              <a:rPr sz="1200" dirty="0">
                <a:solidFill>
                  <a:srgbClr val="FFFFFF"/>
                </a:solidFill>
                <a:latin typeface="Poppins Medium"/>
                <a:cs typeface="Poppins Medium"/>
              </a:rPr>
              <a:t>Calculation, fabrication, delivery of </a:t>
            </a:r>
            <a:r>
              <a:rPr sz="1200" spc="-10" dirty="0">
                <a:solidFill>
                  <a:srgbClr val="FFFFFF"/>
                </a:solidFill>
                <a:latin typeface="Poppins Medium"/>
                <a:cs typeface="Poppins Medium"/>
              </a:rPr>
              <a:t>Facade </a:t>
            </a:r>
            <a:r>
              <a:rPr sz="1200" dirty="0">
                <a:solidFill>
                  <a:srgbClr val="FFFFFF"/>
                </a:solidFill>
                <a:latin typeface="Poppins Medium"/>
                <a:cs typeface="Poppins Medium"/>
              </a:rPr>
              <a:t>and</a:t>
            </a:r>
            <a:r>
              <a:rPr sz="1200" spc="-5" dirty="0">
                <a:solidFill>
                  <a:srgbClr val="FFFFFF"/>
                </a:solidFill>
                <a:latin typeface="Poppins Medium"/>
                <a:cs typeface="Poppins Medium"/>
              </a:rPr>
              <a:t> </a:t>
            </a:r>
            <a:r>
              <a:rPr sz="1200" dirty="0">
                <a:solidFill>
                  <a:srgbClr val="FFFFFF"/>
                </a:solidFill>
                <a:latin typeface="Poppins Medium"/>
                <a:cs typeface="Poppins Medium"/>
              </a:rPr>
              <a:t>Associated</a:t>
            </a:r>
            <a:r>
              <a:rPr sz="1200" spc="-5" dirty="0">
                <a:solidFill>
                  <a:srgbClr val="FFFFFF"/>
                </a:solidFill>
                <a:latin typeface="Poppins Medium"/>
                <a:cs typeface="Poppins Medium"/>
              </a:rPr>
              <a:t> </a:t>
            </a:r>
            <a:r>
              <a:rPr sz="1200" dirty="0">
                <a:solidFill>
                  <a:srgbClr val="FFFFFF"/>
                </a:solidFill>
                <a:latin typeface="Poppins Medium"/>
                <a:cs typeface="Poppins Medium"/>
              </a:rPr>
              <a:t>works to</a:t>
            </a:r>
            <a:r>
              <a:rPr sz="1200" spc="-5" dirty="0">
                <a:solidFill>
                  <a:srgbClr val="FFFFFF"/>
                </a:solidFill>
                <a:latin typeface="Poppins Medium"/>
                <a:cs typeface="Poppins Medium"/>
              </a:rPr>
              <a:t> </a:t>
            </a:r>
            <a:r>
              <a:rPr sz="1200" spc="-10" dirty="0">
                <a:solidFill>
                  <a:srgbClr val="FFFFFF"/>
                </a:solidFill>
                <a:latin typeface="Poppins Medium"/>
                <a:cs typeface="Poppins Medium"/>
              </a:rPr>
              <a:t>site.</a:t>
            </a:r>
            <a:endParaRPr sz="1200">
              <a:latin typeface="Poppins Medium"/>
              <a:cs typeface="Poppins Medium"/>
            </a:endParaRPr>
          </a:p>
          <a:p>
            <a:pPr>
              <a:lnSpc>
                <a:spcPct val="100000"/>
              </a:lnSpc>
            </a:pPr>
            <a:endParaRPr sz="1200">
              <a:latin typeface="Poppins Medium"/>
              <a:cs typeface="Poppins Medium"/>
            </a:endParaRPr>
          </a:p>
          <a:p>
            <a:pPr>
              <a:lnSpc>
                <a:spcPct val="100000"/>
              </a:lnSpc>
              <a:spcBef>
                <a:spcPts val="195"/>
              </a:spcBef>
            </a:pPr>
            <a:endParaRPr sz="1200">
              <a:latin typeface="Poppins Medium"/>
              <a:cs typeface="Poppins Medium"/>
            </a:endParaRPr>
          </a:p>
          <a:p>
            <a:pPr marL="215900">
              <a:lnSpc>
                <a:spcPct val="100000"/>
              </a:lnSpc>
              <a:spcBef>
                <a:spcPts val="5"/>
              </a:spcBef>
            </a:pPr>
            <a:r>
              <a:rPr sz="1100" dirty="0">
                <a:solidFill>
                  <a:srgbClr val="FFFFFF"/>
                </a:solidFill>
                <a:latin typeface="Poppins Medium"/>
                <a:cs typeface="Poppins Medium"/>
              </a:rPr>
              <a:t>Project</a:t>
            </a:r>
            <a:r>
              <a:rPr sz="1100" spc="-30" dirty="0">
                <a:solidFill>
                  <a:srgbClr val="FFFFFF"/>
                </a:solidFill>
                <a:latin typeface="Poppins Medium"/>
                <a:cs typeface="Poppins Medium"/>
              </a:rPr>
              <a:t> </a:t>
            </a:r>
            <a:r>
              <a:rPr sz="1100" dirty="0">
                <a:solidFill>
                  <a:srgbClr val="FFFFFF"/>
                </a:solidFill>
                <a:latin typeface="Poppins Medium"/>
                <a:cs typeface="Poppins Medium"/>
              </a:rPr>
              <a:t>Category:</a:t>
            </a:r>
            <a:r>
              <a:rPr sz="1100" spc="-10" dirty="0">
                <a:solidFill>
                  <a:srgbClr val="FFFFFF"/>
                </a:solidFill>
                <a:latin typeface="Poppins Medium"/>
                <a:cs typeface="Poppins Medium"/>
              </a:rPr>
              <a:t> </a:t>
            </a:r>
            <a:r>
              <a:rPr sz="1100" spc="-10" dirty="0">
                <a:solidFill>
                  <a:srgbClr val="FFFFFF"/>
                </a:solidFill>
                <a:latin typeface="Poppins Light"/>
                <a:cs typeface="Poppins Light"/>
              </a:rPr>
              <a:t>Commercial</a:t>
            </a:r>
            <a:endParaRPr sz="1100">
              <a:latin typeface="Poppins Light"/>
              <a:cs typeface="Poppins Light"/>
            </a:endParaRPr>
          </a:p>
          <a:p>
            <a:pPr marL="215900">
              <a:lnSpc>
                <a:spcPct val="100000"/>
              </a:lnSpc>
              <a:spcBef>
                <a:spcPts val="880"/>
              </a:spcBef>
            </a:pPr>
            <a:r>
              <a:rPr sz="1100" dirty="0">
                <a:solidFill>
                  <a:srgbClr val="FFFFFF"/>
                </a:solidFill>
                <a:latin typeface="Poppins Medium"/>
                <a:cs typeface="Poppins Medium"/>
              </a:rPr>
              <a:t>Location:</a:t>
            </a:r>
            <a:r>
              <a:rPr sz="1100" spc="-35" dirty="0">
                <a:solidFill>
                  <a:srgbClr val="FFFFFF"/>
                </a:solidFill>
                <a:latin typeface="Poppins Medium"/>
                <a:cs typeface="Poppins Medium"/>
              </a:rPr>
              <a:t> </a:t>
            </a:r>
            <a:r>
              <a:rPr sz="1100" spc="-25" dirty="0">
                <a:solidFill>
                  <a:srgbClr val="FFFFFF"/>
                </a:solidFill>
                <a:latin typeface="Poppins Light"/>
                <a:cs typeface="Poppins Light"/>
              </a:rPr>
              <a:t>KSA</a:t>
            </a:r>
            <a:endParaRPr sz="1100">
              <a:latin typeface="Poppins Light"/>
              <a:cs typeface="Poppins Light"/>
            </a:endParaRPr>
          </a:p>
          <a:p>
            <a:pPr marL="215900">
              <a:lnSpc>
                <a:spcPct val="100000"/>
              </a:lnSpc>
              <a:spcBef>
                <a:spcPts val="880"/>
              </a:spcBef>
            </a:pPr>
            <a:r>
              <a:rPr sz="1100" dirty="0">
                <a:solidFill>
                  <a:srgbClr val="FFFFFF"/>
                </a:solidFill>
                <a:latin typeface="Poppins Medium"/>
                <a:cs typeface="Poppins Medium"/>
              </a:rPr>
              <a:t>Client:</a:t>
            </a:r>
            <a:r>
              <a:rPr sz="1100" spc="15" dirty="0">
                <a:solidFill>
                  <a:srgbClr val="FFFFFF"/>
                </a:solidFill>
                <a:latin typeface="Poppins Medium"/>
                <a:cs typeface="Poppins Medium"/>
              </a:rPr>
              <a:t> </a:t>
            </a:r>
            <a:r>
              <a:rPr sz="1100" spc="-10" dirty="0">
                <a:solidFill>
                  <a:srgbClr val="FFFFFF"/>
                </a:solidFill>
                <a:latin typeface="Poppins Light"/>
                <a:cs typeface="Poppins Light"/>
              </a:rPr>
              <a:t>SABIC</a:t>
            </a:r>
            <a:endParaRPr sz="1100">
              <a:latin typeface="Poppins Light"/>
              <a:cs typeface="Poppins Light"/>
            </a:endParaRPr>
          </a:p>
        </p:txBody>
      </p:sp>
      <p:grpSp>
        <p:nvGrpSpPr>
          <p:cNvPr id="8" name="object 8"/>
          <p:cNvGrpSpPr/>
          <p:nvPr/>
        </p:nvGrpSpPr>
        <p:grpSpPr>
          <a:xfrm>
            <a:off x="1097145" y="-4762"/>
            <a:ext cx="11092815" cy="6510020"/>
            <a:chOff x="1097145" y="-4762"/>
            <a:chExt cx="11092815" cy="6510020"/>
          </a:xfrm>
        </p:grpSpPr>
        <p:sp>
          <p:nvSpPr>
            <p:cNvPr id="9" name="object 9"/>
            <p:cNvSpPr/>
            <p:nvPr/>
          </p:nvSpPr>
          <p:spPr>
            <a:xfrm>
              <a:off x="1097145" y="2880450"/>
              <a:ext cx="3752850" cy="0"/>
            </a:xfrm>
            <a:custGeom>
              <a:avLst/>
              <a:gdLst/>
              <a:ahLst/>
              <a:cxnLst/>
              <a:rect l="l" t="t" r="r" b="b"/>
              <a:pathLst>
                <a:path w="3752850">
                  <a:moveTo>
                    <a:pt x="0" y="0"/>
                  </a:moveTo>
                  <a:lnTo>
                    <a:pt x="3752507" y="0"/>
                  </a:lnTo>
                </a:path>
              </a:pathLst>
            </a:custGeom>
            <a:ln w="12700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" name="object 10"/>
            <p:cNvSpPr/>
            <p:nvPr/>
          </p:nvSpPr>
          <p:spPr>
            <a:xfrm>
              <a:off x="7924254" y="-2"/>
              <a:ext cx="4265295" cy="4448810"/>
            </a:xfrm>
            <a:custGeom>
              <a:avLst/>
              <a:gdLst/>
              <a:ahLst/>
              <a:cxnLst/>
              <a:rect l="l" t="t" r="r" b="b"/>
              <a:pathLst>
                <a:path w="4265295" h="4448810">
                  <a:moveTo>
                    <a:pt x="4265002" y="0"/>
                  </a:moveTo>
                  <a:lnTo>
                    <a:pt x="0" y="0"/>
                  </a:lnTo>
                  <a:lnTo>
                    <a:pt x="86943" y="48528"/>
                  </a:lnTo>
                  <a:lnTo>
                    <a:pt x="173507" y="97953"/>
                  </a:lnTo>
                  <a:lnTo>
                    <a:pt x="259686" y="148274"/>
                  </a:lnTo>
                  <a:lnTo>
                    <a:pt x="345471" y="199490"/>
                  </a:lnTo>
                  <a:lnTo>
                    <a:pt x="430857" y="251602"/>
                  </a:lnTo>
                  <a:lnTo>
                    <a:pt x="515837" y="304610"/>
                  </a:lnTo>
                  <a:lnTo>
                    <a:pt x="600403" y="358512"/>
                  </a:lnTo>
                  <a:lnTo>
                    <a:pt x="684548" y="413310"/>
                  </a:lnTo>
                  <a:lnTo>
                    <a:pt x="768266" y="469003"/>
                  </a:lnTo>
                  <a:lnTo>
                    <a:pt x="851551" y="525590"/>
                  </a:lnTo>
                  <a:lnTo>
                    <a:pt x="934394" y="583073"/>
                  </a:lnTo>
                  <a:lnTo>
                    <a:pt x="1016789" y="641449"/>
                  </a:lnTo>
                  <a:lnTo>
                    <a:pt x="1098729" y="700721"/>
                  </a:lnTo>
                  <a:lnTo>
                    <a:pt x="1180208" y="760887"/>
                  </a:lnTo>
                  <a:lnTo>
                    <a:pt x="1261217" y="821947"/>
                  </a:lnTo>
                  <a:lnTo>
                    <a:pt x="1341752" y="883901"/>
                  </a:lnTo>
                  <a:lnTo>
                    <a:pt x="1421804" y="946749"/>
                  </a:lnTo>
                  <a:lnTo>
                    <a:pt x="1501366" y="1010491"/>
                  </a:lnTo>
                  <a:lnTo>
                    <a:pt x="1580432" y="1075127"/>
                  </a:lnTo>
                  <a:lnTo>
                    <a:pt x="1658995" y="1140656"/>
                  </a:lnTo>
                  <a:lnTo>
                    <a:pt x="1737048" y="1207079"/>
                  </a:lnTo>
                  <a:lnTo>
                    <a:pt x="1814584" y="1274395"/>
                  </a:lnTo>
                  <a:lnTo>
                    <a:pt x="1853156" y="1308388"/>
                  </a:lnTo>
                  <a:lnTo>
                    <a:pt x="1891596" y="1342604"/>
                  </a:lnTo>
                  <a:lnTo>
                    <a:pt x="1929904" y="1377044"/>
                  </a:lnTo>
                  <a:lnTo>
                    <a:pt x="1968078" y="1411707"/>
                  </a:lnTo>
                  <a:lnTo>
                    <a:pt x="2006117" y="1446593"/>
                  </a:lnTo>
                  <a:lnTo>
                    <a:pt x="2044021" y="1481702"/>
                  </a:lnTo>
                  <a:lnTo>
                    <a:pt x="2081789" y="1517035"/>
                  </a:lnTo>
                  <a:lnTo>
                    <a:pt x="2119421" y="1552590"/>
                  </a:lnTo>
                  <a:lnTo>
                    <a:pt x="2156914" y="1588369"/>
                  </a:lnTo>
                  <a:lnTo>
                    <a:pt x="2194268" y="1624371"/>
                  </a:lnTo>
                  <a:lnTo>
                    <a:pt x="2231483" y="1660596"/>
                  </a:lnTo>
                  <a:lnTo>
                    <a:pt x="2268558" y="1697045"/>
                  </a:lnTo>
                  <a:lnTo>
                    <a:pt x="2305491" y="1733716"/>
                  </a:lnTo>
                  <a:lnTo>
                    <a:pt x="2342282" y="1770610"/>
                  </a:lnTo>
                  <a:lnTo>
                    <a:pt x="2378930" y="1807728"/>
                  </a:lnTo>
                  <a:lnTo>
                    <a:pt x="2415434" y="1845068"/>
                  </a:lnTo>
                  <a:lnTo>
                    <a:pt x="2451793" y="1882632"/>
                  </a:lnTo>
                  <a:lnTo>
                    <a:pt x="2488007" y="1920419"/>
                  </a:lnTo>
                  <a:lnTo>
                    <a:pt x="2524074" y="1958428"/>
                  </a:lnTo>
                  <a:lnTo>
                    <a:pt x="2559846" y="1996502"/>
                  </a:lnTo>
                  <a:lnTo>
                    <a:pt x="2595388" y="2034709"/>
                  </a:lnTo>
                  <a:lnTo>
                    <a:pt x="2630701" y="2073047"/>
                  </a:lnTo>
                  <a:lnTo>
                    <a:pt x="2665784" y="2111516"/>
                  </a:lnTo>
                  <a:lnTo>
                    <a:pt x="2700638" y="2150116"/>
                  </a:lnTo>
                  <a:lnTo>
                    <a:pt x="2735261" y="2188844"/>
                  </a:lnTo>
                  <a:lnTo>
                    <a:pt x="2769656" y="2227701"/>
                  </a:lnTo>
                  <a:lnTo>
                    <a:pt x="2803820" y="2266686"/>
                  </a:lnTo>
                  <a:lnTo>
                    <a:pt x="2837756" y="2305797"/>
                  </a:lnTo>
                  <a:lnTo>
                    <a:pt x="2871462" y="2345034"/>
                  </a:lnTo>
                  <a:lnTo>
                    <a:pt x="2904938" y="2384396"/>
                  </a:lnTo>
                  <a:lnTo>
                    <a:pt x="2938185" y="2423882"/>
                  </a:lnTo>
                  <a:lnTo>
                    <a:pt x="2971203" y="2463491"/>
                  </a:lnTo>
                  <a:lnTo>
                    <a:pt x="3003991" y="2503223"/>
                  </a:lnTo>
                  <a:lnTo>
                    <a:pt x="3068881" y="2583050"/>
                  </a:lnTo>
                  <a:lnTo>
                    <a:pt x="3132853" y="2663356"/>
                  </a:lnTo>
                  <a:lnTo>
                    <a:pt x="3195909" y="2744135"/>
                  </a:lnTo>
                  <a:lnTo>
                    <a:pt x="3258049" y="2825379"/>
                  </a:lnTo>
                  <a:lnTo>
                    <a:pt x="3319272" y="2907082"/>
                  </a:lnTo>
                  <a:lnTo>
                    <a:pt x="3379580" y="2989237"/>
                  </a:lnTo>
                  <a:lnTo>
                    <a:pt x="3438973" y="3071838"/>
                  </a:lnTo>
                  <a:lnTo>
                    <a:pt x="3497451" y="3154876"/>
                  </a:lnTo>
                  <a:lnTo>
                    <a:pt x="3555014" y="3238346"/>
                  </a:lnTo>
                  <a:lnTo>
                    <a:pt x="3611662" y="3322241"/>
                  </a:lnTo>
                  <a:lnTo>
                    <a:pt x="3667396" y="3406554"/>
                  </a:lnTo>
                  <a:lnTo>
                    <a:pt x="3722217" y="3491277"/>
                  </a:lnTo>
                  <a:lnTo>
                    <a:pt x="3776123" y="3576405"/>
                  </a:lnTo>
                  <a:lnTo>
                    <a:pt x="3829117" y="3661929"/>
                  </a:lnTo>
                  <a:lnTo>
                    <a:pt x="3881197" y="3747845"/>
                  </a:lnTo>
                  <a:lnTo>
                    <a:pt x="3932364" y="3834144"/>
                  </a:lnTo>
                  <a:lnTo>
                    <a:pt x="3982619" y="3920819"/>
                  </a:lnTo>
                  <a:lnTo>
                    <a:pt x="4031962" y="4007865"/>
                  </a:lnTo>
                  <a:lnTo>
                    <a:pt x="4080393" y="4095274"/>
                  </a:lnTo>
                  <a:lnTo>
                    <a:pt x="4127912" y="4183039"/>
                  </a:lnTo>
                  <a:lnTo>
                    <a:pt x="4174520" y="4271153"/>
                  </a:lnTo>
                  <a:lnTo>
                    <a:pt x="4220216" y="4359610"/>
                  </a:lnTo>
                  <a:lnTo>
                    <a:pt x="4265002" y="4448403"/>
                  </a:lnTo>
                  <a:lnTo>
                    <a:pt x="4265002" y="0"/>
                  </a:lnTo>
                  <a:close/>
                </a:path>
              </a:pathLst>
            </a:custGeom>
            <a:solidFill>
              <a:srgbClr val="EDEDEE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" name="object 11"/>
            <p:cNvSpPr/>
            <p:nvPr/>
          </p:nvSpPr>
          <p:spPr>
            <a:xfrm>
              <a:off x="10290934" y="603689"/>
              <a:ext cx="833119" cy="655320"/>
            </a:xfrm>
            <a:custGeom>
              <a:avLst/>
              <a:gdLst/>
              <a:ahLst/>
              <a:cxnLst/>
              <a:rect l="l" t="t" r="r" b="b"/>
              <a:pathLst>
                <a:path w="833120" h="655319">
                  <a:moveTo>
                    <a:pt x="415861" y="0"/>
                  </a:moveTo>
                  <a:lnTo>
                    <a:pt x="226415" y="297726"/>
                  </a:lnTo>
                  <a:lnTo>
                    <a:pt x="255041" y="342811"/>
                  </a:lnTo>
                  <a:lnTo>
                    <a:pt x="374777" y="297713"/>
                  </a:lnTo>
                  <a:lnTo>
                    <a:pt x="372973" y="292900"/>
                  </a:lnTo>
                  <a:lnTo>
                    <a:pt x="371944" y="287693"/>
                  </a:lnTo>
                  <a:lnTo>
                    <a:pt x="371944" y="282244"/>
                  </a:lnTo>
                  <a:lnTo>
                    <a:pt x="375395" y="265147"/>
                  </a:lnTo>
                  <a:lnTo>
                    <a:pt x="384806" y="251183"/>
                  </a:lnTo>
                  <a:lnTo>
                    <a:pt x="398766" y="241768"/>
                  </a:lnTo>
                  <a:lnTo>
                    <a:pt x="415861" y="238315"/>
                  </a:lnTo>
                  <a:lnTo>
                    <a:pt x="432947" y="241768"/>
                  </a:lnTo>
                  <a:lnTo>
                    <a:pt x="446898" y="251183"/>
                  </a:lnTo>
                  <a:lnTo>
                    <a:pt x="456304" y="265147"/>
                  </a:lnTo>
                  <a:lnTo>
                    <a:pt x="459752" y="282244"/>
                  </a:lnTo>
                  <a:lnTo>
                    <a:pt x="456304" y="299338"/>
                  </a:lnTo>
                  <a:lnTo>
                    <a:pt x="446898" y="313293"/>
                  </a:lnTo>
                  <a:lnTo>
                    <a:pt x="432947" y="322699"/>
                  </a:lnTo>
                  <a:lnTo>
                    <a:pt x="415861" y="326148"/>
                  </a:lnTo>
                  <a:lnTo>
                    <a:pt x="406383" y="325119"/>
                  </a:lnTo>
                  <a:lnTo>
                    <a:pt x="397633" y="322181"/>
                  </a:lnTo>
                  <a:lnTo>
                    <a:pt x="389822" y="317560"/>
                  </a:lnTo>
                  <a:lnTo>
                    <a:pt x="383159" y="311480"/>
                  </a:lnTo>
                  <a:lnTo>
                    <a:pt x="0" y="654126"/>
                  </a:lnTo>
                  <a:lnTo>
                    <a:pt x="41003" y="630266"/>
                  </a:lnTo>
                  <a:lnTo>
                    <a:pt x="83524" y="608850"/>
                  </a:lnTo>
                  <a:lnTo>
                    <a:pt x="127468" y="589975"/>
                  </a:lnTo>
                  <a:lnTo>
                    <a:pt x="172738" y="573737"/>
                  </a:lnTo>
                  <a:lnTo>
                    <a:pt x="219241" y="560233"/>
                  </a:lnTo>
                  <a:lnTo>
                    <a:pt x="266879" y="549561"/>
                  </a:lnTo>
                  <a:lnTo>
                    <a:pt x="315559" y="541819"/>
                  </a:lnTo>
                  <a:lnTo>
                    <a:pt x="365183" y="537102"/>
                  </a:lnTo>
                  <a:lnTo>
                    <a:pt x="415658" y="535508"/>
                  </a:lnTo>
                  <a:lnTo>
                    <a:pt x="466308" y="537113"/>
                  </a:lnTo>
                  <a:lnTo>
                    <a:pt x="516102" y="541862"/>
                  </a:lnTo>
                  <a:lnTo>
                    <a:pt x="564944" y="549659"/>
                  </a:lnTo>
                  <a:lnTo>
                    <a:pt x="612737" y="560404"/>
                  </a:lnTo>
                  <a:lnTo>
                    <a:pt x="659386" y="573999"/>
                  </a:lnTo>
                  <a:lnTo>
                    <a:pt x="704793" y="590347"/>
                  </a:lnTo>
                  <a:lnTo>
                    <a:pt x="748861" y="609350"/>
                  </a:lnTo>
                  <a:lnTo>
                    <a:pt x="791496" y="630909"/>
                  </a:lnTo>
                  <a:lnTo>
                    <a:pt x="832599" y="654926"/>
                  </a:lnTo>
                  <a:lnTo>
                    <a:pt x="415861" y="0"/>
                  </a:lnTo>
                  <a:close/>
                </a:path>
              </a:pathLst>
            </a:custGeom>
            <a:solidFill>
              <a:srgbClr val="232D6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" name="object 12"/>
            <p:cNvSpPr/>
            <p:nvPr/>
          </p:nvSpPr>
          <p:spPr>
            <a:xfrm>
              <a:off x="11070385" y="5"/>
              <a:ext cx="1119505" cy="4449445"/>
            </a:xfrm>
            <a:custGeom>
              <a:avLst/>
              <a:gdLst/>
              <a:ahLst/>
              <a:cxnLst/>
              <a:rect l="l" t="t" r="r" b="b"/>
              <a:pathLst>
                <a:path w="1119504" h="4449445">
                  <a:moveTo>
                    <a:pt x="381660" y="0"/>
                  </a:moveTo>
                  <a:lnTo>
                    <a:pt x="0" y="0"/>
                  </a:lnTo>
                  <a:lnTo>
                    <a:pt x="21284" y="44243"/>
                  </a:lnTo>
                  <a:lnTo>
                    <a:pt x="42296" y="88645"/>
                  </a:lnTo>
                  <a:lnTo>
                    <a:pt x="63036" y="133204"/>
                  </a:lnTo>
                  <a:lnTo>
                    <a:pt x="83502" y="177919"/>
                  </a:lnTo>
                  <a:lnTo>
                    <a:pt x="103693" y="222789"/>
                  </a:lnTo>
                  <a:lnTo>
                    <a:pt x="123607" y="267814"/>
                  </a:lnTo>
                  <a:lnTo>
                    <a:pt x="143245" y="312992"/>
                  </a:lnTo>
                  <a:lnTo>
                    <a:pt x="162604" y="358322"/>
                  </a:lnTo>
                  <a:lnTo>
                    <a:pt x="181683" y="403803"/>
                  </a:lnTo>
                  <a:lnTo>
                    <a:pt x="200482" y="449435"/>
                  </a:lnTo>
                  <a:lnTo>
                    <a:pt x="218999" y="495215"/>
                  </a:lnTo>
                  <a:lnTo>
                    <a:pt x="237233" y="541144"/>
                  </a:lnTo>
                  <a:lnTo>
                    <a:pt x="255183" y="587220"/>
                  </a:lnTo>
                  <a:lnTo>
                    <a:pt x="272847" y="633441"/>
                  </a:lnTo>
                  <a:lnTo>
                    <a:pt x="290225" y="679808"/>
                  </a:lnTo>
                  <a:lnTo>
                    <a:pt x="307316" y="726319"/>
                  </a:lnTo>
                  <a:lnTo>
                    <a:pt x="324117" y="772973"/>
                  </a:lnTo>
                  <a:lnTo>
                    <a:pt x="340629" y="819769"/>
                  </a:lnTo>
                  <a:lnTo>
                    <a:pt x="356850" y="866706"/>
                  </a:lnTo>
                  <a:lnTo>
                    <a:pt x="372779" y="913782"/>
                  </a:lnTo>
                  <a:lnTo>
                    <a:pt x="388414" y="960998"/>
                  </a:lnTo>
                  <a:lnTo>
                    <a:pt x="403756" y="1008352"/>
                  </a:lnTo>
                  <a:lnTo>
                    <a:pt x="418801" y="1055842"/>
                  </a:lnTo>
                  <a:lnTo>
                    <a:pt x="433550" y="1103469"/>
                  </a:lnTo>
                  <a:lnTo>
                    <a:pt x="448001" y="1151230"/>
                  </a:lnTo>
                  <a:lnTo>
                    <a:pt x="462153" y="1199125"/>
                  </a:lnTo>
                  <a:lnTo>
                    <a:pt x="476005" y="1247153"/>
                  </a:lnTo>
                  <a:lnTo>
                    <a:pt x="489555" y="1295313"/>
                  </a:lnTo>
                  <a:lnTo>
                    <a:pt x="502803" y="1343603"/>
                  </a:lnTo>
                  <a:lnTo>
                    <a:pt x="515748" y="1392024"/>
                  </a:lnTo>
                  <a:lnTo>
                    <a:pt x="528388" y="1440573"/>
                  </a:lnTo>
                  <a:lnTo>
                    <a:pt x="540722" y="1489250"/>
                  </a:lnTo>
                  <a:lnTo>
                    <a:pt x="552749" y="1538053"/>
                  </a:lnTo>
                  <a:lnTo>
                    <a:pt x="564468" y="1586982"/>
                  </a:lnTo>
                  <a:lnTo>
                    <a:pt x="575878" y="1636036"/>
                  </a:lnTo>
                  <a:lnTo>
                    <a:pt x="586977" y="1685214"/>
                  </a:lnTo>
                  <a:lnTo>
                    <a:pt x="597765" y="1734514"/>
                  </a:lnTo>
                  <a:lnTo>
                    <a:pt x="608240" y="1783936"/>
                  </a:lnTo>
                  <a:lnTo>
                    <a:pt x="618401" y="1833478"/>
                  </a:lnTo>
                  <a:lnTo>
                    <a:pt x="628247" y="1883140"/>
                  </a:lnTo>
                  <a:lnTo>
                    <a:pt x="637777" y="1932920"/>
                  </a:lnTo>
                  <a:lnTo>
                    <a:pt x="646990" y="1982819"/>
                  </a:lnTo>
                  <a:lnTo>
                    <a:pt x="655885" y="2032833"/>
                  </a:lnTo>
                  <a:lnTo>
                    <a:pt x="664459" y="2082963"/>
                  </a:lnTo>
                  <a:lnTo>
                    <a:pt x="672714" y="2133208"/>
                  </a:lnTo>
                  <a:lnTo>
                    <a:pt x="680646" y="2183566"/>
                  </a:lnTo>
                  <a:lnTo>
                    <a:pt x="688255" y="2234036"/>
                  </a:lnTo>
                  <a:lnTo>
                    <a:pt x="695541" y="2284618"/>
                  </a:lnTo>
                  <a:lnTo>
                    <a:pt x="702501" y="2335311"/>
                  </a:lnTo>
                  <a:lnTo>
                    <a:pt x="709134" y="2386112"/>
                  </a:lnTo>
                  <a:lnTo>
                    <a:pt x="715440" y="2437022"/>
                  </a:lnTo>
                  <a:lnTo>
                    <a:pt x="721418" y="2488040"/>
                  </a:lnTo>
                  <a:lnTo>
                    <a:pt x="727065" y="2539164"/>
                  </a:lnTo>
                  <a:lnTo>
                    <a:pt x="732382" y="2590393"/>
                  </a:lnTo>
                  <a:lnTo>
                    <a:pt x="737366" y="2641726"/>
                  </a:lnTo>
                  <a:lnTo>
                    <a:pt x="742018" y="2693163"/>
                  </a:lnTo>
                  <a:lnTo>
                    <a:pt x="746334" y="2744702"/>
                  </a:lnTo>
                  <a:lnTo>
                    <a:pt x="750316" y="2796342"/>
                  </a:lnTo>
                  <a:lnTo>
                    <a:pt x="753960" y="2848082"/>
                  </a:lnTo>
                  <a:lnTo>
                    <a:pt x="757267" y="2899922"/>
                  </a:lnTo>
                  <a:lnTo>
                    <a:pt x="760235" y="2951860"/>
                  </a:lnTo>
                  <a:lnTo>
                    <a:pt x="762863" y="3003895"/>
                  </a:lnTo>
                  <a:lnTo>
                    <a:pt x="765149" y="3056026"/>
                  </a:lnTo>
                  <a:lnTo>
                    <a:pt x="767114" y="3108921"/>
                  </a:lnTo>
                  <a:lnTo>
                    <a:pt x="768715" y="3161771"/>
                  </a:lnTo>
                  <a:lnTo>
                    <a:pt x="769954" y="3214571"/>
                  </a:lnTo>
                  <a:lnTo>
                    <a:pt x="770834" y="3267316"/>
                  </a:lnTo>
                  <a:lnTo>
                    <a:pt x="771356" y="3320001"/>
                  </a:lnTo>
                  <a:lnTo>
                    <a:pt x="771523" y="3372619"/>
                  </a:lnTo>
                  <a:lnTo>
                    <a:pt x="771337" y="3425166"/>
                  </a:lnTo>
                  <a:lnTo>
                    <a:pt x="770800" y="3477636"/>
                  </a:lnTo>
                  <a:lnTo>
                    <a:pt x="769914" y="3530024"/>
                  </a:lnTo>
                  <a:lnTo>
                    <a:pt x="768681" y="3582324"/>
                  </a:lnTo>
                  <a:lnTo>
                    <a:pt x="767103" y="3634531"/>
                  </a:lnTo>
                  <a:lnTo>
                    <a:pt x="765183" y="3686641"/>
                  </a:lnTo>
                  <a:lnTo>
                    <a:pt x="762922" y="3738646"/>
                  </a:lnTo>
                  <a:lnTo>
                    <a:pt x="760323" y="3790543"/>
                  </a:lnTo>
                  <a:lnTo>
                    <a:pt x="811161" y="3877215"/>
                  </a:lnTo>
                  <a:lnTo>
                    <a:pt x="861078" y="3964262"/>
                  </a:lnTo>
                  <a:lnTo>
                    <a:pt x="910077" y="4051677"/>
                  </a:lnTo>
                  <a:lnTo>
                    <a:pt x="958159" y="4139454"/>
                  </a:lnTo>
                  <a:lnTo>
                    <a:pt x="1005324" y="4227585"/>
                  </a:lnTo>
                  <a:lnTo>
                    <a:pt x="1051575" y="4316064"/>
                  </a:lnTo>
                  <a:lnTo>
                    <a:pt x="1096912" y="4404884"/>
                  </a:lnTo>
                  <a:lnTo>
                    <a:pt x="1119238" y="4449419"/>
                  </a:lnTo>
                  <a:lnTo>
                    <a:pt x="1119238" y="760425"/>
                  </a:lnTo>
                  <a:lnTo>
                    <a:pt x="381660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" name="object 13"/>
            <p:cNvSpPr/>
            <p:nvPr/>
          </p:nvSpPr>
          <p:spPr>
            <a:xfrm>
              <a:off x="11070465" y="0"/>
              <a:ext cx="771525" cy="6500495"/>
            </a:xfrm>
            <a:custGeom>
              <a:avLst/>
              <a:gdLst/>
              <a:ahLst/>
              <a:cxnLst/>
              <a:rect l="l" t="t" r="r" b="b"/>
              <a:pathLst>
                <a:path w="771525" h="6500495">
                  <a:moveTo>
                    <a:pt x="0" y="0"/>
                  </a:moveTo>
                  <a:lnTo>
                    <a:pt x="20040" y="41658"/>
                  </a:lnTo>
                  <a:lnTo>
                    <a:pt x="41055" y="86065"/>
                  </a:lnTo>
                  <a:lnTo>
                    <a:pt x="61799" y="130634"/>
                  </a:lnTo>
                  <a:lnTo>
                    <a:pt x="82271" y="175362"/>
                  </a:lnTo>
                  <a:lnTo>
                    <a:pt x="102469" y="220249"/>
                  </a:lnTo>
                  <a:lnTo>
                    <a:pt x="122393" y="265293"/>
                  </a:lnTo>
                  <a:lnTo>
                    <a:pt x="142040" y="310494"/>
                  </a:lnTo>
                  <a:lnTo>
                    <a:pt x="161411" y="355850"/>
                  </a:lnTo>
                  <a:lnTo>
                    <a:pt x="180503" y="401360"/>
                  </a:lnTo>
                  <a:lnTo>
                    <a:pt x="199316" y="447023"/>
                  </a:lnTo>
                  <a:lnTo>
                    <a:pt x="217849" y="492838"/>
                  </a:lnTo>
                  <a:lnTo>
                    <a:pt x="236099" y="538803"/>
                  </a:lnTo>
                  <a:lnTo>
                    <a:pt x="254067" y="584918"/>
                  </a:lnTo>
                  <a:lnTo>
                    <a:pt x="271750" y="631181"/>
                  </a:lnTo>
                  <a:lnTo>
                    <a:pt x="289148" y="677592"/>
                  </a:lnTo>
                  <a:lnTo>
                    <a:pt x="306259" y="724149"/>
                  </a:lnTo>
                  <a:lnTo>
                    <a:pt x="323082" y="770850"/>
                  </a:lnTo>
                  <a:lnTo>
                    <a:pt x="339616" y="817695"/>
                  </a:lnTo>
                  <a:lnTo>
                    <a:pt x="355860" y="864683"/>
                  </a:lnTo>
                  <a:lnTo>
                    <a:pt x="371813" y="911813"/>
                  </a:lnTo>
                  <a:lnTo>
                    <a:pt x="387473" y="959083"/>
                  </a:lnTo>
                  <a:lnTo>
                    <a:pt x="402839" y="1006492"/>
                  </a:lnTo>
                  <a:lnTo>
                    <a:pt x="417910" y="1054039"/>
                  </a:lnTo>
                  <a:lnTo>
                    <a:pt x="432685" y="1101723"/>
                  </a:lnTo>
                  <a:lnTo>
                    <a:pt x="447162" y="1149543"/>
                  </a:lnTo>
                  <a:lnTo>
                    <a:pt x="461341" y="1197498"/>
                  </a:lnTo>
                  <a:lnTo>
                    <a:pt x="475220" y="1245586"/>
                  </a:lnTo>
                  <a:lnTo>
                    <a:pt x="488798" y="1293806"/>
                  </a:lnTo>
                  <a:lnTo>
                    <a:pt x="502074" y="1342158"/>
                  </a:lnTo>
                  <a:lnTo>
                    <a:pt x="515046" y="1390640"/>
                  </a:lnTo>
                  <a:lnTo>
                    <a:pt x="527714" y="1439250"/>
                  </a:lnTo>
                  <a:lnTo>
                    <a:pt x="540076" y="1487989"/>
                  </a:lnTo>
                  <a:lnTo>
                    <a:pt x="552131" y="1536854"/>
                  </a:lnTo>
                  <a:lnTo>
                    <a:pt x="563877" y="1585845"/>
                  </a:lnTo>
                  <a:lnTo>
                    <a:pt x="575314" y="1634960"/>
                  </a:lnTo>
                  <a:lnTo>
                    <a:pt x="586441" y="1684198"/>
                  </a:lnTo>
                  <a:lnTo>
                    <a:pt x="597256" y="1733558"/>
                  </a:lnTo>
                  <a:lnTo>
                    <a:pt x="607758" y="1783039"/>
                  </a:lnTo>
                  <a:lnTo>
                    <a:pt x="617945" y="1832640"/>
                  </a:lnTo>
                  <a:lnTo>
                    <a:pt x="627818" y="1882360"/>
                  </a:lnTo>
                  <a:lnTo>
                    <a:pt x="637373" y="1932197"/>
                  </a:lnTo>
                  <a:lnTo>
                    <a:pt x="646611" y="1982151"/>
                  </a:lnTo>
                  <a:lnTo>
                    <a:pt x="655530" y="2032219"/>
                  </a:lnTo>
                  <a:lnTo>
                    <a:pt x="664129" y="2082402"/>
                  </a:lnTo>
                  <a:lnTo>
                    <a:pt x="672406" y="2132698"/>
                  </a:lnTo>
                  <a:lnTo>
                    <a:pt x="680361" y="2183105"/>
                  </a:lnTo>
                  <a:lnTo>
                    <a:pt x="687992" y="2233624"/>
                  </a:lnTo>
                  <a:lnTo>
                    <a:pt x="695297" y="2284251"/>
                  </a:lnTo>
                  <a:lnTo>
                    <a:pt x="702277" y="2334987"/>
                  </a:lnTo>
                  <a:lnTo>
                    <a:pt x="708929" y="2385831"/>
                  </a:lnTo>
                  <a:lnTo>
                    <a:pt x="715253" y="2436780"/>
                  </a:lnTo>
                  <a:lnTo>
                    <a:pt x="721247" y="2487834"/>
                  </a:lnTo>
                  <a:lnTo>
                    <a:pt x="726910" y="2538992"/>
                  </a:lnTo>
                  <a:lnTo>
                    <a:pt x="732241" y="2590253"/>
                  </a:lnTo>
                  <a:lnTo>
                    <a:pt x="737239" y="2641615"/>
                  </a:lnTo>
                  <a:lnTo>
                    <a:pt x="741901" y="2693078"/>
                  </a:lnTo>
                  <a:lnTo>
                    <a:pt x="746229" y="2744640"/>
                  </a:lnTo>
                  <a:lnTo>
                    <a:pt x="750219" y="2796299"/>
                  </a:lnTo>
                  <a:lnTo>
                    <a:pt x="753871" y="2848056"/>
                  </a:lnTo>
                  <a:lnTo>
                    <a:pt x="757183" y="2899909"/>
                  </a:lnTo>
                  <a:lnTo>
                    <a:pt x="760155" y="2951856"/>
                  </a:lnTo>
                  <a:lnTo>
                    <a:pt x="762786" y="3003897"/>
                  </a:lnTo>
                  <a:lnTo>
                    <a:pt x="765073" y="3056030"/>
                  </a:lnTo>
                  <a:lnTo>
                    <a:pt x="767023" y="3108461"/>
                  </a:lnTo>
                  <a:lnTo>
                    <a:pt x="768621" y="3160826"/>
                  </a:lnTo>
                  <a:lnTo>
                    <a:pt x="769867" y="3213124"/>
                  </a:lnTo>
                  <a:lnTo>
                    <a:pt x="770763" y="3265353"/>
                  </a:lnTo>
                  <a:lnTo>
                    <a:pt x="771309" y="3317513"/>
                  </a:lnTo>
                  <a:lnTo>
                    <a:pt x="771507" y="3369602"/>
                  </a:lnTo>
                  <a:lnTo>
                    <a:pt x="771358" y="3421619"/>
                  </a:lnTo>
                  <a:lnTo>
                    <a:pt x="770863" y="3473562"/>
                  </a:lnTo>
                  <a:lnTo>
                    <a:pt x="770023" y="3525431"/>
                  </a:lnTo>
                  <a:lnTo>
                    <a:pt x="768839" y="3577224"/>
                  </a:lnTo>
                  <a:lnTo>
                    <a:pt x="767312" y="3628941"/>
                  </a:lnTo>
                  <a:lnTo>
                    <a:pt x="765443" y="3680579"/>
                  </a:lnTo>
                  <a:lnTo>
                    <a:pt x="763234" y="3732138"/>
                  </a:lnTo>
                  <a:lnTo>
                    <a:pt x="760686" y="3783616"/>
                  </a:lnTo>
                  <a:lnTo>
                    <a:pt x="757799" y="3835012"/>
                  </a:lnTo>
                  <a:lnTo>
                    <a:pt x="754575" y="3886326"/>
                  </a:lnTo>
                  <a:lnTo>
                    <a:pt x="751015" y="3937555"/>
                  </a:lnTo>
                  <a:lnTo>
                    <a:pt x="747119" y="3988699"/>
                  </a:lnTo>
                  <a:lnTo>
                    <a:pt x="742890" y="4039756"/>
                  </a:lnTo>
                  <a:lnTo>
                    <a:pt x="738328" y="4090725"/>
                  </a:lnTo>
                  <a:lnTo>
                    <a:pt x="733434" y="4141605"/>
                  </a:lnTo>
                  <a:lnTo>
                    <a:pt x="728210" y="4192395"/>
                  </a:lnTo>
                  <a:lnTo>
                    <a:pt x="722656" y="4243093"/>
                  </a:lnTo>
                  <a:lnTo>
                    <a:pt x="716773" y="4293699"/>
                  </a:lnTo>
                  <a:lnTo>
                    <a:pt x="710563" y="4344211"/>
                  </a:lnTo>
                  <a:lnTo>
                    <a:pt x="704027" y="4394627"/>
                  </a:lnTo>
                  <a:lnTo>
                    <a:pt x="697166" y="4444948"/>
                  </a:lnTo>
                  <a:lnTo>
                    <a:pt x="689980" y="4495170"/>
                  </a:lnTo>
                  <a:lnTo>
                    <a:pt x="682472" y="4545294"/>
                  </a:lnTo>
                  <a:lnTo>
                    <a:pt x="674642" y="4595318"/>
                  </a:lnTo>
                  <a:lnTo>
                    <a:pt x="666491" y="4645240"/>
                  </a:lnTo>
                  <a:lnTo>
                    <a:pt x="658021" y="4695061"/>
                  </a:lnTo>
                  <a:lnTo>
                    <a:pt x="649232" y="4744777"/>
                  </a:lnTo>
                  <a:lnTo>
                    <a:pt x="640125" y="4794389"/>
                  </a:lnTo>
                  <a:lnTo>
                    <a:pt x="630702" y="4843894"/>
                  </a:lnTo>
                  <a:lnTo>
                    <a:pt x="620964" y="4893293"/>
                  </a:lnTo>
                  <a:lnTo>
                    <a:pt x="610912" y="4942583"/>
                  </a:lnTo>
                  <a:lnTo>
                    <a:pt x="600547" y="4991763"/>
                  </a:lnTo>
                  <a:lnTo>
                    <a:pt x="589869" y="5040832"/>
                  </a:lnTo>
                  <a:lnTo>
                    <a:pt x="578881" y="5089789"/>
                  </a:lnTo>
                  <a:lnTo>
                    <a:pt x="567584" y="5138633"/>
                  </a:lnTo>
                  <a:lnTo>
                    <a:pt x="555977" y="5187362"/>
                  </a:lnTo>
                  <a:lnTo>
                    <a:pt x="544063" y="5235975"/>
                  </a:lnTo>
                  <a:lnTo>
                    <a:pt x="531843" y="5284471"/>
                  </a:lnTo>
                  <a:lnTo>
                    <a:pt x="519317" y="5332849"/>
                  </a:lnTo>
                  <a:lnTo>
                    <a:pt x="506487" y="5381108"/>
                  </a:lnTo>
                  <a:lnTo>
                    <a:pt x="493354" y="5429246"/>
                  </a:lnTo>
                  <a:lnTo>
                    <a:pt x="479919" y="5477262"/>
                  </a:lnTo>
                  <a:lnTo>
                    <a:pt x="466183" y="5525156"/>
                  </a:lnTo>
                  <a:lnTo>
                    <a:pt x="452147" y="5572924"/>
                  </a:lnTo>
                  <a:lnTo>
                    <a:pt x="437812" y="5620568"/>
                  </a:lnTo>
                  <a:lnTo>
                    <a:pt x="423180" y="5668084"/>
                  </a:lnTo>
                  <a:lnTo>
                    <a:pt x="408251" y="5715473"/>
                  </a:lnTo>
                  <a:lnTo>
                    <a:pt x="393027" y="5762733"/>
                  </a:lnTo>
                  <a:lnTo>
                    <a:pt x="377508" y="5809862"/>
                  </a:lnTo>
                  <a:lnTo>
                    <a:pt x="361697" y="5856860"/>
                  </a:lnTo>
                  <a:lnTo>
                    <a:pt x="345593" y="5903725"/>
                  </a:lnTo>
                  <a:lnTo>
                    <a:pt x="329198" y="5950455"/>
                  </a:lnTo>
                  <a:lnTo>
                    <a:pt x="312513" y="5997051"/>
                  </a:lnTo>
                  <a:lnTo>
                    <a:pt x="295539" y="6043510"/>
                  </a:lnTo>
                  <a:lnTo>
                    <a:pt x="278278" y="6089832"/>
                  </a:lnTo>
                  <a:lnTo>
                    <a:pt x="260730" y="6136015"/>
                  </a:lnTo>
                  <a:lnTo>
                    <a:pt x="242896" y="6182058"/>
                  </a:lnTo>
                  <a:lnTo>
                    <a:pt x="224778" y="6227959"/>
                  </a:lnTo>
                  <a:lnTo>
                    <a:pt x="206377" y="6273718"/>
                  </a:lnTo>
                  <a:lnTo>
                    <a:pt x="187694" y="6319333"/>
                  </a:lnTo>
                  <a:lnTo>
                    <a:pt x="168729" y="6364804"/>
                  </a:lnTo>
                  <a:lnTo>
                    <a:pt x="149484" y="6410128"/>
                  </a:lnTo>
                  <a:lnTo>
                    <a:pt x="129961" y="6455305"/>
                  </a:lnTo>
                  <a:lnTo>
                    <a:pt x="110159" y="6500333"/>
                  </a:lnTo>
                </a:path>
              </a:pathLst>
            </a:custGeom>
            <a:ln w="9524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4" name="object 14" descr="$PPTXTitle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374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295"/>
              </a:spcBef>
            </a:pPr>
            <a:r>
              <a:rPr spc="-10" dirty="0"/>
              <a:t>COMMERCIAL</a:t>
            </a:r>
          </a:p>
          <a:p>
            <a:pPr marL="12700">
              <a:lnSpc>
                <a:spcPct val="100000"/>
              </a:lnSpc>
              <a:spcBef>
                <a:spcPts val="160"/>
              </a:spcBef>
            </a:pPr>
            <a:r>
              <a:rPr sz="1800" dirty="0">
                <a:solidFill>
                  <a:srgbClr val="939598"/>
                </a:solidFill>
              </a:rPr>
              <a:t>THE</a:t>
            </a:r>
            <a:r>
              <a:rPr sz="1800" spc="-50" dirty="0">
                <a:solidFill>
                  <a:srgbClr val="939598"/>
                </a:solidFill>
              </a:rPr>
              <a:t> </a:t>
            </a:r>
            <a:r>
              <a:rPr sz="1800" dirty="0">
                <a:solidFill>
                  <a:srgbClr val="939598"/>
                </a:solidFill>
              </a:rPr>
              <a:t>SABIC</a:t>
            </a:r>
            <a:r>
              <a:rPr sz="1800" spc="-45" dirty="0">
                <a:solidFill>
                  <a:srgbClr val="939598"/>
                </a:solidFill>
              </a:rPr>
              <a:t> </a:t>
            </a:r>
            <a:r>
              <a:rPr sz="1800" spc="-10" dirty="0">
                <a:solidFill>
                  <a:srgbClr val="939598"/>
                </a:solidFill>
              </a:rPr>
              <a:t>JUBAIL</a:t>
            </a:r>
            <a:r>
              <a:rPr sz="1800" spc="-90" dirty="0">
                <a:solidFill>
                  <a:srgbClr val="939598"/>
                </a:solidFill>
              </a:rPr>
              <a:t> </a:t>
            </a:r>
            <a:r>
              <a:rPr sz="1800" dirty="0">
                <a:solidFill>
                  <a:srgbClr val="939598"/>
                </a:solidFill>
              </a:rPr>
              <a:t>MAIN</a:t>
            </a:r>
            <a:r>
              <a:rPr sz="1800" spc="-45" dirty="0">
                <a:solidFill>
                  <a:srgbClr val="939598"/>
                </a:solidFill>
              </a:rPr>
              <a:t> </a:t>
            </a:r>
            <a:r>
              <a:rPr sz="1800" spc="-10" dirty="0">
                <a:solidFill>
                  <a:srgbClr val="939598"/>
                </a:solidFill>
              </a:rPr>
              <a:t>BUILDING</a:t>
            </a:r>
            <a:endParaRPr sz="1800" dirty="0"/>
          </a:p>
        </p:txBody>
      </p:sp>
      <p:sp>
        <p:nvSpPr>
          <p:cNvPr id="15" name="object 15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545"/>
              </a:lnSpc>
            </a:pPr>
            <a:r>
              <a:rPr dirty="0"/>
              <a:t>TROJAN</a:t>
            </a:r>
            <a:r>
              <a:rPr spc="-20" dirty="0"/>
              <a:t> </a:t>
            </a:r>
            <a:r>
              <a:rPr dirty="0"/>
              <a:t>CONSTRUCTION</a:t>
            </a:r>
            <a:r>
              <a:rPr spc="-20" dirty="0"/>
              <a:t> </a:t>
            </a:r>
            <a:r>
              <a:rPr dirty="0"/>
              <a:t>HOLDING</a:t>
            </a:r>
            <a:r>
              <a:rPr spc="145" dirty="0"/>
              <a:t> </a:t>
            </a:r>
            <a:r>
              <a:rPr sz="2175" b="0" baseline="-7662" dirty="0">
                <a:solidFill>
                  <a:srgbClr val="232D69"/>
                </a:solidFill>
                <a:latin typeface="Poppins Light"/>
                <a:cs typeface="Poppins Light"/>
              </a:rPr>
              <a:t>I</a:t>
            </a:r>
            <a:r>
              <a:rPr sz="2175" b="0" spc="52" baseline="-7662" dirty="0">
                <a:solidFill>
                  <a:srgbClr val="232D69"/>
                </a:solidFill>
                <a:latin typeface="Poppins Light"/>
                <a:cs typeface="Poppins Light"/>
              </a:rPr>
              <a:t> </a:t>
            </a:r>
            <a:fld id="{81D60167-4931-47E6-BA6A-407CBD079E47}" type="slidenum">
              <a:rPr sz="900" spc="-25" dirty="0">
                <a:solidFill>
                  <a:srgbClr val="232D69"/>
                </a:solidFill>
                <a:latin typeface="Poppins SemiBold"/>
                <a:cs typeface="Poppins SemiBold"/>
              </a:rPr>
              <a:t>20</a:t>
            </a:fld>
            <a:endParaRPr sz="900">
              <a:latin typeface="Poppins SemiBold"/>
              <a:cs typeface="Poppins SemiBold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8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$PPTXTitle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>
                <a:solidFill>
                  <a:srgbClr val="232D69"/>
                </a:solidFill>
              </a:rPr>
              <a:t>MAJOR</a:t>
            </a:r>
            <a:r>
              <a:rPr spc="-70" dirty="0">
                <a:solidFill>
                  <a:srgbClr val="232D69"/>
                </a:solidFill>
              </a:rPr>
              <a:t> </a:t>
            </a:r>
            <a:r>
              <a:rPr sz="1800" spc="-10" dirty="0">
                <a:solidFill>
                  <a:srgbClr val="939598"/>
                </a:solidFill>
              </a:rPr>
              <a:t>INFRASTRUCTURE</a:t>
            </a:r>
            <a:r>
              <a:rPr sz="1800" spc="-55" dirty="0">
                <a:solidFill>
                  <a:srgbClr val="939598"/>
                </a:solidFill>
              </a:rPr>
              <a:t> </a:t>
            </a:r>
            <a:r>
              <a:rPr sz="1800" spc="-10" dirty="0">
                <a:solidFill>
                  <a:srgbClr val="939598"/>
                </a:solidFill>
              </a:rPr>
              <a:t>PROJECTS</a:t>
            </a:r>
            <a:endParaRPr sz="1800" dirty="0"/>
          </a:p>
        </p:txBody>
      </p:sp>
      <p:sp>
        <p:nvSpPr>
          <p:cNvPr id="3" name="object 3"/>
          <p:cNvSpPr txBox="1"/>
          <p:nvPr/>
        </p:nvSpPr>
        <p:spPr>
          <a:xfrm>
            <a:off x="1558206" y="3224944"/>
            <a:ext cx="1418590" cy="437515"/>
          </a:xfrm>
          <a:prstGeom prst="rect">
            <a:avLst/>
          </a:prstGeom>
        </p:spPr>
        <p:txBody>
          <a:bodyPr vert="horz" wrap="square" lIns="0" tIns="71755" rIns="0" bIns="0" rtlCol="0">
            <a:spAutoFit/>
          </a:bodyPr>
          <a:lstStyle/>
          <a:p>
            <a:pPr algn="ctr">
              <a:lnSpc>
                <a:spcPct val="100000"/>
              </a:lnSpc>
              <a:spcBef>
                <a:spcPts val="565"/>
              </a:spcBef>
            </a:pPr>
            <a:r>
              <a:rPr sz="1100" dirty="0">
                <a:solidFill>
                  <a:srgbClr val="232D69"/>
                </a:solidFill>
                <a:latin typeface="Poppins Medium"/>
                <a:cs typeface="Poppins Medium"/>
              </a:rPr>
              <a:t>ETIHAD RAIL STAGE </a:t>
            </a:r>
            <a:r>
              <a:rPr sz="1100" spc="-25" dirty="0">
                <a:solidFill>
                  <a:srgbClr val="232D69"/>
                </a:solidFill>
                <a:latin typeface="Poppins Medium"/>
                <a:cs typeface="Poppins Medium"/>
              </a:rPr>
              <a:t>II</a:t>
            </a:r>
            <a:endParaRPr sz="1100">
              <a:latin typeface="Poppins Medium"/>
              <a:cs typeface="Poppins Medium"/>
            </a:endParaRPr>
          </a:p>
          <a:p>
            <a:pPr algn="ctr">
              <a:lnSpc>
                <a:spcPct val="100000"/>
              </a:lnSpc>
              <a:spcBef>
                <a:spcPts val="380"/>
              </a:spcBef>
            </a:pPr>
            <a:r>
              <a:rPr sz="900" spc="-10" dirty="0">
                <a:solidFill>
                  <a:srgbClr val="6D6E71"/>
                </a:solidFill>
                <a:latin typeface="Poppins Light"/>
                <a:cs typeface="Poppins Light"/>
              </a:rPr>
              <a:t>SHARJAH</a:t>
            </a:r>
            <a:endParaRPr sz="900">
              <a:latin typeface="Poppins Light"/>
              <a:cs typeface="Poppins Light"/>
            </a:endParaRPr>
          </a:p>
        </p:txBody>
      </p:sp>
      <p:grpSp>
        <p:nvGrpSpPr>
          <p:cNvPr id="4" name="object 4"/>
          <p:cNvGrpSpPr/>
          <p:nvPr/>
        </p:nvGrpSpPr>
        <p:grpSpPr>
          <a:xfrm>
            <a:off x="1073647" y="1801232"/>
            <a:ext cx="2387600" cy="1410970"/>
            <a:chOff x="1073647" y="1801232"/>
            <a:chExt cx="2387600" cy="1410970"/>
          </a:xfrm>
        </p:grpSpPr>
        <p:pic>
          <p:nvPicPr>
            <p:cNvPr id="5" name="object 5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1079995" y="1807590"/>
              <a:ext cx="2374633" cy="1397825"/>
            </a:xfrm>
            <a:prstGeom prst="rect">
              <a:avLst/>
            </a:prstGeom>
          </p:spPr>
        </p:pic>
        <p:sp>
          <p:nvSpPr>
            <p:cNvPr id="6" name="object 6"/>
            <p:cNvSpPr/>
            <p:nvPr/>
          </p:nvSpPr>
          <p:spPr>
            <a:xfrm>
              <a:off x="1079997" y="1807582"/>
              <a:ext cx="2374900" cy="1398270"/>
            </a:xfrm>
            <a:custGeom>
              <a:avLst/>
              <a:gdLst/>
              <a:ahLst/>
              <a:cxnLst/>
              <a:rect l="l" t="t" r="r" b="b"/>
              <a:pathLst>
                <a:path w="2374900" h="1398270">
                  <a:moveTo>
                    <a:pt x="2267115" y="1397838"/>
                  </a:moveTo>
                  <a:lnTo>
                    <a:pt x="107518" y="1397838"/>
                  </a:lnTo>
                  <a:lnTo>
                    <a:pt x="65665" y="1389389"/>
                  </a:lnTo>
                  <a:lnTo>
                    <a:pt x="31489" y="1366350"/>
                  </a:lnTo>
                  <a:lnTo>
                    <a:pt x="8448" y="1332178"/>
                  </a:lnTo>
                  <a:lnTo>
                    <a:pt x="0" y="1290332"/>
                  </a:lnTo>
                  <a:lnTo>
                    <a:pt x="0" y="107518"/>
                  </a:lnTo>
                  <a:lnTo>
                    <a:pt x="8448" y="65665"/>
                  </a:lnTo>
                  <a:lnTo>
                    <a:pt x="31489" y="31489"/>
                  </a:lnTo>
                  <a:lnTo>
                    <a:pt x="65665" y="8448"/>
                  </a:lnTo>
                  <a:lnTo>
                    <a:pt x="107518" y="0"/>
                  </a:lnTo>
                  <a:lnTo>
                    <a:pt x="2267115" y="0"/>
                  </a:lnTo>
                  <a:lnTo>
                    <a:pt x="2308960" y="8448"/>
                  </a:lnTo>
                  <a:lnTo>
                    <a:pt x="2343132" y="31489"/>
                  </a:lnTo>
                  <a:lnTo>
                    <a:pt x="2366172" y="65665"/>
                  </a:lnTo>
                  <a:lnTo>
                    <a:pt x="2374620" y="107518"/>
                  </a:lnTo>
                  <a:lnTo>
                    <a:pt x="2374620" y="1290332"/>
                  </a:lnTo>
                  <a:lnTo>
                    <a:pt x="2366172" y="1332178"/>
                  </a:lnTo>
                  <a:lnTo>
                    <a:pt x="2343132" y="1366350"/>
                  </a:lnTo>
                  <a:lnTo>
                    <a:pt x="2308960" y="1389389"/>
                  </a:lnTo>
                  <a:lnTo>
                    <a:pt x="2267115" y="1397838"/>
                  </a:lnTo>
                  <a:close/>
                </a:path>
              </a:pathLst>
            </a:custGeom>
            <a:ln w="12700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7" name="object 7"/>
          <p:cNvSpPr txBox="1"/>
          <p:nvPr/>
        </p:nvSpPr>
        <p:spPr>
          <a:xfrm>
            <a:off x="3877909" y="3227462"/>
            <a:ext cx="1880235" cy="437515"/>
          </a:xfrm>
          <a:prstGeom prst="rect">
            <a:avLst/>
          </a:prstGeom>
        </p:spPr>
        <p:txBody>
          <a:bodyPr vert="horz" wrap="square" lIns="0" tIns="71755" rIns="0" bIns="0" rtlCol="0">
            <a:spAutoFit/>
          </a:bodyPr>
          <a:lstStyle/>
          <a:p>
            <a:pPr algn="ctr">
              <a:lnSpc>
                <a:spcPct val="100000"/>
              </a:lnSpc>
              <a:spcBef>
                <a:spcPts val="565"/>
              </a:spcBef>
            </a:pPr>
            <a:r>
              <a:rPr sz="1100" dirty="0">
                <a:solidFill>
                  <a:srgbClr val="232D69"/>
                </a:solidFill>
                <a:latin typeface="Poppins Medium"/>
                <a:cs typeface="Poppins Medium"/>
              </a:rPr>
              <a:t>NAJAMT</a:t>
            </a:r>
            <a:r>
              <a:rPr sz="1100" spc="-5" dirty="0">
                <a:solidFill>
                  <a:srgbClr val="232D69"/>
                </a:solidFill>
                <a:latin typeface="Poppins Medium"/>
                <a:cs typeface="Poppins Medium"/>
              </a:rPr>
              <a:t> </a:t>
            </a:r>
            <a:r>
              <a:rPr sz="1100" dirty="0">
                <a:solidFill>
                  <a:srgbClr val="232D69"/>
                </a:solidFill>
                <a:latin typeface="Poppins Medium"/>
                <a:cs typeface="Poppins Medium"/>
              </a:rPr>
              <a:t>ROADS</a:t>
            </a:r>
            <a:r>
              <a:rPr sz="1100" spc="-5" dirty="0">
                <a:solidFill>
                  <a:srgbClr val="232D69"/>
                </a:solidFill>
                <a:latin typeface="Poppins Medium"/>
                <a:cs typeface="Poppins Medium"/>
              </a:rPr>
              <a:t> </a:t>
            </a:r>
            <a:r>
              <a:rPr sz="1100" dirty="0">
                <a:solidFill>
                  <a:srgbClr val="232D69"/>
                </a:solidFill>
                <a:latin typeface="Poppins Medium"/>
                <a:cs typeface="Poppins Medium"/>
              </a:rPr>
              <a:t>&amp; </a:t>
            </a:r>
            <a:r>
              <a:rPr sz="1100" spc="-10" dirty="0">
                <a:solidFill>
                  <a:srgbClr val="232D69"/>
                </a:solidFill>
                <a:latin typeface="Poppins Medium"/>
                <a:cs typeface="Poppins Medium"/>
              </a:rPr>
              <a:t>UTILITIES</a:t>
            </a:r>
            <a:endParaRPr sz="1100">
              <a:latin typeface="Poppins Medium"/>
              <a:cs typeface="Poppins Medium"/>
            </a:endParaRPr>
          </a:p>
          <a:p>
            <a:pPr algn="ctr">
              <a:lnSpc>
                <a:spcPct val="100000"/>
              </a:lnSpc>
              <a:spcBef>
                <a:spcPts val="380"/>
              </a:spcBef>
            </a:pPr>
            <a:r>
              <a:rPr sz="900" dirty="0">
                <a:solidFill>
                  <a:srgbClr val="6D6E71"/>
                </a:solidFill>
                <a:latin typeface="Poppins Light"/>
                <a:cs typeface="Poppins Light"/>
              </a:rPr>
              <a:t>ABU</a:t>
            </a:r>
            <a:r>
              <a:rPr sz="900" spc="-20" dirty="0">
                <a:solidFill>
                  <a:srgbClr val="6D6E71"/>
                </a:solidFill>
                <a:latin typeface="Poppins Light"/>
                <a:cs typeface="Poppins Light"/>
              </a:rPr>
              <a:t> </a:t>
            </a:r>
            <a:r>
              <a:rPr sz="900" spc="-10" dirty="0">
                <a:solidFill>
                  <a:srgbClr val="6D6E71"/>
                </a:solidFill>
                <a:latin typeface="Poppins Light"/>
                <a:cs typeface="Poppins Light"/>
              </a:rPr>
              <a:t>DHABI</a:t>
            </a:r>
            <a:endParaRPr sz="900">
              <a:latin typeface="Poppins Light"/>
              <a:cs typeface="Poppins Light"/>
            </a:endParaRPr>
          </a:p>
        </p:txBody>
      </p:sp>
      <p:grpSp>
        <p:nvGrpSpPr>
          <p:cNvPr id="8" name="object 8"/>
          <p:cNvGrpSpPr/>
          <p:nvPr/>
        </p:nvGrpSpPr>
        <p:grpSpPr>
          <a:xfrm>
            <a:off x="3624131" y="1801232"/>
            <a:ext cx="2387600" cy="1410970"/>
            <a:chOff x="3624131" y="1801232"/>
            <a:chExt cx="2387600" cy="1410970"/>
          </a:xfrm>
        </p:grpSpPr>
        <p:pic>
          <p:nvPicPr>
            <p:cNvPr id="9" name="object 9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3630485" y="1807590"/>
              <a:ext cx="2374620" cy="1397825"/>
            </a:xfrm>
            <a:prstGeom prst="rect">
              <a:avLst/>
            </a:prstGeom>
          </p:spPr>
        </p:pic>
        <p:sp>
          <p:nvSpPr>
            <p:cNvPr id="10" name="object 10"/>
            <p:cNvSpPr/>
            <p:nvPr/>
          </p:nvSpPr>
          <p:spPr>
            <a:xfrm>
              <a:off x="3630481" y="1807582"/>
              <a:ext cx="2374900" cy="1398270"/>
            </a:xfrm>
            <a:custGeom>
              <a:avLst/>
              <a:gdLst/>
              <a:ahLst/>
              <a:cxnLst/>
              <a:rect l="l" t="t" r="r" b="b"/>
              <a:pathLst>
                <a:path w="2374900" h="1398270">
                  <a:moveTo>
                    <a:pt x="2267115" y="1397838"/>
                  </a:moveTo>
                  <a:lnTo>
                    <a:pt x="107518" y="1397838"/>
                  </a:lnTo>
                  <a:lnTo>
                    <a:pt x="65665" y="1389389"/>
                  </a:lnTo>
                  <a:lnTo>
                    <a:pt x="31489" y="1366350"/>
                  </a:lnTo>
                  <a:lnTo>
                    <a:pt x="8448" y="1332178"/>
                  </a:lnTo>
                  <a:lnTo>
                    <a:pt x="0" y="1290332"/>
                  </a:lnTo>
                  <a:lnTo>
                    <a:pt x="0" y="107518"/>
                  </a:lnTo>
                  <a:lnTo>
                    <a:pt x="8448" y="65665"/>
                  </a:lnTo>
                  <a:lnTo>
                    <a:pt x="31489" y="31489"/>
                  </a:lnTo>
                  <a:lnTo>
                    <a:pt x="65665" y="8448"/>
                  </a:lnTo>
                  <a:lnTo>
                    <a:pt x="107518" y="0"/>
                  </a:lnTo>
                  <a:lnTo>
                    <a:pt x="2267115" y="0"/>
                  </a:lnTo>
                  <a:lnTo>
                    <a:pt x="2308960" y="8448"/>
                  </a:lnTo>
                  <a:lnTo>
                    <a:pt x="2343132" y="31489"/>
                  </a:lnTo>
                  <a:lnTo>
                    <a:pt x="2366172" y="65665"/>
                  </a:lnTo>
                  <a:lnTo>
                    <a:pt x="2374620" y="107518"/>
                  </a:lnTo>
                  <a:lnTo>
                    <a:pt x="2374620" y="1290332"/>
                  </a:lnTo>
                  <a:lnTo>
                    <a:pt x="2366172" y="1332178"/>
                  </a:lnTo>
                  <a:lnTo>
                    <a:pt x="2343132" y="1366350"/>
                  </a:lnTo>
                  <a:lnTo>
                    <a:pt x="2308960" y="1389389"/>
                  </a:lnTo>
                  <a:lnTo>
                    <a:pt x="2267115" y="1397838"/>
                  </a:lnTo>
                  <a:close/>
                </a:path>
              </a:pathLst>
            </a:custGeom>
            <a:ln w="12700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1" name="object 11"/>
          <p:cNvSpPr txBox="1"/>
          <p:nvPr/>
        </p:nvSpPr>
        <p:spPr>
          <a:xfrm>
            <a:off x="6768975" y="3224944"/>
            <a:ext cx="1198880" cy="437515"/>
          </a:xfrm>
          <a:prstGeom prst="rect">
            <a:avLst/>
          </a:prstGeom>
        </p:spPr>
        <p:txBody>
          <a:bodyPr vert="horz" wrap="square" lIns="0" tIns="71755" rIns="0" bIns="0" rtlCol="0">
            <a:spAutoFit/>
          </a:bodyPr>
          <a:lstStyle/>
          <a:p>
            <a:pPr algn="ctr">
              <a:lnSpc>
                <a:spcPct val="100000"/>
              </a:lnSpc>
              <a:spcBef>
                <a:spcPts val="565"/>
              </a:spcBef>
            </a:pPr>
            <a:r>
              <a:rPr sz="1100" dirty="0">
                <a:solidFill>
                  <a:srgbClr val="232D69"/>
                </a:solidFill>
                <a:latin typeface="Poppins Medium"/>
                <a:cs typeface="Poppins Medium"/>
              </a:rPr>
              <a:t>AL DANA PHASE </a:t>
            </a:r>
            <a:r>
              <a:rPr sz="1100" spc="-25" dirty="0">
                <a:solidFill>
                  <a:srgbClr val="232D69"/>
                </a:solidFill>
                <a:latin typeface="Poppins Medium"/>
                <a:cs typeface="Poppins Medium"/>
              </a:rPr>
              <a:t>II</a:t>
            </a:r>
            <a:endParaRPr sz="1100">
              <a:latin typeface="Poppins Medium"/>
              <a:cs typeface="Poppins Medium"/>
            </a:endParaRPr>
          </a:p>
          <a:p>
            <a:pPr algn="ctr">
              <a:lnSpc>
                <a:spcPct val="100000"/>
              </a:lnSpc>
              <a:spcBef>
                <a:spcPts val="380"/>
              </a:spcBef>
            </a:pPr>
            <a:r>
              <a:rPr sz="900" dirty="0">
                <a:solidFill>
                  <a:srgbClr val="6D6E71"/>
                </a:solidFill>
                <a:latin typeface="Poppins Light"/>
                <a:cs typeface="Poppins Light"/>
              </a:rPr>
              <a:t>ABU</a:t>
            </a:r>
            <a:r>
              <a:rPr sz="900" spc="-20" dirty="0">
                <a:solidFill>
                  <a:srgbClr val="6D6E71"/>
                </a:solidFill>
                <a:latin typeface="Poppins Light"/>
                <a:cs typeface="Poppins Light"/>
              </a:rPr>
              <a:t> </a:t>
            </a:r>
            <a:r>
              <a:rPr sz="900" spc="-10" dirty="0">
                <a:solidFill>
                  <a:srgbClr val="6D6E71"/>
                </a:solidFill>
                <a:latin typeface="Poppins Light"/>
                <a:cs typeface="Poppins Light"/>
              </a:rPr>
              <a:t>DHABI</a:t>
            </a:r>
            <a:endParaRPr sz="900">
              <a:latin typeface="Poppins Light"/>
              <a:cs typeface="Poppins Light"/>
            </a:endParaRPr>
          </a:p>
        </p:txBody>
      </p:sp>
      <p:pic>
        <p:nvPicPr>
          <p:cNvPr id="12" name="object 12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6180963" y="1807591"/>
            <a:ext cx="2374633" cy="1397825"/>
          </a:xfrm>
          <a:prstGeom prst="rect">
            <a:avLst/>
          </a:prstGeom>
        </p:spPr>
      </p:pic>
      <p:sp>
        <p:nvSpPr>
          <p:cNvPr id="13" name="object 13"/>
          <p:cNvSpPr txBox="1"/>
          <p:nvPr/>
        </p:nvSpPr>
        <p:spPr>
          <a:xfrm>
            <a:off x="9168872" y="3224944"/>
            <a:ext cx="1499870" cy="437515"/>
          </a:xfrm>
          <a:prstGeom prst="rect">
            <a:avLst/>
          </a:prstGeom>
        </p:spPr>
        <p:txBody>
          <a:bodyPr vert="horz" wrap="square" lIns="0" tIns="71755" rIns="0" bIns="0" rtlCol="0">
            <a:spAutoFit/>
          </a:bodyPr>
          <a:lstStyle/>
          <a:p>
            <a:pPr algn="ctr">
              <a:lnSpc>
                <a:spcPct val="100000"/>
              </a:lnSpc>
              <a:spcBef>
                <a:spcPts val="565"/>
              </a:spcBef>
            </a:pPr>
            <a:r>
              <a:rPr sz="1100" dirty="0">
                <a:solidFill>
                  <a:srgbClr val="232D69"/>
                </a:solidFill>
                <a:latin typeface="Poppins Medium"/>
                <a:cs typeface="Poppins Medium"/>
              </a:rPr>
              <a:t>LU’LUAT</a:t>
            </a:r>
            <a:r>
              <a:rPr sz="1100" spc="-25" dirty="0">
                <a:solidFill>
                  <a:srgbClr val="232D69"/>
                </a:solidFill>
                <a:latin typeface="Poppins Medium"/>
                <a:cs typeface="Poppins Medium"/>
              </a:rPr>
              <a:t> </a:t>
            </a:r>
            <a:r>
              <a:rPr sz="1100" dirty="0">
                <a:solidFill>
                  <a:srgbClr val="232D69"/>
                </a:solidFill>
                <a:latin typeface="Poppins Medium"/>
                <a:cs typeface="Poppins Medium"/>
              </a:rPr>
              <a:t>RAHA</a:t>
            </a:r>
            <a:r>
              <a:rPr sz="1100" spc="-20" dirty="0">
                <a:solidFill>
                  <a:srgbClr val="232D69"/>
                </a:solidFill>
                <a:latin typeface="Poppins Medium"/>
                <a:cs typeface="Poppins Medium"/>
              </a:rPr>
              <a:t> </a:t>
            </a:r>
            <a:r>
              <a:rPr sz="1100" spc="-10" dirty="0">
                <a:solidFill>
                  <a:srgbClr val="232D69"/>
                </a:solidFill>
                <a:latin typeface="Poppins Medium"/>
                <a:cs typeface="Poppins Medium"/>
              </a:rPr>
              <a:t>BRIDGE</a:t>
            </a:r>
            <a:endParaRPr sz="1100">
              <a:latin typeface="Poppins Medium"/>
              <a:cs typeface="Poppins Medium"/>
            </a:endParaRPr>
          </a:p>
          <a:p>
            <a:pPr algn="ctr">
              <a:lnSpc>
                <a:spcPct val="100000"/>
              </a:lnSpc>
              <a:spcBef>
                <a:spcPts val="380"/>
              </a:spcBef>
            </a:pPr>
            <a:r>
              <a:rPr sz="900" dirty="0">
                <a:solidFill>
                  <a:srgbClr val="6D6E71"/>
                </a:solidFill>
                <a:latin typeface="Poppins Light"/>
                <a:cs typeface="Poppins Light"/>
              </a:rPr>
              <a:t>ABU</a:t>
            </a:r>
            <a:r>
              <a:rPr sz="900" spc="-20" dirty="0">
                <a:solidFill>
                  <a:srgbClr val="6D6E71"/>
                </a:solidFill>
                <a:latin typeface="Poppins Light"/>
                <a:cs typeface="Poppins Light"/>
              </a:rPr>
              <a:t> </a:t>
            </a:r>
            <a:r>
              <a:rPr sz="900" spc="-10" dirty="0">
                <a:solidFill>
                  <a:srgbClr val="6D6E71"/>
                </a:solidFill>
                <a:latin typeface="Poppins Light"/>
                <a:cs typeface="Poppins Light"/>
              </a:rPr>
              <a:t>DHABI</a:t>
            </a:r>
            <a:endParaRPr sz="900">
              <a:latin typeface="Poppins Light"/>
              <a:cs typeface="Poppins Light"/>
            </a:endParaRPr>
          </a:p>
        </p:txBody>
      </p:sp>
      <p:sp>
        <p:nvSpPr>
          <p:cNvPr id="14" name="object 14"/>
          <p:cNvSpPr/>
          <p:nvPr/>
        </p:nvSpPr>
        <p:spPr>
          <a:xfrm>
            <a:off x="6180965" y="1807582"/>
            <a:ext cx="2374900" cy="1398270"/>
          </a:xfrm>
          <a:custGeom>
            <a:avLst/>
            <a:gdLst/>
            <a:ahLst/>
            <a:cxnLst/>
            <a:rect l="l" t="t" r="r" b="b"/>
            <a:pathLst>
              <a:path w="2374900" h="1398270">
                <a:moveTo>
                  <a:pt x="2267115" y="1397838"/>
                </a:moveTo>
                <a:lnTo>
                  <a:pt x="107518" y="1397838"/>
                </a:lnTo>
                <a:lnTo>
                  <a:pt x="65665" y="1389389"/>
                </a:lnTo>
                <a:lnTo>
                  <a:pt x="31489" y="1366350"/>
                </a:lnTo>
                <a:lnTo>
                  <a:pt x="8448" y="1332178"/>
                </a:lnTo>
                <a:lnTo>
                  <a:pt x="0" y="1290332"/>
                </a:lnTo>
                <a:lnTo>
                  <a:pt x="0" y="107518"/>
                </a:lnTo>
                <a:lnTo>
                  <a:pt x="8448" y="65665"/>
                </a:lnTo>
                <a:lnTo>
                  <a:pt x="31489" y="31489"/>
                </a:lnTo>
                <a:lnTo>
                  <a:pt x="65665" y="8448"/>
                </a:lnTo>
                <a:lnTo>
                  <a:pt x="107518" y="0"/>
                </a:lnTo>
                <a:lnTo>
                  <a:pt x="2267115" y="0"/>
                </a:lnTo>
                <a:lnTo>
                  <a:pt x="2308960" y="8448"/>
                </a:lnTo>
                <a:lnTo>
                  <a:pt x="2343132" y="31489"/>
                </a:lnTo>
                <a:lnTo>
                  <a:pt x="2366172" y="65665"/>
                </a:lnTo>
                <a:lnTo>
                  <a:pt x="2374620" y="107518"/>
                </a:lnTo>
                <a:lnTo>
                  <a:pt x="2374620" y="1290332"/>
                </a:lnTo>
                <a:lnTo>
                  <a:pt x="2366172" y="1332178"/>
                </a:lnTo>
                <a:lnTo>
                  <a:pt x="2343132" y="1366350"/>
                </a:lnTo>
                <a:lnTo>
                  <a:pt x="2308960" y="1389389"/>
                </a:lnTo>
                <a:lnTo>
                  <a:pt x="2267115" y="1397838"/>
                </a:lnTo>
                <a:close/>
              </a:path>
            </a:pathLst>
          </a:custGeom>
          <a:ln w="1270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" name="object 15"/>
          <p:cNvSpPr txBox="1"/>
          <p:nvPr/>
        </p:nvSpPr>
        <p:spPr>
          <a:xfrm>
            <a:off x="1748829" y="5481700"/>
            <a:ext cx="1037590" cy="437515"/>
          </a:xfrm>
          <a:prstGeom prst="rect">
            <a:avLst/>
          </a:prstGeom>
        </p:spPr>
        <p:txBody>
          <a:bodyPr vert="horz" wrap="square" lIns="0" tIns="71755" rIns="0" bIns="0" rtlCol="0">
            <a:spAutoFit/>
          </a:bodyPr>
          <a:lstStyle/>
          <a:p>
            <a:pPr algn="ctr">
              <a:lnSpc>
                <a:spcPct val="100000"/>
              </a:lnSpc>
              <a:spcBef>
                <a:spcPts val="565"/>
              </a:spcBef>
            </a:pPr>
            <a:r>
              <a:rPr sz="1100" dirty="0">
                <a:solidFill>
                  <a:srgbClr val="232D69"/>
                </a:solidFill>
                <a:latin typeface="Poppins Medium"/>
                <a:cs typeface="Poppins Medium"/>
              </a:rPr>
              <a:t>NAREEL </a:t>
            </a:r>
            <a:r>
              <a:rPr sz="1100" spc="-10" dirty="0">
                <a:solidFill>
                  <a:srgbClr val="232D69"/>
                </a:solidFill>
                <a:latin typeface="Poppins Medium"/>
                <a:cs typeface="Poppins Medium"/>
              </a:rPr>
              <a:t>ISLAND</a:t>
            </a:r>
            <a:endParaRPr sz="1100">
              <a:latin typeface="Poppins Medium"/>
              <a:cs typeface="Poppins Medium"/>
            </a:endParaRPr>
          </a:p>
          <a:p>
            <a:pPr algn="ctr">
              <a:lnSpc>
                <a:spcPct val="100000"/>
              </a:lnSpc>
              <a:spcBef>
                <a:spcPts val="380"/>
              </a:spcBef>
            </a:pPr>
            <a:r>
              <a:rPr sz="900" dirty="0">
                <a:solidFill>
                  <a:srgbClr val="6D6E71"/>
                </a:solidFill>
                <a:latin typeface="Poppins Light"/>
                <a:cs typeface="Poppins Light"/>
              </a:rPr>
              <a:t>ABU</a:t>
            </a:r>
            <a:r>
              <a:rPr sz="900" spc="-20" dirty="0">
                <a:solidFill>
                  <a:srgbClr val="6D6E71"/>
                </a:solidFill>
                <a:latin typeface="Poppins Light"/>
                <a:cs typeface="Poppins Light"/>
              </a:rPr>
              <a:t> </a:t>
            </a:r>
            <a:r>
              <a:rPr sz="900" spc="-10" dirty="0">
                <a:solidFill>
                  <a:srgbClr val="6D6E71"/>
                </a:solidFill>
                <a:latin typeface="Poppins Light"/>
                <a:cs typeface="Poppins Light"/>
              </a:rPr>
              <a:t>DHABI</a:t>
            </a:r>
            <a:endParaRPr sz="900">
              <a:latin typeface="Poppins Light"/>
              <a:cs typeface="Poppins Light"/>
            </a:endParaRPr>
          </a:p>
        </p:txBody>
      </p:sp>
      <p:grpSp>
        <p:nvGrpSpPr>
          <p:cNvPr id="16" name="object 16"/>
          <p:cNvGrpSpPr/>
          <p:nvPr/>
        </p:nvGrpSpPr>
        <p:grpSpPr>
          <a:xfrm>
            <a:off x="1073647" y="4057995"/>
            <a:ext cx="2387600" cy="1410970"/>
            <a:chOff x="1073647" y="4057995"/>
            <a:chExt cx="2387600" cy="1410970"/>
          </a:xfrm>
        </p:grpSpPr>
        <p:pic>
          <p:nvPicPr>
            <p:cNvPr id="17" name="object 17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1079995" y="4064342"/>
              <a:ext cx="2374633" cy="1397838"/>
            </a:xfrm>
            <a:prstGeom prst="rect">
              <a:avLst/>
            </a:prstGeom>
          </p:spPr>
        </p:pic>
        <p:sp>
          <p:nvSpPr>
            <p:cNvPr id="18" name="object 18"/>
            <p:cNvSpPr/>
            <p:nvPr/>
          </p:nvSpPr>
          <p:spPr>
            <a:xfrm>
              <a:off x="1079997" y="4064345"/>
              <a:ext cx="2374900" cy="1398270"/>
            </a:xfrm>
            <a:custGeom>
              <a:avLst/>
              <a:gdLst/>
              <a:ahLst/>
              <a:cxnLst/>
              <a:rect l="l" t="t" r="r" b="b"/>
              <a:pathLst>
                <a:path w="2374900" h="1398270">
                  <a:moveTo>
                    <a:pt x="2267115" y="1397838"/>
                  </a:moveTo>
                  <a:lnTo>
                    <a:pt x="107518" y="1397838"/>
                  </a:lnTo>
                  <a:lnTo>
                    <a:pt x="65665" y="1389389"/>
                  </a:lnTo>
                  <a:lnTo>
                    <a:pt x="31489" y="1366350"/>
                  </a:lnTo>
                  <a:lnTo>
                    <a:pt x="8448" y="1332178"/>
                  </a:lnTo>
                  <a:lnTo>
                    <a:pt x="0" y="1290332"/>
                  </a:lnTo>
                  <a:lnTo>
                    <a:pt x="0" y="107518"/>
                  </a:lnTo>
                  <a:lnTo>
                    <a:pt x="8448" y="65670"/>
                  </a:lnTo>
                  <a:lnTo>
                    <a:pt x="31489" y="31494"/>
                  </a:lnTo>
                  <a:lnTo>
                    <a:pt x="65665" y="8450"/>
                  </a:lnTo>
                  <a:lnTo>
                    <a:pt x="107518" y="0"/>
                  </a:lnTo>
                  <a:lnTo>
                    <a:pt x="2267115" y="0"/>
                  </a:lnTo>
                  <a:lnTo>
                    <a:pt x="2308960" y="8450"/>
                  </a:lnTo>
                  <a:lnTo>
                    <a:pt x="2343132" y="31494"/>
                  </a:lnTo>
                  <a:lnTo>
                    <a:pt x="2366172" y="65670"/>
                  </a:lnTo>
                  <a:lnTo>
                    <a:pt x="2374620" y="107518"/>
                  </a:lnTo>
                  <a:lnTo>
                    <a:pt x="2374620" y="1290332"/>
                  </a:lnTo>
                  <a:lnTo>
                    <a:pt x="2366172" y="1332178"/>
                  </a:lnTo>
                  <a:lnTo>
                    <a:pt x="2343132" y="1366350"/>
                  </a:lnTo>
                  <a:lnTo>
                    <a:pt x="2308960" y="1389389"/>
                  </a:lnTo>
                  <a:lnTo>
                    <a:pt x="2267115" y="1397838"/>
                  </a:lnTo>
                  <a:close/>
                </a:path>
              </a:pathLst>
            </a:custGeom>
            <a:ln w="12700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9" name="object 19"/>
          <p:cNvSpPr txBox="1"/>
          <p:nvPr/>
        </p:nvSpPr>
        <p:spPr>
          <a:xfrm>
            <a:off x="3719766" y="5484218"/>
            <a:ext cx="2196465" cy="437515"/>
          </a:xfrm>
          <a:prstGeom prst="rect">
            <a:avLst/>
          </a:prstGeom>
        </p:spPr>
        <p:txBody>
          <a:bodyPr vert="horz" wrap="square" lIns="0" tIns="71755" rIns="0" bIns="0" rtlCol="0">
            <a:spAutoFit/>
          </a:bodyPr>
          <a:lstStyle/>
          <a:p>
            <a:pPr algn="ctr">
              <a:lnSpc>
                <a:spcPct val="100000"/>
              </a:lnSpc>
              <a:spcBef>
                <a:spcPts val="565"/>
              </a:spcBef>
            </a:pPr>
            <a:r>
              <a:rPr sz="1100" dirty="0">
                <a:solidFill>
                  <a:srgbClr val="232D69"/>
                </a:solidFill>
                <a:latin typeface="Poppins Medium"/>
                <a:cs typeface="Poppins Medium"/>
              </a:rPr>
              <a:t>RIYADH</a:t>
            </a:r>
            <a:r>
              <a:rPr sz="1100" spc="-10" dirty="0">
                <a:solidFill>
                  <a:srgbClr val="232D69"/>
                </a:solidFill>
                <a:latin typeface="Poppins Medium"/>
                <a:cs typeface="Poppins Medium"/>
              </a:rPr>
              <a:t> </a:t>
            </a:r>
            <a:r>
              <a:rPr sz="1100" dirty="0">
                <a:solidFill>
                  <a:srgbClr val="232D69"/>
                </a:solidFill>
                <a:latin typeface="Poppins Medium"/>
                <a:cs typeface="Poppins Medium"/>
              </a:rPr>
              <a:t>CITY</a:t>
            </a:r>
            <a:r>
              <a:rPr sz="1100" spc="-10" dirty="0">
                <a:solidFill>
                  <a:srgbClr val="232D69"/>
                </a:solidFill>
                <a:latin typeface="Poppins Medium"/>
                <a:cs typeface="Poppins Medium"/>
              </a:rPr>
              <a:t> </a:t>
            </a:r>
            <a:r>
              <a:rPr sz="1100" dirty="0">
                <a:solidFill>
                  <a:srgbClr val="232D69"/>
                </a:solidFill>
                <a:latin typeface="Poppins Medium"/>
                <a:cs typeface="Poppins Medium"/>
              </a:rPr>
              <a:t>SOUTH</a:t>
            </a:r>
            <a:r>
              <a:rPr sz="1100" spc="-5" dirty="0">
                <a:solidFill>
                  <a:srgbClr val="232D69"/>
                </a:solidFill>
                <a:latin typeface="Poppins Medium"/>
                <a:cs typeface="Poppins Medium"/>
              </a:rPr>
              <a:t> </a:t>
            </a:r>
            <a:r>
              <a:rPr sz="1100" dirty="0">
                <a:solidFill>
                  <a:srgbClr val="232D69"/>
                </a:solidFill>
                <a:latin typeface="Poppins Medium"/>
                <a:cs typeface="Poppins Medium"/>
              </a:rPr>
              <a:t>PHASE</a:t>
            </a:r>
            <a:r>
              <a:rPr sz="1100" spc="-10" dirty="0">
                <a:solidFill>
                  <a:srgbClr val="232D69"/>
                </a:solidFill>
                <a:latin typeface="Poppins Medium"/>
                <a:cs typeface="Poppins Medium"/>
              </a:rPr>
              <a:t> </a:t>
            </a:r>
            <a:r>
              <a:rPr sz="1100" dirty="0">
                <a:solidFill>
                  <a:srgbClr val="232D69"/>
                </a:solidFill>
                <a:latin typeface="Poppins Medium"/>
                <a:cs typeface="Poppins Medium"/>
              </a:rPr>
              <a:t>1</a:t>
            </a:r>
            <a:r>
              <a:rPr sz="1100" spc="-10" dirty="0">
                <a:solidFill>
                  <a:srgbClr val="232D69"/>
                </a:solidFill>
                <a:latin typeface="Poppins Medium"/>
                <a:cs typeface="Poppins Medium"/>
              </a:rPr>
              <a:t> </a:t>
            </a:r>
            <a:r>
              <a:rPr sz="1100" dirty="0">
                <a:solidFill>
                  <a:srgbClr val="232D69"/>
                </a:solidFill>
                <a:latin typeface="Poppins Medium"/>
                <a:cs typeface="Poppins Medium"/>
              </a:rPr>
              <a:t>&amp;</a:t>
            </a:r>
            <a:r>
              <a:rPr sz="1100" spc="-5" dirty="0">
                <a:solidFill>
                  <a:srgbClr val="232D69"/>
                </a:solidFill>
                <a:latin typeface="Poppins Medium"/>
                <a:cs typeface="Poppins Medium"/>
              </a:rPr>
              <a:t> </a:t>
            </a:r>
            <a:r>
              <a:rPr sz="1100" spc="-50" dirty="0">
                <a:solidFill>
                  <a:srgbClr val="232D69"/>
                </a:solidFill>
                <a:latin typeface="Poppins Medium"/>
                <a:cs typeface="Poppins Medium"/>
              </a:rPr>
              <a:t>2</a:t>
            </a:r>
            <a:endParaRPr sz="1100">
              <a:latin typeface="Poppins Medium"/>
              <a:cs typeface="Poppins Medium"/>
            </a:endParaRPr>
          </a:p>
          <a:p>
            <a:pPr algn="ctr">
              <a:lnSpc>
                <a:spcPct val="100000"/>
              </a:lnSpc>
              <a:spcBef>
                <a:spcPts val="380"/>
              </a:spcBef>
            </a:pPr>
            <a:r>
              <a:rPr sz="900" dirty="0">
                <a:solidFill>
                  <a:srgbClr val="6D6E71"/>
                </a:solidFill>
                <a:latin typeface="Poppins Light"/>
                <a:cs typeface="Poppins Light"/>
              </a:rPr>
              <a:t>ABU</a:t>
            </a:r>
            <a:r>
              <a:rPr sz="900" spc="-20" dirty="0">
                <a:solidFill>
                  <a:srgbClr val="6D6E71"/>
                </a:solidFill>
                <a:latin typeface="Poppins Light"/>
                <a:cs typeface="Poppins Light"/>
              </a:rPr>
              <a:t> </a:t>
            </a:r>
            <a:r>
              <a:rPr sz="900" spc="-10" dirty="0">
                <a:solidFill>
                  <a:srgbClr val="6D6E71"/>
                </a:solidFill>
                <a:latin typeface="Poppins Light"/>
                <a:cs typeface="Poppins Light"/>
              </a:rPr>
              <a:t>DHABI</a:t>
            </a:r>
            <a:endParaRPr sz="900">
              <a:latin typeface="Poppins Light"/>
              <a:cs typeface="Poppins Light"/>
            </a:endParaRPr>
          </a:p>
        </p:txBody>
      </p:sp>
      <p:grpSp>
        <p:nvGrpSpPr>
          <p:cNvPr id="20" name="object 20"/>
          <p:cNvGrpSpPr/>
          <p:nvPr/>
        </p:nvGrpSpPr>
        <p:grpSpPr>
          <a:xfrm>
            <a:off x="3624131" y="4057995"/>
            <a:ext cx="2387600" cy="1410970"/>
            <a:chOff x="3624131" y="4057995"/>
            <a:chExt cx="2387600" cy="1410970"/>
          </a:xfrm>
        </p:grpSpPr>
        <p:pic>
          <p:nvPicPr>
            <p:cNvPr id="21" name="object 21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3630485" y="4064342"/>
              <a:ext cx="2374620" cy="1397838"/>
            </a:xfrm>
            <a:prstGeom prst="rect">
              <a:avLst/>
            </a:prstGeom>
          </p:spPr>
        </p:pic>
        <p:sp>
          <p:nvSpPr>
            <p:cNvPr id="22" name="object 22"/>
            <p:cNvSpPr/>
            <p:nvPr/>
          </p:nvSpPr>
          <p:spPr>
            <a:xfrm>
              <a:off x="3630481" y="4064345"/>
              <a:ext cx="2374900" cy="1398270"/>
            </a:xfrm>
            <a:custGeom>
              <a:avLst/>
              <a:gdLst/>
              <a:ahLst/>
              <a:cxnLst/>
              <a:rect l="l" t="t" r="r" b="b"/>
              <a:pathLst>
                <a:path w="2374900" h="1398270">
                  <a:moveTo>
                    <a:pt x="2267115" y="1397838"/>
                  </a:moveTo>
                  <a:lnTo>
                    <a:pt x="107518" y="1397838"/>
                  </a:lnTo>
                  <a:lnTo>
                    <a:pt x="65665" y="1389389"/>
                  </a:lnTo>
                  <a:lnTo>
                    <a:pt x="31489" y="1366350"/>
                  </a:lnTo>
                  <a:lnTo>
                    <a:pt x="8448" y="1332178"/>
                  </a:lnTo>
                  <a:lnTo>
                    <a:pt x="0" y="1290332"/>
                  </a:lnTo>
                  <a:lnTo>
                    <a:pt x="0" y="107518"/>
                  </a:lnTo>
                  <a:lnTo>
                    <a:pt x="8448" y="65670"/>
                  </a:lnTo>
                  <a:lnTo>
                    <a:pt x="31489" y="31494"/>
                  </a:lnTo>
                  <a:lnTo>
                    <a:pt x="65665" y="8450"/>
                  </a:lnTo>
                  <a:lnTo>
                    <a:pt x="107518" y="0"/>
                  </a:lnTo>
                  <a:lnTo>
                    <a:pt x="2267115" y="0"/>
                  </a:lnTo>
                  <a:lnTo>
                    <a:pt x="2308960" y="8450"/>
                  </a:lnTo>
                  <a:lnTo>
                    <a:pt x="2343132" y="31494"/>
                  </a:lnTo>
                  <a:lnTo>
                    <a:pt x="2366172" y="65670"/>
                  </a:lnTo>
                  <a:lnTo>
                    <a:pt x="2374620" y="107518"/>
                  </a:lnTo>
                  <a:lnTo>
                    <a:pt x="2374620" y="1290332"/>
                  </a:lnTo>
                  <a:lnTo>
                    <a:pt x="2366172" y="1332178"/>
                  </a:lnTo>
                  <a:lnTo>
                    <a:pt x="2343132" y="1366350"/>
                  </a:lnTo>
                  <a:lnTo>
                    <a:pt x="2308960" y="1389389"/>
                  </a:lnTo>
                  <a:lnTo>
                    <a:pt x="2267115" y="1397838"/>
                  </a:lnTo>
                  <a:close/>
                </a:path>
              </a:pathLst>
            </a:custGeom>
            <a:ln w="12700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23" name="object 23"/>
          <p:cNvSpPr txBox="1"/>
          <p:nvPr/>
        </p:nvSpPr>
        <p:spPr>
          <a:xfrm>
            <a:off x="6840296" y="5481700"/>
            <a:ext cx="1056005" cy="437515"/>
          </a:xfrm>
          <a:prstGeom prst="rect">
            <a:avLst/>
          </a:prstGeom>
        </p:spPr>
        <p:txBody>
          <a:bodyPr vert="horz" wrap="square" lIns="0" tIns="71755" rIns="0" bIns="0" rtlCol="0">
            <a:spAutoFit/>
          </a:bodyPr>
          <a:lstStyle/>
          <a:p>
            <a:pPr algn="ctr">
              <a:lnSpc>
                <a:spcPct val="100000"/>
              </a:lnSpc>
              <a:spcBef>
                <a:spcPts val="565"/>
              </a:spcBef>
            </a:pPr>
            <a:r>
              <a:rPr sz="1100" dirty="0">
                <a:solidFill>
                  <a:srgbClr val="232D69"/>
                </a:solidFill>
                <a:latin typeface="Poppins Medium"/>
                <a:cs typeface="Poppins Medium"/>
              </a:rPr>
              <a:t>AL SADER </a:t>
            </a:r>
            <a:r>
              <a:rPr sz="1100" spc="-20" dirty="0">
                <a:solidFill>
                  <a:srgbClr val="232D69"/>
                </a:solidFill>
                <a:latin typeface="Poppins Medium"/>
                <a:cs typeface="Poppins Medium"/>
              </a:rPr>
              <a:t>AREA</a:t>
            </a:r>
            <a:endParaRPr sz="1100">
              <a:latin typeface="Poppins Medium"/>
              <a:cs typeface="Poppins Medium"/>
            </a:endParaRPr>
          </a:p>
          <a:p>
            <a:pPr algn="ctr">
              <a:lnSpc>
                <a:spcPct val="100000"/>
              </a:lnSpc>
              <a:spcBef>
                <a:spcPts val="380"/>
              </a:spcBef>
            </a:pPr>
            <a:r>
              <a:rPr sz="900" dirty="0">
                <a:solidFill>
                  <a:srgbClr val="6D6E71"/>
                </a:solidFill>
                <a:latin typeface="Poppins Light"/>
                <a:cs typeface="Poppins Light"/>
              </a:rPr>
              <a:t>ABU</a:t>
            </a:r>
            <a:r>
              <a:rPr sz="900" spc="-20" dirty="0">
                <a:solidFill>
                  <a:srgbClr val="6D6E71"/>
                </a:solidFill>
                <a:latin typeface="Poppins Light"/>
                <a:cs typeface="Poppins Light"/>
              </a:rPr>
              <a:t> </a:t>
            </a:r>
            <a:r>
              <a:rPr sz="900" spc="-10" dirty="0">
                <a:solidFill>
                  <a:srgbClr val="6D6E71"/>
                </a:solidFill>
                <a:latin typeface="Poppins Light"/>
                <a:cs typeface="Poppins Light"/>
              </a:rPr>
              <a:t>DHABI</a:t>
            </a:r>
            <a:endParaRPr sz="900">
              <a:latin typeface="Poppins Light"/>
              <a:cs typeface="Poppins Light"/>
            </a:endParaRPr>
          </a:p>
        </p:txBody>
      </p:sp>
      <p:pic>
        <p:nvPicPr>
          <p:cNvPr id="24" name="object 24"/>
          <p:cNvPicPr/>
          <p:nvPr/>
        </p:nvPicPr>
        <p:blipFill>
          <a:blip r:embed="rId7" cstate="print"/>
          <a:stretch>
            <a:fillRect/>
          </a:stretch>
        </p:blipFill>
        <p:spPr>
          <a:xfrm>
            <a:off x="6180963" y="4064343"/>
            <a:ext cx="2374633" cy="1397838"/>
          </a:xfrm>
          <a:prstGeom prst="rect">
            <a:avLst/>
          </a:prstGeom>
        </p:spPr>
      </p:pic>
      <p:sp>
        <p:nvSpPr>
          <p:cNvPr id="25" name="object 25"/>
          <p:cNvSpPr txBox="1"/>
          <p:nvPr/>
        </p:nvSpPr>
        <p:spPr>
          <a:xfrm>
            <a:off x="8962814" y="5481700"/>
            <a:ext cx="1911985" cy="437515"/>
          </a:xfrm>
          <a:prstGeom prst="rect">
            <a:avLst/>
          </a:prstGeom>
        </p:spPr>
        <p:txBody>
          <a:bodyPr vert="horz" wrap="square" lIns="0" tIns="71755" rIns="0" bIns="0" rtlCol="0">
            <a:spAutoFit/>
          </a:bodyPr>
          <a:lstStyle/>
          <a:p>
            <a:pPr algn="ctr">
              <a:lnSpc>
                <a:spcPct val="100000"/>
              </a:lnSpc>
              <a:spcBef>
                <a:spcPts val="565"/>
              </a:spcBef>
            </a:pPr>
            <a:r>
              <a:rPr sz="1100" dirty="0">
                <a:solidFill>
                  <a:srgbClr val="232D69"/>
                </a:solidFill>
                <a:latin typeface="Poppins Medium"/>
                <a:cs typeface="Poppins Medium"/>
              </a:rPr>
              <a:t>AL MERIEF </a:t>
            </a:r>
            <a:r>
              <a:rPr sz="1100" spc="-10" dirty="0">
                <a:solidFill>
                  <a:srgbClr val="232D69"/>
                </a:solidFill>
                <a:latin typeface="Poppins Medium"/>
                <a:cs typeface="Poppins Medium"/>
              </a:rPr>
              <a:t>INFRASTRUCTURE</a:t>
            </a:r>
            <a:endParaRPr sz="1100">
              <a:latin typeface="Poppins Medium"/>
              <a:cs typeface="Poppins Medium"/>
            </a:endParaRPr>
          </a:p>
          <a:p>
            <a:pPr algn="ctr">
              <a:lnSpc>
                <a:spcPct val="100000"/>
              </a:lnSpc>
              <a:spcBef>
                <a:spcPts val="380"/>
              </a:spcBef>
            </a:pPr>
            <a:r>
              <a:rPr sz="900" dirty="0">
                <a:solidFill>
                  <a:srgbClr val="6D6E71"/>
                </a:solidFill>
                <a:latin typeface="Poppins Light"/>
                <a:cs typeface="Poppins Light"/>
              </a:rPr>
              <a:t>ABU</a:t>
            </a:r>
            <a:r>
              <a:rPr sz="900" spc="-20" dirty="0">
                <a:solidFill>
                  <a:srgbClr val="6D6E71"/>
                </a:solidFill>
                <a:latin typeface="Poppins Light"/>
                <a:cs typeface="Poppins Light"/>
              </a:rPr>
              <a:t> </a:t>
            </a:r>
            <a:r>
              <a:rPr sz="900" spc="-10" dirty="0">
                <a:solidFill>
                  <a:srgbClr val="6D6E71"/>
                </a:solidFill>
                <a:latin typeface="Poppins Light"/>
                <a:cs typeface="Poppins Light"/>
              </a:rPr>
              <a:t>DHABI</a:t>
            </a:r>
            <a:endParaRPr sz="900">
              <a:latin typeface="Poppins Light"/>
              <a:cs typeface="Poppins Light"/>
            </a:endParaRPr>
          </a:p>
        </p:txBody>
      </p:sp>
      <p:grpSp>
        <p:nvGrpSpPr>
          <p:cNvPr id="26" name="object 26"/>
          <p:cNvGrpSpPr/>
          <p:nvPr/>
        </p:nvGrpSpPr>
        <p:grpSpPr>
          <a:xfrm>
            <a:off x="6174615" y="-4762"/>
            <a:ext cx="6015355" cy="6510020"/>
            <a:chOff x="6174615" y="-4762"/>
            <a:chExt cx="6015355" cy="6510020"/>
          </a:xfrm>
        </p:grpSpPr>
        <p:pic>
          <p:nvPicPr>
            <p:cNvPr id="27" name="object 27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8731453" y="4064343"/>
              <a:ext cx="2377884" cy="1397838"/>
            </a:xfrm>
            <a:prstGeom prst="rect">
              <a:avLst/>
            </a:prstGeom>
          </p:spPr>
        </p:pic>
        <p:sp>
          <p:nvSpPr>
            <p:cNvPr id="28" name="object 28"/>
            <p:cNvSpPr/>
            <p:nvPr/>
          </p:nvSpPr>
          <p:spPr>
            <a:xfrm>
              <a:off x="8731456" y="4064345"/>
              <a:ext cx="2378710" cy="1398270"/>
            </a:xfrm>
            <a:custGeom>
              <a:avLst/>
              <a:gdLst/>
              <a:ahLst/>
              <a:cxnLst/>
              <a:rect l="l" t="t" r="r" b="b"/>
              <a:pathLst>
                <a:path w="2378709" h="1398270">
                  <a:moveTo>
                    <a:pt x="2270632" y="1397838"/>
                  </a:moveTo>
                  <a:lnTo>
                    <a:pt x="107505" y="1397838"/>
                  </a:lnTo>
                  <a:lnTo>
                    <a:pt x="65659" y="1389389"/>
                  </a:lnTo>
                  <a:lnTo>
                    <a:pt x="31488" y="1366350"/>
                  </a:lnTo>
                  <a:lnTo>
                    <a:pt x="8448" y="1332178"/>
                  </a:lnTo>
                  <a:lnTo>
                    <a:pt x="0" y="1290332"/>
                  </a:lnTo>
                  <a:lnTo>
                    <a:pt x="0" y="107518"/>
                  </a:lnTo>
                  <a:lnTo>
                    <a:pt x="8448" y="65670"/>
                  </a:lnTo>
                  <a:lnTo>
                    <a:pt x="31488" y="31494"/>
                  </a:lnTo>
                  <a:lnTo>
                    <a:pt x="65659" y="8450"/>
                  </a:lnTo>
                  <a:lnTo>
                    <a:pt x="107505" y="0"/>
                  </a:lnTo>
                  <a:lnTo>
                    <a:pt x="2270632" y="0"/>
                  </a:lnTo>
                  <a:lnTo>
                    <a:pt x="2312478" y="8450"/>
                  </a:lnTo>
                  <a:lnTo>
                    <a:pt x="2346650" y="31494"/>
                  </a:lnTo>
                  <a:lnTo>
                    <a:pt x="2369690" y="65670"/>
                  </a:lnTo>
                  <a:lnTo>
                    <a:pt x="2378138" y="107518"/>
                  </a:lnTo>
                  <a:lnTo>
                    <a:pt x="2378138" y="1290332"/>
                  </a:lnTo>
                  <a:lnTo>
                    <a:pt x="2369690" y="1332178"/>
                  </a:lnTo>
                  <a:lnTo>
                    <a:pt x="2346650" y="1366350"/>
                  </a:lnTo>
                  <a:lnTo>
                    <a:pt x="2312478" y="1389389"/>
                  </a:lnTo>
                  <a:lnTo>
                    <a:pt x="2270632" y="1397838"/>
                  </a:lnTo>
                  <a:close/>
                </a:path>
              </a:pathLst>
            </a:custGeom>
            <a:ln w="12700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9" name="object 29"/>
            <p:cNvSpPr/>
            <p:nvPr/>
          </p:nvSpPr>
          <p:spPr>
            <a:xfrm>
              <a:off x="6180965" y="4064345"/>
              <a:ext cx="2374900" cy="1398270"/>
            </a:xfrm>
            <a:custGeom>
              <a:avLst/>
              <a:gdLst/>
              <a:ahLst/>
              <a:cxnLst/>
              <a:rect l="l" t="t" r="r" b="b"/>
              <a:pathLst>
                <a:path w="2374900" h="1398270">
                  <a:moveTo>
                    <a:pt x="2267115" y="1397838"/>
                  </a:moveTo>
                  <a:lnTo>
                    <a:pt x="107518" y="1397838"/>
                  </a:lnTo>
                  <a:lnTo>
                    <a:pt x="65665" y="1389389"/>
                  </a:lnTo>
                  <a:lnTo>
                    <a:pt x="31489" y="1366350"/>
                  </a:lnTo>
                  <a:lnTo>
                    <a:pt x="8448" y="1332178"/>
                  </a:lnTo>
                  <a:lnTo>
                    <a:pt x="0" y="1290332"/>
                  </a:lnTo>
                  <a:lnTo>
                    <a:pt x="0" y="107518"/>
                  </a:lnTo>
                  <a:lnTo>
                    <a:pt x="8448" y="65670"/>
                  </a:lnTo>
                  <a:lnTo>
                    <a:pt x="31489" y="31494"/>
                  </a:lnTo>
                  <a:lnTo>
                    <a:pt x="65665" y="8450"/>
                  </a:lnTo>
                  <a:lnTo>
                    <a:pt x="107518" y="0"/>
                  </a:lnTo>
                  <a:lnTo>
                    <a:pt x="2267115" y="0"/>
                  </a:lnTo>
                  <a:lnTo>
                    <a:pt x="2308960" y="8450"/>
                  </a:lnTo>
                  <a:lnTo>
                    <a:pt x="2343132" y="31494"/>
                  </a:lnTo>
                  <a:lnTo>
                    <a:pt x="2366172" y="65670"/>
                  </a:lnTo>
                  <a:lnTo>
                    <a:pt x="2374620" y="107518"/>
                  </a:lnTo>
                  <a:lnTo>
                    <a:pt x="2374620" y="1290332"/>
                  </a:lnTo>
                  <a:lnTo>
                    <a:pt x="2366172" y="1332178"/>
                  </a:lnTo>
                  <a:lnTo>
                    <a:pt x="2343132" y="1366350"/>
                  </a:lnTo>
                  <a:lnTo>
                    <a:pt x="2308960" y="1389389"/>
                  </a:lnTo>
                  <a:lnTo>
                    <a:pt x="2267115" y="1397838"/>
                  </a:lnTo>
                  <a:close/>
                </a:path>
              </a:pathLst>
            </a:custGeom>
            <a:ln w="12700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30" name="object 30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8731453" y="1810829"/>
              <a:ext cx="2282428" cy="1394587"/>
            </a:xfrm>
            <a:prstGeom prst="rect">
              <a:avLst/>
            </a:prstGeom>
          </p:spPr>
        </p:pic>
        <p:sp>
          <p:nvSpPr>
            <p:cNvPr id="31" name="object 31"/>
            <p:cNvSpPr/>
            <p:nvPr/>
          </p:nvSpPr>
          <p:spPr>
            <a:xfrm>
              <a:off x="8731456" y="1807592"/>
              <a:ext cx="2282825" cy="1398270"/>
            </a:xfrm>
            <a:custGeom>
              <a:avLst/>
              <a:gdLst/>
              <a:ahLst/>
              <a:cxnLst/>
              <a:rect l="l" t="t" r="r" b="b"/>
              <a:pathLst>
                <a:path w="2282825" h="1398270">
                  <a:moveTo>
                    <a:pt x="1455089" y="400570"/>
                  </a:moveTo>
                  <a:lnTo>
                    <a:pt x="1419056" y="362607"/>
                  </a:lnTo>
                  <a:lnTo>
                    <a:pt x="1382844" y="324850"/>
                  </a:lnTo>
                  <a:lnTo>
                    <a:pt x="1346454" y="287299"/>
                  </a:lnTo>
                  <a:lnTo>
                    <a:pt x="1309887" y="249953"/>
                  </a:lnTo>
                  <a:lnTo>
                    <a:pt x="1273144" y="212813"/>
                  </a:lnTo>
                  <a:lnTo>
                    <a:pt x="1236227" y="175879"/>
                  </a:lnTo>
                  <a:lnTo>
                    <a:pt x="1199135" y="139151"/>
                  </a:lnTo>
                  <a:lnTo>
                    <a:pt x="1161871" y="102628"/>
                  </a:lnTo>
                  <a:lnTo>
                    <a:pt x="1124435" y="66311"/>
                  </a:lnTo>
                  <a:lnTo>
                    <a:pt x="1086827" y="30200"/>
                  </a:lnTo>
                  <a:lnTo>
                    <a:pt x="1051950" y="7813"/>
                  </a:lnTo>
                  <a:lnTo>
                    <a:pt x="1011224" y="0"/>
                  </a:lnTo>
                  <a:lnTo>
                    <a:pt x="106121" y="0"/>
                  </a:lnTo>
                  <a:lnTo>
                    <a:pt x="64813" y="8339"/>
                  </a:lnTo>
                  <a:lnTo>
                    <a:pt x="31081" y="31081"/>
                  </a:lnTo>
                  <a:lnTo>
                    <a:pt x="8339" y="64813"/>
                  </a:lnTo>
                  <a:lnTo>
                    <a:pt x="0" y="106121"/>
                  </a:lnTo>
                  <a:lnTo>
                    <a:pt x="0" y="1291704"/>
                  </a:lnTo>
                  <a:lnTo>
                    <a:pt x="8339" y="1333012"/>
                  </a:lnTo>
                  <a:lnTo>
                    <a:pt x="31081" y="1366743"/>
                  </a:lnTo>
                  <a:lnTo>
                    <a:pt x="64813" y="1389486"/>
                  </a:lnTo>
                  <a:lnTo>
                    <a:pt x="106121" y="1397825"/>
                  </a:lnTo>
                  <a:lnTo>
                    <a:pt x="2282431" y="1397825"/>
                  </a:lnTo>
                  <a:lnTo>
                    <a:pt x="2253126" y="1357678"/>
                  </a:lnTo>
                  <a:lnTo>
                    <a:pt x="2223616" y="1317669"/>
                  </a:lnTo>
                  <a:lnTo>
                    <a:pt x="2193903" y="1277798"/>
                  </a:lnTo>
                  <a:lnTo>
                    <a:pt x="2163985" y="1238067"/>
                  </a:lnTo>
                  <a:lnTo>
                    <a:pt x="2133863" y="1198476"/>
                  </a:lnTo>
                  <a:lnTo>
                    <a:pt x="2103539" y="1159026"/>
                  </a:lnTo>
                  <a:lnTo>
                    <a:pt x="2073012" y="1119717"/>
                  </a:lnTo>
                  <a:lnTo>
                    <a:pt x="2042283" y="1080550"/>
                  </a:lnTo>
                  <a:lnTo>
                    <a:pt x="2011352" y="1041525"/>
                  </a:lnTo>
                  <a:lnTo>
                    <a:pt x="1980219" y="1002644"/>
                  </a:lnTo>
                  <a:lnTo>
                    <a:pt x="1948886" y="963907"/>
                  </a:lnTo>
                  <a:lnTo>
                    <a:pt x="1917353" y="925315"/>
                  </a:lnTo>
                  <a:lnTo>
                    <a:pt x="1885619" y="886867"/>
                  </a:lnTo>
                  <a:lnTo>
                    <a:pt x="1853686" y="848566"/>
                  </a:lnTo>
                  <a:lnTo>
                    <a:pt x="1821554" y="810411"/>
                  </a:lnTo>
                  <a:lnTo>
                    <a:pt x="1789224" y="772404"/>
                  </a:lnTo>
                  <a:lnTo>
                    <a:pt x="1756695" y="734544"/>
                  </a:lnTo>
                  <a:lnTo>
                    <a:pt x="1723968" y="696833"/>
                  </a:lnTo>
                  <a:lnTo>
                    <a:pt x="1691044" y="659271"/>
                  </a:lnTo>
                  <a:lnTo>
                    <a:pt x="1657923" y="621859"/>
                  </a:lnTo>
                  <a:lnTo>
                    <a:pt x="1624606" y="584598"/>
                  </a:lnTo>
                  <a:lnTo>
                    <a:pt x="1591093" y="547487"/>
                  </a:lnTo>
                  <a:lnTo>
                    <a:pt x="1557384" y="510529"/>
                  </a:lnTo>
                  <a:lnTo>
                    <a:pt x="1523480" y="473722"/>
                  </a:lnTo>
                  <a:lnTo>
                    <a:pt x="1489382" y="437069"/>
                  </a:lnTo>
                  <a:lnTo>
                    <a:pt x="1455089" y="400570"/>
                  </a:lnTo>
                  <a:close/>
                </a:path>
              </a:pathLst>
            </a:custGeom>
            <a:ln w="12700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2" name="object 32"/>
            <p:cNvSpPr/>
            <p:nvPr/>
          </p:nvSpPr>
          <p:spPr>
            <a:xfrm>
              <a:off x="7924228" y="-2"/>
              <a:ext cx="4265295" cy="4448810"/>
            </a:xfrm>
            <a:custGeom>
              <a:avLst/>
              <a:gdLst/>
              <a:ahLst/>
              <a:cxnLst/>
              <a:rect l="l" t="t" r="r" b="b"/>
              <a:pathLst>
                <a:path w="4265295" h="4448810">
                  <a:moveTo>
                    <a:pt x="4265002" y="0"/>
                  </a:moveTo>
                  <a:lnTo>
                    <a:pt x="0" y="0"/>
                  </a:lnTo>
                  <a:lnTo>
                    <a:pt x="86943" y="48528"/>
                  </a:lnTo>
                  <a:lnTo>
                    <a:pt x="173507" y="97953"/>
                  </a:lnTo>
                  <a:lnTo>
                    <a:pt x="259686" y="148274"/>
                  </a:lnTo>
                  <a:lnTo>
                    <a:pt x="345471" y="199490"/>
                  </a:lnTo>
                  <a:lnTo>
                    <a:pt x="430857" y="251602"/>
                  </a:lnTo>
                  <a:lnTo>
                    <a:pt x="515837" y="304610"/>
                  </a:lnTo>
                  <a:lnTo>
                    <a:pt x="600403" y="358512"/>
                  </a:lnTo>
                  <a:lnTo>
                    <a:pt x="684548" y="413310"/>
                  </a:lnTo>
                  <a:lnTo>
                    <a:pt x="768266" y="469003"/>
                  </a:lnTo>
                  <a:lnTo>
                    <a:pt x="851551" y="525590"/>
                  </a:lnTo>
                  <a:lnTo>
                    <a:pt x="934394" y="583073"/>
                  </a:lnTo>
                  <a:lnTo>
                    <a:pt x="1016789" y="641449"/>
                  </a:lnTo>
                  <a:lnTo>
                    <a:pt x="1098729" y="700721"/>
                  </a:lnTo>
                  <a:lnTo>
                    <a:pt x="1180208" y="760887"/>
                  </a:lnTo>
                  <a:lnTo>
                    <a:pt x="1261217" y="821947"/>
                  </a:lnTo>
                  <a:lnTo>
                    <a:pt x="1341752" y="883901"/>
                  </a:lnTo>
                  <a:lnTo>
                    <a:pt x="1421804" y="946749"/>
                  </a:lnTo>
                  <a:lnTo>
                    <a:pt x="1501366" y="1010491"/>
                  </a:lnTo>
                  <a:lnTo>
                    <a:pt x="1580432" y="1075127"/>
                  </a:lnTo>
                  <a:lnTo>
                    <a:pt x="1658995" y="1140656"/>
                  </a:lnTo>
                  <a:lnTo>
                    <a:pt x="1737048" y="1207079"/>
                  </a:lnTo>
                  <a:lnTo>
                    <a:pt x="1814584" y="1274395"/>
                  </a:lnTo>
                  <a:lnTo>
                    <a:pt x="1853156" y="1308388"/>
                  </a:lnTo>
                  <a:lnTo>
                    <a:pt x="1891596" y="1342604"/>
                  </a:lnTo>
                  <a:lnTo>
                    <a:pt x="1929904" y="1377044"/>
                  </a:lnTo>
                  <a:lnTo>
                    <a:pt x="1968078" y="1411707"/>
                  </a:lnTo>
                  <a:lnTo>
                    <a:pt x="2006117" y="1446593"/>
                  </a:lnTo>
                  <a:lnTo>
                    <a:pt x="2044021" y="1481702"/>
                  </a:lnTo>
                  <a:lnTo>
                    <a:pt x="2081789" y="1517035"/>
                  </a:lnTo>
                  <a:lnTo>
                    <a:pt x="2119421" y="1552590"/>
                  </a:lnTo>
                  <a:lnTo>
                    <a:pt x="2156914" y="1588369"/>
                  </a:lnTo>
                  <a:lnTo>
                    <a:pt x="2194268" y="1624371"/>
                  </a:lnTo>
                  <a:lnTo>
                    <a:pt x="2231483" y="1660596"/>
                  </a:lnTo>
                  <a:lnTo>
                    <a:pt x="2268558" y="1697045"/>
                  </a:lnTo>
                  <a:lnTo>
                    <a:pt x="2305491" y="1733716"/>
                  </a:lnTo>
                  <a:lnTo>
                    <a:pt x="2342282" y="1770610"/>
                  </a:lnTo>
                  <a:lnTo>
                    <a:pt x="2378930" y="1807728"/>
                  </a:lnTo>
                  <a:lnTo>
                    <a:pt x="2415434" y="1845068"/>
                  </a:lnTo>
                  <a:lnTo>
                    <a:pt x="2451793" y="1882632"/>
                  </a:lnTo>
                  <a:lnTo>
                    <a:pt x="2488007" y="1920419"/>
                  </a:lnTo>
                  <a:lnTo>
                    <a:pt x="2524074" y="1958428"/>
                  </a:lnTo>
                  <a:lnTo>
                    <a:pt x="2559846" y="1996502"/>
                  </a:lnTo>
                  <a:lnTo>
                    <a:pt x="2595388" y="2034709"/>
                  </a:lnTo>
                  <a:lnTo>
                    <a:pt x="2630701" y="2073047"/>
                  </a:lnTo>
                  <a:lnTo>
                    <a:pt x="2665784" y="2111516"/>
                  </a:lnTo>
                  <a:lnTo>
                    <a:pt x="2700638" y="2150116"/>
                  </a:lnTo>
                  <a:lnTo>
                    <a:pt x="2735261" y="2188844"/>
                  </a:lnTo>
                  <a:lnTo>
                    <a:pt x="2769656" y="2227701"/>
                  </a:lnTo>
                  <a:lnTo>
                    <a:pt x="2803820" y="2266686"/>
                  </a:lnTo>
                  <a:lnTo>
                    <a:pt x="2837756" y="2305797"/>
                  </a:lnTo>
                  <a:lnTo>
                    <a:pt x="2871462" y="2345034"/>
                  </a:lnTo>
                  <a:lnTo>
                    <a:pt x="2904938" y="2384396"/>
                  </a:lnTo>
                  <a:lnTo>
                    <a:pt x="2938185" y="2423882"/>
                  </a:lnTo>
                  <a:lnTo>
                    <a:pt x="2971203" y="2463491"/>
                  </a:lnTo>
                  <a:lnTo>
                    <a:pt x="3003991" y="2503223"/>
                  </a:lnTo>
                  <a:lnTo>
                    <a:pt x="3068881" y="2583050"/>
                  </a:lnTo>
                  <a:lnTo>
                    <a:pt x="3132853" y="2663356"/>
                  </a:lnTo>
                  <a:lnTo>
                    <a:pt x="3195909" y="2744135"/>
                  </a:lnTo>
                  <a:lnTo>
                    <a:pt x="3258049" y="2825379"/>
                  </a:lnTo>
                  <a:lnTo>
                    <a:pt x="3319272" y="2907082"/>
                  </a:lnTo>
                  <a:lnTo>
                    <a:pt x="3379580" y="2989237"/>
                  </a:lnTo>
                  <a:lnTo>
                    <a:pt x="3438973" y="3071838"/>
                  </a:lnTo>
                  <a:lnTo>
                    <a:pt x="3497451" y="3154876"/>
                  </a:lnTo>
                  <a:lnTo>
                    <a:pt x="3555014" y="3238346"/>
                  </a:lnTo>
                  <a:lnTo>
                    <a:pt x="3611662" y="3322241"/>
                  </a:lnTo>
                  <a:lnTo>
                    <a:pt x="3667396" y="3406554"/>
                  </a:lnTo>
                  <a:lnTo>
                    <a:pt x="3722217" y="3491277"/>
                  </a:lnTo>
                  <a:lnTo>
                    <a:pt x="3776123" y="3576405"/>
                  </a:lnTo>
                  <a:lnTo>
                    <a:pt x="3829117" y="3661929"/>
                  </a:lnTo>
                  <a:lnTo>
                    <a:pt x="3881197" y="3747845"/>
                  </a:lnTo>
                  <a:lnTo>
                    <a:pt x="3932364" y="3834144"/>
                  </a:lnTo>
                  <a:lnTo>
                    <a:pt x="3982619" y="3920819"/>
                  </a:lnTo>
                  <a:lnTo>
                    <a:pt x="4031962" y="4007865"/>
                  </a:lnTo>
                  <a:lnTo>
                    <a:pt x="4080393" y="4095274"/>
                  </a:lnTo>
                  <a:lnTo>
                    <a:pt x="4127912" y="4183039"/>
                  </a:lnTo>
                  <a:lnTo>
                    <a:pt x="4174520" y="4271153"/>
                  </a:lnTo>
                  <a:lnTo>
                    <a:pt x="4220216" y="4359610"/>
                  </a:lnTo>
                  <a:lnTo>
                    <a:pt x="4265002" y="4448403"/>
                  </a:lnTo>
                  <a:lnTo>
                    <a:pt x="4265002" y="0"/>
                  </a:lnTo>
                  <a:close/>
                </a:path>
              </a:pathLst>
            </a:custGeom>
            <a:solidFill>
              <a:srgbClr val="232D6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3" name="object 33"/>
            <p:cNvSpPr/>
            <p:nvPr/>
          </p:nvSpPr>
          <p:spPr>
            <a:xfrm>
              <a:off x="10290907" y="603689"/>
              <a:ext cx="833119" cy="655320"/>
            </a:xfrm>
            <a:custGeom>
              <a:avLst/>
              <a:gdLst/>
              <a:ahLst/>
              <a:cxnLst/>
              <a:rect l="l" t="t" r="r" b="b"/>
              <a:pathLst>
                <a:path w="833120" h="655319">
                  <a:moveTo>
                    <a:pt x="415861" y="0"/>
                  </a:moveTo>
                  <a:lnTo>
                    <a:pt x="226415" y="297726"/>
                  </a:lnTo>
                  <a:lnTo>
                    <a:pt x="255041" y="342811"/>
                  </a:lnTo>
                  <a:lnTo>
                    <a:pt x="374777" y="297713"/>
                  </a:lnTo>
                  <a:lnTo>
                    <a:pt x="372973" y="292900"/>
                  </a:lnTo>
                  <a:lnTo>
                    <a:pt x="371944" y="287693"/>
                  </a:lnTo>
                  <a:lnTo>
                    <a:pt x="371944" y="282244"/>
                  </a:lnTo>
                  <a:lnTo>
                    <a:pt x="375395" y="265147"/>
                  </a:lnTo>
                  <a:lnTo>
                    <a:pt x="384806" y="251183"/>
                  </a:lnTo>
                  <a:lnTo>
                    <a:pt x="398766" y="241768"/>
                  </a:lnTo>
                  <a:lnTo>
                    <a:pt x="415861" y="238315"/>
                  </a:lnTo>
                  <a:lnTo>
                    <a:pt x="432947" y="241768"/>
                  </a:lnTo>
                  <a:lnTo>
                    <a:pt x="446898" y="251183"/>
                  </a:lnTo>
                  <a:lnTo>
                    <a:pt x="456304" y="265147"/>
                  </a:lnTo>
                  <a:lnTo>
                    <a:pt x="459752" y="282244"/>
                  </a:lnTo>
                  <a:lnTo>
                    <a:pt x="456304" y="299338"/>
                  </a:lnTo>
                  <a:lnTo>
                    <a:pt x="446898" y="313293"/>
                  </a:lnTo>
                  <a:lnTo>
                    <a:pt x="432947" y="322699"/>
                  </a:lnTo>
                  <a:lnTo>
                    <a:pt x="415861" y="326148"/>
                  </a:lnTo>
                  <a:lnTo>
                    <a:pt x="406383" y="325119"/>
                  </a:lnTo>
                  <a:lnTo>
                    <a:pt x="397633" y="322181"/>
                  </a:lnTo>
                  <a:lnTo>
                    <a:pt x="389822" y="317560"/>
                  </a:lnTo>
                  <a:lnTo>
                    <a:pt x="383159" y="311480"/>
                  </a:lnTo>
                  <a:lnTo>
                    <a:pt x="0" y="654126"/>
                  </a:lnTo>
                  <a:lnTo>
                    <a:pt x="41003" y="630266"/>
                  </a:lnTo>
                  <a:lnTo>
                    <a:pt x="83524" y="608850"/>
                  </a:lnTo>
                  <a:lnTo>
                    <a:pt x="127468" y="589975"/>
                  </a:lnTo>
                  <a:lnTo>
                    <a:pt x="172738" y="573737"/>
                  </a:lnTo>
                  <a:lnTo>
                    <a:pt x="219241" y="560233"/>
                  </a:lnTo>
                  <a:lnTo>
                    <a:pt x="266879" y="549561"/>
                  </a:lnTo>
                  <a:lnTo>
                    <a:pt x="315559" y="541819"/>
                  </a:lnTo>
                  <a:lnTo>
                    <a:pt x="365183" y="537102"/>
                  </a:lnTo>
                  <a:lnTo>
                    <a:pt x="415658" y="535508"/>
                  </a:lnTo>
                  <a:lnTo>
                    <a:pt x="466308" y="537113"/>
                  </a:lnTo>
                  <a:lnTo>
                    <a:pt x="516102" y="541862"/>
                  </a:lnTo>
                  <a:lnTo>
                    <a:pt x="564944" y="549659"/>
                  </a:lnTo>
                  <a:lnTo>
                    <a:pt x="612737" y="560404"/>
                  </a:lnTo>
                  <a:lnTo>
                    <a:pt x="659386" y="573999"/>
                  </a:lnTo>
                  <a:lnTo>
                    <a:pt x="704793" y="590347"/>
                  </a:lnTo>
                  <a:lnTo>
                    <a:pt x="748861" y="609350"/>
                  </a:lnTo>
                  <a:lnTo>
                    <a:pt x="791496" y="630909"/>
                  </a:lnTo>
                  <a:lnTo>
                    <a:pt x="832599" y="654926"/>
                  </a:lnTo>
                  <a:lnTo>
                    <a:pt x="415861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4" name="object 34"/>
            <p:cNvSpPr/>
            <p:nvPr/>
          </p:nvSpPr>
          <p:spPr>
            <a:xfrm>
              <a:off x="11070358" y="5"/>
              <a:ext cx="1119505" cy="4449445"/>
            </a:xfrm>
            <a:custGeom>
              <a:avLst/>
              <a:gdLst/>
              <a:ahLst/>
              <a:cxnLst/>
              <a:rect l="l" t="t" r="r" b="b"/>
              <a:pathLst>
                <a:path w="1119504" h="4449445">
                  <a:moveTo>
                    <a:pt x="381660" y="0"/>
                  </a:moveTo>
                  <a:lnTo>
                    <a:pt x="0" y="0"/>
                  </a:lnTo>
                  <a:lnTo>
                    <a:pt x="21284" y="44243"/>
                  </a:lnTo>
                  <a:lnTo>
                    <a:pt x="42296" y="88645"/>
                  </a:lnTo>
                  <a:lnTo>
                    <a:pt x="63036" y="133204"/>
                  </a:lnTo>
                  <a:lnTo>
                    <a:pt x="83502" y="177919"/>
                  </a:lnTo>
                  <a:lnTo>
                    <a:pt x="103693" y="222789"/>
                  </a:lnTo>
                  <a:lnTo>
                    <a:pt x="123607" y="267814"/>
                  </a:lnTo>
                  <a:lnTo>
                    <a:pt x="143245" y="312992"/>
                  </a:lnTo>
                  <a:lnTo>
                    <a:pt x="162604" y="358322"/>
                  </a:lnTo>
                  <a:lnTo>
                    <a:pt x="181683" y="403803"/>
                  </a:lnTo>
                  <a:lnTo>
                    <a:pt x="200482" y="449435"/>
                  </a:lnTo>
                  <a:lnTo>
                    <a:pt x="218999" y="495215"/>
                  </a:lnTo>
                  <a:lnTo>
                    <a:pt x="237233" y="541144"/>
                  </a:lnTo>
                  <a:lnTo>
                    <a:pt x="255183" y="587220"/>
                  </a:lnTo>
                  <a:lnTo>
                    <a:pt x="272847" y="633441"/>
                  </a:lnTo>
                  <a:lnTo>
                    <a:pt x="290225" y="679808"/>
                  </a:lnTo>
                  <a:lnTo>
                    <a:pt x="307316" y="726319"/>
                  </a:lnTo>
                  <a:lnTo>
                    <a:pt x="324117" y="772973"/>
                  </a:lnTo>
                  <a:lnTo>
                    <a:pt x="340629" y="819769"/>
                  </a:lnTo>
                  <a:lnTo>
                    <a:pt x="356850" y="866706"/>
                  </a:lnTo>
                  <a:lnTo>
                    <a:pt x="372779" y="913782"/>
                  </a:lnTo>
                  <a:lnTo>
                    <a:pt x="388414" y="960998"/>
                  </a:lnTo>
                  <a:lnTo>
                    <a:pt x="403756" y="1008352"/>
                  </a:lnTo>
                  <a:lnTo>
                    <a:pt x="418801" y="1055842"/>
                  </a:lnTo>
                  <a:lnTo>
                    <a:pt x="433550" y="1103469"/>
                  </a:lnTo>
                  <a:lnTo>
                    <a:pt x="448001" y="1151230"/>
                  </a:lnTo>
                  <a:lnTo>
                    <a:pt x="462153" y="1199125"/>
                  </a:lnTo>
                  <a:lnTo>
                    <a:pt x="476005" y="1247153"/>
                  </a:lnTo>
                  <a:lnTo>
                    <a:pt x="489555" y="1295313"/>
                  </a:lnTo>
                  <a:lnTo>
                    <a:pt x="502803" y="1343603"/>
                  </a:lnTo>
                  <a:lnTo>
                    <a:pt x="515748" y="1392024"/>
                  </a:lnTo>
                  <a:lnTo>
                    <a:pt x="528388" y="1440573"/>
                  </a:lnTo>
                  <a:lnTo>
                    <a:pt x="540722" y="1489250"/>
                  </a:lnTo>
                  <a:lnTo>
                    <a:pt x="552749" y="1538053"/>
                  </a:lnTo>
                  <a:lnTo>
                    <a:pt x="564468" y="1586982"/>
                  </a:lnTo>
                  <a:lnTo>
                    <a:pt x="575878" y="1636036"/>
                  </a:lnTo>
                  <a:lnTo>
                    <a:pt x="586977" y="1685214"/>
                  </a:lnTo>
                  <a:lnTo>
                    <a:pt x="597765" y="1734514"/>
                  </a:lnTo>
                  <a:lnTo>
                    <a:pt x="608240" y="1783936"/>
                  </a:lnTo>
                  <a:lnTo>
                    <a:pt x="618401" y="1833478"/>
                  </a:lnTo>
                  <a:lnTo>
                    <a:pt x="628247" y="1883140"/>
                  </a:lnTo>
                  <a:lnTo>
                    <a:pt x="637777" y="1932920"/>
                  </a:lnTo>
                  <a:lnTo>
                    <a:pt x="646990" y="1982819"/>
                  </a:lnTo>
                  <a:lnTo>
                    <a:pt x="655885" y="2032833"/>
                  </a:lnTo>
                  <a:lnTo>
                    <a:pt x="664459" y="2082963"/>
                  </a:lnTo>
                  <a:lnTo>
                    <a:pt x="672714" y="2133208"/>
                  </a:lnTo>
                  <a:lnTo>
                    <a:pt x="680646" y="2183566"/>
                  </a:lnTo>
                  <a:lnTo>
                    <a:pt x="688255" y="2234036"/>
                  </a:lnTo>
                  <a:lnTo>
                    <a:pt x="695541" y="2284618"/>
                  </a:lnTo>
                  <a:lnTo>
                    <a:pt x="702501" y="2335311"/>
                  </a:lnTo>
                  <a:lnTo>
                    <a:pt x="709134" y="2386112"/>
                  </a:lnTo>
                  <a:lnTo>
                    <a:pt x="715440" y="2437022"/>
                  </a:lnTo>
                  <a:lnTo>
                    <a:pt x="721418" y="2488040"/>
                  </a:lnTo>
                  <a:lnTo>
                    <a:pt x="727065" y="2539164"/>
                  </a:lnTo>
                  <a:lnTo>
                    <a:pt x="732382" y="2590393"/>
                  </a:lnTo>
                  <a:lnTo>
                    <a:pt x="737366" y="2641726"/>
                  </a:lnTo>
                  <a:lnTo>
                    <a:pt x="742018" y="2693163"/>
                  </a:lnTo>
                  <a:lnTo>
                    <a:pt x="746334" y="2744702"/>
                  </a:lnTo>
                  <a:lnTo>
                    <a:pt x="750316" y="2796342"/>
                  </a:lnTo>
                  <a:lnTo>
                    <a:pt x="753960" y="2848082"/>
                  </a:lnTo>
                  <a:lnTo>
                    <a:pt x="757267" y="2899922"/>
                  </a:lnTo>
                  <a:lnTo>
                    <a:pt x="760235" y="2951860"/>
                  </a:lnTo>
                  <a:lnTo>
                    <a:pt x="762863" y="3003895"/>
                  </a:lnTo>
                  <a:lnTo>
                    <a:pt x="765149" y="3056026"/>
                  </a:lnTo>
                  <a:lnTo>
                    <a:pt x="767114" y="3108921"/>
                  </a:lnTo>
                  <a:lnTo>
                    <a:pt x="768715" y="3161771"/>
                  </a:lnTo>
                  <a:lnTo>
                    <a:pt x="769954" y="3214571"/>
                  </a:lnTo>
                  <a:lnTo>
                    <a:pt x="770834" y="3267316"/>
                  </a:lnTo>
                  <a:lnTo>
                    <a:pt x="771356" y="3320001"/>
                  </a:lnTo>
                  <a:lnTo>
                    <a:pt x="771523" y="3372619"/>
                  </a:lnTo>
                  <a:lnTo>
                    <a:pt x="771337" y="3425166"/>
                  </a:lnTo>
                  <a:lnTo>
                    <a:pt x="770800" y="3477636"/>
                  </a:lnTo>
                  <a:lnTo>
                    <a:pt x="769914" y="3530024"/>
                  </a:lnTo>
                  <a:lnTo>
                    <a:pt x="768681" y="3582324"/>
                  </a:lnTo>
                  <a:lnTo>
                    <a:pt x="767103" y="3634531"/>
                  </a:lnTo>
                  <a:lnTo>
                    <a:pt x="765183" y="3686641"/>
                  </a:lnTo>
                  <a:lnTo>
                    <a:pt x="762922" y="3738646"/>
                  </a:lnTo>
                  <a:lnTo>
                    <a:pt x="760323" y="3790543"/>
                  </a:lnTo>
                  <a:lnTo>
                    <a:pt x="811161" y="3877215"/>
                  </a:lnTo>
                  <a:lnTo>
                    <a:pt x="861078" y="3964262"/>
                  </a:lnTo>
                  <a:lnTo>
                    <a:pt x="910077" y="4051677"/>
                  </a:lnTo>
                  <a:lnTo>
                    <a:pt x="958159" y="4139454"/>
                  </a:lnTo>
                  <a:lnTo>
                    <a:pt x="1005324" y="4227585"/>
                  </a:lnTo>
                  <a:lnTo>
                    <a:pt x="1051575" y="4316064"/>
                  </a:lnTo>
                  <a:lnTo>
                    <a:pt x="1096912" y="4404884"/>
                  </a:lnTo>
                  <a:lnTo>
                    <a:pt x="1119238" y="4449419"/>
                  </a:lnTo>
                  <a:lnTo>
                    <a:pt x="1119238" y="760425"/>
                  </a:lnTo>
                  <a:lnTo>
                    <a:pt x="381660" y="0"/>
                  </a:lnTo>
                  <a:close/>
                </a:path>
              </a:pathLst>
            </a:custGeom>
            <a:solidFill>
              <a:srgbClr val="EDEDEE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5" name="object 35"/>
            <p:cNvSpPr/>
            <p:nvPr/>
          </p:nvSpPr>
          <p:spPr>
            <a:xfrm>
              <a:off x="11070437" y="0"/>
              <a:ext cx="771525" cy="6500495"/>
            </a:xfrm>
            <a:custGeom>
              <a:avLst/>
              <a:gdLst/>
              <a:ahLst/>
              <a:cxnLst/>
              <a:rect l="l" t="t" r="r" b="b"/>
              <a:pathLst>
                <a:path w="771525" h="6500495">
                  <a:moveTo>
                    <a:pt x="0" y="0"/>
                  </a:moveTo>
                  <a:lnTo>
                    <a:pt x="20040" y="41658"/>
                  </a:lnTo>
                  <a:lnTo>
                    <a:pt x="41055" y="86065"/>
                  </a:lnTo>
                  <a:lnTo>
                    <a:pt x="61799" y="130634"/>
                  </a:lnTo>
                  <a:lnTo>
                    <a:pt x="82271" y="175362"/>
                  </a:lnTo>
                  <a:lnTo>
                    <a:pt x="102469" y="220249"/>
                  </a:lnTo>
                  <a:lnTo>
                    <a:pt x="122393" y="265293"/>
                  </a:lnTo>
                  <a:lnTo>
                    <a:pt x="142040" y="310494"/>
                  </a:lnTo>
                  <a:lnTo>
                    <a:pt x="161411" y="355850"/>
                  </a:lnTo>
                  <a:lnTo>
                    <a:pt x="180503" y="401360"/>
                  </a:lnTo>
                  <a:lnTo>
                    <a:pt x="199316" y="447023"/>
                  </a:lnTo>
                  <a:lnTo>
                    <a:pt x="217849" y="492838"/>
                  </a:lnTo>
                  <a:lnTo>
                    <a:pt x="236099" y="538803"/>
                  </a:lnTo>
                  <a:lnTo>
                    <a:pt x="254067" y="584918"/>
                  </a:lnTo>
                  <a:lnTo>
                    <a:pt x="271750" y="631181"/>
                  </a:lnTo>
                  <a:lnTo>
                    <a:pt x="289148" y="677592"/>
                  </a:lnTo>
                  <a:lnTo>
                    <a:pt x="306259" y="724149"/>
                  </a:lnTo>
                  <a:lnTo>
                    <a:pt x="323082" y="770850"/>
                  </a:lnTo>
                  <a:lnTo>
                    <a:pt x="339616" y="817695"/>
                  </a:lnTo>
                  <a:lnTo>
                    <a:pt x="355860" y="864683"/>
                  </a:lnTo>
                  <a:lnTo>
                    <a:pt x="371813" y="911813"/>
                  </a:lnTo>
                  <a:lnTo>
                    <a:pt x="387473" y="959083"/>
                  </a:lnTo>
                  <a:lnTo>
                    <a:pt x="402839" y="1006492"/>
                  </a:lnTo>
                  <a:lnTo>
                    <a:pt x="417910" y="1054039"/>
                  </a:lnTo>
                  <a:lnTo>
                    <a:pt x="432685" y="1101723"/>
                  </a:lnTo>
                  <a:lnTo>
                    <a:pt x="447162" y="1149543"/>
                  </a:lnTo>
                  <a:lnTo>
                    <a:pt x="461341" y="1197498"/>
                  </a:lnTo>
                  <a:lnTo>
                    <a:pt x="475220" y="1245586"/>
                  </a:lnTo>
                  <a:lnTo>
                    <a:pt x="488798" y="1293806"/>
                  </a:lnTo>
                  <a:lnTo>
                    <a:pt x="502074" y="1342158"/>
                  </a:lnTo>
                  <a:lnTo>
                    <a:pt x="515046" y="1390640"/>
                  </a:lnTo>
                  <a:lnTo>
                    <a:pt x="527714" y="1439250"/>
                  </a:lnTo>
                  <a:lnTo>
                    <a:pt x="540076" y="1487989"/>
                  </a:lnTo>
                  <a:lnTo>
                    <a:pt x="552131" y="1536854"/>
                  </a:lnTo>
                  <a:lnTo>
                    <a:pt x="563877" y="1585845"/>
                  </a:lnTo>
                  <a:lnTo>
                    <a:pt x="575314" y="1634960"/>
                  </a:lnTo>
                  <a:lnTo>
                    <a:pt x="586441" y="1684198"/>
                  </a:lnTo>
                  <a:lnTo>
                    <a:pt x="597256" y="1733558"/>
                  </a:lnTo>
                  <a:lnTo>
                    <a:pt x="607758" y="1783039"/>
                  </a:lnTo>
                  <a:lnTo>
                    <a:pt x="617945" y="1832640"/>
                  </a:lnTo>
                  <a:lnTo>
                    <a:pt x="627818" y="1882360"/>
                  </a:lnTo>
                  <a:lnTo>
                    <a:pt x="637373" y="1932197"/>
                  </a:lnTo>
                  <a:lnTo>
                    <a:pt x="646611" y="1982151"/>
                  </a:lnTo>
                  <a:lnTo>
                    <a:pt x="655530" y="2032219"/>
                  </a:lnTo>
                  <a:lnTo>
                    <a:pt x="664129" y="2082402"/>
                  </a:lnTo>
                  <a:lnTo>
                    <a:pt x="672406" y="2132698"/>
                  </a:lnTo>
                  <a:lnTo>
                    <a:pt x="680361" y="2183105"/>
                  </a:lnTo>
                  <a:lnTo>
                    <a:pt x="687992" y="2233624"/>
                  </a:lnTo>
                  <a:lnTo>
                    <a:pt x="695297" y="2284251"/>
                  </a:lnTo>
                  <a:lnTo>
                    <a:pt x="702277" y="2334987"/>
                  </a:lnTo>
                  <a:lnTo>
                    <a:pt x="708929" y="2385831"/>
                  </a:lnTo>
                  <a:lnTo>
                    <a:pt x="715253" y="2436780"/>
                  </a:lnTo>
                  <a:lnTo>
                    <a:pt x="721247" y="2487834"/>
                  </a:lnTo>
                  <a:lnTo>
                    <a:pt x="726910" y="2538992"/>
                  </a:lnTo>
                  <a:lnTo>
                    <a:pt x="732241" y="2590253"/>
                  </a:lnTo>
                  <a:lnTo>
                    <a:pt x="737239" y="2641615"/>
                  </a:lnTo>
                  <a:lnTo>
                    <a:pt x="741901" y="2693078"/>
                  </a:lnTo>
                  <a:lnTo>
                    <a:pt x="746229" y="2744640"/>
                  </a:lnTo>
                  <a:lnTo>
                    <a:pt x="750219" y="2796299"/>
                  </a:lnTo>
                  <a:lnTo>
                    <a:pt x="753871" y="2848056"/>
                  </a:lnTo>
                  <a:lnTo>
                    <a:pt x="757183" y="2899909"/>
                  </a:lnTo>
                  <a:lnTo>
                    <a:pt x="760155" y="2951856"/>
                  </a:lnTo>
                  <a:lnTo>
                    <a:pt x="762786" y="3003897"/>
                  </a:lnTo>
                  <a:lnTo>
                    <a:pt x="765073" y="3056030"/>
                  </a:lnTo>
                  <a:lnTo>
                    <a:pt x="767023" y="3108461"/>
                  </a:lnTo>
                  <a:lnTo>
                    <a:pt x="768621" y="3160826"/>
                  </a:lnTo>
                  <a:lnTo>
                    <a:pt x="769867" y="3213124"/>
                  </a:lnTo>
                  <a:lnTo>
                    <a:pt x="770763" y="3265353"/>
                  </a:lnTo>
                  <a:lnTo>
                    <a:pt x="771309" y="3317513"/>
                  </a:lnTo>
                  <a:lnTo>
                    <a:pt x="771507" y="3369602"/>
                  </a:lnTo>
                  <a:lnTo>
                    <a:pt x="771358" y="3421619"/>
                  </a:lnTo>
                  <a:lnTo>
                    <a:pt x="770863" y="3473562"/>
                  </a:lnTo>
                  <a:lnTo>
                    <a:pt x="770023" y="3525431"/>
                  </a:lnTo>
                  <a:lnTo>
                    <a:pt x="768839" y="3577224"/>
                  </a:lnTo>
                  <a:lnTo>
                    <a:pt x="767312" y="3628941"/>
                  </a:lnTo>
                  <a:lnTo>
                    <a:pt x="765443" y="3680579"/>
                  </a:lnTo>
                  <a:lnTo>
                    <a:pt x="763234" y="3732138"/>
                  </a:lnTo>
                  <a:lnTo>
                    <a:pt x="760686" y="3783616"/>
                  </a:lnTo>
                  <a:lnTo>
                    <a:pt x="757799" y="3835012"/>
                  </a:lnTo>
                  <a:lnTo>
                    <a:pt x="754575" y="3886326"/>
                  </a:lnTo>
                  <a:lnTo>
                    <a:pt x="751015" y="3937555"/>
                  </a:lnTo>
                  <a:lnTo>
                    <a:pt x="747119" y="3988699"/>
                  </a:lnTo>
                  <a:lnTo>
                    <a:pt x="742890" y="4039756"/>
                  </a:lnTo>
                  <a:lnTo>
                    <a:pt x="738328" y="4090725"/>
                  </a:lnTo>
                  <a:lnTo>
                    <a:pt x="733434" y="4141605"/>
                  </a:lnTo>
                  <a:lnTo>
                    <a:pt x="728210" y="4192395"/>
                  </a:lnTo>
                  <a:lnTo>
                    <a:pt x="722656" y="4243093"/>
                  </a:lnTo>
                  <a:lnTo>
                    <a:pt x="716773" y="4293699"/>
                  </a:lnTo>
                  <a:lnTo>
                    <a:pt x="710563" y="4344211"/>
                  </a:lnTo>
                  <a:lnTo>
                    <a:pt x="704027" y="4394627"/>
                  </a:lnTo>
                  <a:lnTo>
                    <a:pt x="697166" y="4444948"/>
                  </a:lnTo>
                  <a:lnTo>
                    <a:pt x="689980" y="4495170"/>
                  </a:lnTo>
                  <a:lnTo>
                    <a:pt x="682472" y="4545294"/>
                  </a:lnTo>
                  <a:lnTo>
                    <a:pt x="674642" y="4595318"/>
                  </a:lnTo>
                  <a:lnTo>
                    <a:pt x="666491" y="4645240"/>
                  </a:lnTo>
                  <a:lnTo>
                    <a:pt x="658021" y="4695061"/>
                  </a:lnTo>
                  <a:lnTo>
                    <a:pt x="649232" y="4744777"/>
                  </a:lnTo>
                  <a:lnTo>
                    <a:pt x="640125" y="4794389"/>
                  </a:lnTo>
                  <a:lnTo>
                    <a:pt x="630702" y="4843894"/>
                  </a:lnTo>
                  <a:lnTo>
                    <a:pt x="620964" y="4893293"/>
                  </a:lnTo>
                  <a:lnTo>
                    <a:pt x="610912" y="4942583"/>
                  </a:lnTo>
                  <a:lnTo>
                    <a:pt x="600547" y="4991763"/>
                  </a:lnTo>
                  <a:lnTo>
                    <a:pt x="589869" y="5040832"/>
                  </a:lnTo>
                  <a:lnTo>
                    <a:pt x="578881" y="5089789"/>
                  </a:lnTo>
                  <a:lnTo>
                    <a:pt x="567584" y="5138633"/>
                  </a:lnTo>
                  <a:lnTo>
                    <a:pt x="555977" y="5187362"/>
                  </a:lnTo>
                  <a:lnTo>
                    <a:pt x="544063" y="5235975"/>
                  </a:lnTo>
                  <a:lnTo>
                    <a:pt x="531843" y="5284471"/>
                  </a:lnTo>
                  <a:lnTo>
                    <a:pt x="519317" y="5332849"/>
                  </a:lnTo>
                  <a:lnTo>
                    <a:pt x="506487" y="5381108"/>
                  </a:lnTo>
                  <a:lnTo>
                    <a:pt x="493354" y="5429246"/>
                  </a:lnTo>
                  <a:lnTo>
                    <a:pt x="479919" y="5477262"/>
                  </a:lnTo>
                  <a:lnTo>
                    <a:pt x="466183" y="5525156"/>
                  </a:lnTo>
                  <a:lnTo>
                    <a:pt x="452147" y="5572924"/>
                  </a:lnTo>
                  <a:lnTo>
                    <a:pt x="437812" y="5620568"/>
                  </a:lnTo>
                  <a:lnTo>
                    <a:pt x="423180" y="5668084"/>
                  </a:lnTo>
                  <a:lnTo>
                    <a:pt x="408251" y="5715473"/>
                  </a:lnTo>
                  <a:lnTo>
                    <a:pt x="393027" y="5762733"/>
                  </a:lnTo>
                  <a:lnTo>
                    <a:pt x="377508" y="5809862"/>
                  </a:lnTo>
                  <a:lnTo>
                    <a:pt x="361697" y="5856860"/>
                  </a:lnTo>
                  <a:lnTo>
                    <a:pt x="345593" y="5903725"/>
                  </a:lnTo>
                  <a:lnTo>
                    <a:pt x="329198" y="5950455"/>
                  </a:lnTo>
                  <a:lnTo>
                    <a:pt x="312513" y="5997051"/>
                  </a:lnTo>
                  <a:lnTo>
                    <a:pt x="295539" y="6043510"/>
                  </a:lnTo>
                  <a:lnTo>
                    <a:pt x="278278" y="6089832"/>
                  </a:lnTo>
                  <a:lnTo>
                    <a:pt x="260730" y="6136015"/>
                  </a:lnTo>
                  <a:lnTo>
                    <a:pt x="242896" y="6182058"/>
                  </a:lnTo>
                  <a:lnTo>
                    <a:pt x="224778" y="6227959"/>
                  </a:lnTo>
                  <a:lnTo>
                    <a:pt x="206377" y="6273718"/>
                  </a:lnTo>
                  <a:lnTo>
                    <a:pt x="187694" y="6319333"/>
                  </a:lnTo>
                  <a:lnTo>
                    <a:pt x="168729" y="6364804"/>
                  </a:lnTo>
                  <a:lnTo>
                    <a:pt x="149484" y="6410128"/>
                  </a:lnTo>
                  <a:lnTo>
                    <a:pt x="129961" y="6455305"/>
                  </a:lnTo>
                  <a:lnTo>
                    <a:pt x="110159" y="6500333"/>
                  </a:lnTo>
                </a:path>
              </a:pathLst>
            </a:custGeom>
            <a:ln w="9524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36" name="object 36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545"/>
              </a:lnSpc>
            </a:pPr>
            <a:r>
              <a:rPr dirty="0"/>
              <a:t>TROJAN</a:t>
            </a:r>
            <a:r>
              <a:rPr spc="-20" dirty="0"/>
              <a:t> </a:t>
            </a:r>
            <a:r>
              <a:rPr dirty="0"/>
              <a:t>CONSTRUCTION</a:t>
            </a:r>
            <a:r>
              <a:rPr spc="-20" dirty="0"/>
              <a:t> </a:t>
            </a:r>
            <a:r>
              <a:rPr dirty="0"/>
              <a:t>HOLDING</a:t>
            </a:r>
            <a:r>
              <a:rPr spc="145" dirty="0"/>
              <a:t> </a:t>
            </a:r>
            <a:r>
              <a:rPr sz="2175" b="0" baseline="-7662" dirty="0">
                <a:solidFill>
                  <a:srgbClr val="232D69"/>
                </a:solidFill>
                <a:latin typeface="Poppins Light"/>
                <a:cs typeface="Poppins Light"/>
              </a:rPr>
              <a:t>I</a:t>
            </a:r>
            <a:r>
              <a:rPr sz="2175" b="0" spc="52" baseline="-7662" dirty="0">
                <a:solidFill>
                  <a:srgbClr val="232D69"/>
                </a:solidFill>
                <a:latin typeface="Poppins Light"/>
                <a:cs typeface="Poppins Light"/>
              </a:rPr>
              <a:t> </a:t>
            </a:r>
            <a:fld id="{81D60167-4931-47E6-BA6A-407CBD079E47}" type="slidenum">
              <a:rPr sz="900" spc="-25" dirty="0">
                <a:solidFill>
                  <a:srgbClr val="232D69"/>
                </a:solidFill>
                <a:latin typeface="Poppins SemiBold"/>
                <a:cs typeface="Poppins SemiBold"/>
              </a:rPr>
              <a:t>21</a:t>
            </a:fld>
            <a:endParaRPr sz="900">
              <a:latin typeface="Poppins SemiBold"/>
              <a:cs typeface="Poppins SemiBold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8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$PPTXTitle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pc="-10" dirty="0">
                <a:solidFill>
                  <a:srgbClr val="232D69"/>
                </a:solidFill>
              </a:rPr>
              <a:t>INFRASTRUCTURE</a:t>
            </a:r>
          </a:p>
        </p:txBody>
      </p:sp>
      <p:grpSp>
        <p:nvGrpSpPr>
          <p:cNvPr id="3" name="object 3"/>
          <p:cNvGrpSpPr/>
          <p:nvPr/>
        </p:nvGrpSpPr>
        <p:grpSpPr>
          <a:xfrm>
            <a:off x="1082113" y="1826465"/>
            <a:ext cx="10030460" cy="3573145"/>
            <a:chOff x="1082113" y="1826465"/>
            <a:chExt cx="10030460" cy="3573145"/>
          </a:xfrm>
        </p:grpSpPr>
        <p:sp>
          <p:nvSpPr>
            <p:cNvPr id="4" name="object 4"/>
            <p:cNvSpPr/>
            <p:nvPr/>
          </p:nvSpPr>
          <p:spPr>
            <a:xfrm>
              <a:off x="1088463" y="1832815"/>
              <a:ext cx="3985260" cy="3560445"/>
            </a:xfrm>
            <a:custGeom>
              <a:avLst/>
              <a:gdLst/>
              <a:ahLst/>
              <a:cxnLst/>
              <a:rect l="l" t="t" r="r" b="b"/>
              <a:pathLst>
                <a:path w="3985260" h="3560445">
                  <a:moveTo>
                    <a:pt x="109435" y="3559860"/>
                  </a:moveTo>
                  <a:lnTo>
                    <a:pt x="3984752" y="3559860"/>
                  </a:lnTo>
                  <a:lnTo>
                    <a:pt x="3984752" y="0"/>
                  </a:lnTo>
                  <a:lnTo>
                    <a:pt x="109435" y="0"/>
                  </a:lnTo>
                  <a:lnTo>
                    <a:pt x="66838" y="8600"/>
                  </a:lnTo>
                  <a:lnTo>
                    <a:pt x="32053" y="32053"/>
                  </a:lnTo>
                  <a:lnTo>
                    <a:pt x="8600" y="66838"/>
                  </a:lnTo>
                  <a:lnTo>
                    <a:pt x="0" y="109435"/>
                  </a:lnTo>
                  <a:lnTo>
                    <a:pt x="0" y="3450424"/>
                  </a:lnTo>
                  <a:lnTo>
                    <a:pt x="8600" y="3493022"/>
                  </a:lnTo>
                  <a:lnTo>
                    <a:pt x="32053" y="3527807"/>
                  </a:lnTo>
                  <a:lnTo>
                    <a:pt x="66838" y="3551260"/>
                  </a:lnTo>
                  <a:lnTo>
                    <a:pt x="109435" y="3559860"/>
                  </a:lnTo>
                  <a:close/>
                </a:path>
              </a:pathLst>
            </a:custGeom>
            <a:ln w="12700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5" name="object 5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1313682" y="1953417"/>
              <a:ext cx="3535961" cy="588752"/>
            </a:xfrm>
            <a:prstGeom prst="rect">
              <a:avLst/>
            </a:prstGeom>
          </p:spPr>
        </p:pic>
        <p:pic>
          <p:nvPicPr>
            <p:cNvPr id="6" name="object 6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5073205" y="1832825"/>
              <a:ext cx="6032868" cy="3559848"/>
            </a:xfrm>
            <a:prstGeom prst="rect">
              <a:avLst/>
            </a:prstGeom>
          </p:spPr>
        </p:pic>
        <p:sp>
          <p:nvSpPr>
            <p:cNvPr id="7" name="object 7"/>
            <p:cNvSpPr/>
            <p:nvPr/>
          </p:nvSpPr>
          <p:spPr>
            <a:xfrm>
              <a:off x="5073215" y="1832825"/>
              <a:ext cx="6033135" cy="3560445"/>
            </a:xfrm>
            <a:custGeom>
              <a:avLst/>
              <a:gdLst/>
              <a:ahLst/>
              <a:cxnLst/>
              <a:rect l="l" t="t" r="r" b="b"/>
              <a:pathLst>
                <a:path w="6033134" h="3560445">
                  <a:moveTo>
                    <a:pt x="5113362" y="372567"/>
                  </a:moveTo>
                  <a:lnTo>
                    <a:pt x="5076424" y="333657"/>
                  </a:lnTo>
                  <a:lnTo>
                    <a:pt x="5039295" y="294965"/>
                  </a:lnTo>
                  <a:lnTo>
                    <a:pt x="5001978" y="256491"/>
                  </a:lnTo>
                  <a:lnTo>
                    <a:pt x="4964474" y="218234"/>
                  </a:lnTo>
                  <a:lnTo>
                    <a:pt x="4926785" y="180193"/>
                  </a:lnTo>
                  <a:lnTo>
                    <a:pt x="4888912" y="142368"/>
                  </a:lnTo>
                  <a:lnTo>
                    <a:pt x="4850857" y="104760"/>
                  </a:lnTo>
                  <a:lnTo>
                    <a:pt x="4812622" y="67366"/>
                  </a:lnTo>
                  <a:lnTo>
                    <a:pt x="4774209" y="30187"/>
                  </a:lnTo>
                  <a:lnTo>
                    <a:pt x="4739582" y="7812"/>
                  </a:lnTo>
                  <a:lnTo>
                    <a:pt x="4699088" y="0"/>
                  </a:lnTo>
                  <a:lnTo>
                    <a:pt x="0" y="0"/>
                  </a:lnTo>
                  <a:lnTo>
                    <a:pt x="0" y="3559848"/>
                  </a:lnTo>
                  <a:lnTo>
                    <a:pt x="5924054" y="3559848"/>
                  </a:lnTo>
                  <a:lnTo>
                    <a:pt x="5966408" y="3551297"/>
                  </a:lnTo>
                  <a:lnTo>
                    <a:pt x="6000991" y="3527979"/>
                  </a:lnTo>
                  <a:lnTo>
                    <a:pt x="6024306" y="3493395"/>
                  </a:lnTo>
                  <a:lnTo>
                    <a:pt x="6032855" y="3451047"/>
                  </a:lnTo>
                  <a:lnTo>
                    <a:pt x="6032855" y="1498968"/>
                  </a:lnTo>
                  <a:lnTo>
                    <a:pt x="6004017" y="1458113"/>
                  </a:lnTo>
                  <a:lnTo>
                    <a:pt x="5974969" y="1417396"/>
                  </a:lnTo>
                  <a:lnTo>
                    <a:pt x="5945714" y="1376817"/>
                  </a:lnTo>
                  <a:lnTo>
                    <a:pt x="5916250" y="1336378"/>
                  </a:lnTo>
                  <a:lnTo>
                    <a:pt x="5886579" y="1296078"/>
                  </a:lnTo>
                  <a:lnTo>
                    <a:pt x="5856701" y="1255918"/>
                  </a:lnTo>
                  <a:lnTo>
                    <a:pt x="5826616" y="1215900"/>
                  </a:lnTo>
                  <a:lnTo>
                    <a:pt x="5796326" y="1176023"/>
                  </a:lnTo>
                  <a:lnTo>
                    <a:pt x="5765829" y="1136289"/>
                  </a:lnTo>
                  <a:lnTo>
                    <a:pt x="5735127" y="1096698"/>
                  </a:lnTo>
                  <a:lnTo>
                    <a:pt x="5704221" y="1057250"/>
                  </a:lnTo>
                  <a:lnTo>
                    <a:pt x="5673109" y="1017948"/>
                  </a:lnTo>
                  <a:lnTo>
                    <a:pt x="5641794" y="978790"/>
                  </a:lnTo>
                  <a:lnTo>
                    <a:pt x="5610276" y="939778"/>
                  </a:lnTo>
                  <a:lnTo>
                    <a:pt x="5578554" y="900913"/>
                  </a:lnTo>
                  <a:lnTo>
                    <a:pt x="5546629" y="862195"/>
                  </a:lnTo>
                  <a:lnTo>
                    <a:pt x="5514502" y="823625"/>
                  </a:lnTo>
                  <a:lnTo>
                    <a:pt x="5482174" y="785203"/>
                  </a:lnTo>
                  <a:lnTo>
                    <a:pt x="5449644" y="746931"/>
                  </a:lnTo>
                  <a:lnTo>
                    <a:pt x="5416913" y="708809"/>
                  </a:lnTo>
                  <a:lnTo>
                    <a:pt x="5383981" y="670837"/>
                  </a:lnTo>
                  <a:lnTo>
                    <a:pt x="5350850" y="633016"/>
                  </a:lnTo>
                  <a:lnTo>
                    <a:pt x="5317518" y="595348"/>
                  </a:lnTo>
                  <a:lnTo>
                    <a:pt x="5283988" y="557832"/>
                  </a:lnTo>
                  <a:lnTo>
                    <a:pt x="5250259" y="520470"/>
                  </a:lnTo>
                  <a:lnTo>
                    <a:pt x="5216331" y="483261"/>
                  </a:lnTo>
                  <a:lnTo>
                    <a:pt x="5182205" y="446207"/>
                  </a:lnTo>
                  <a:lnTo>
                    <a:pt x="5147882" y="409309"/>
                  </a:lnTo>
                  <a:lnTo>
                    <a:pt x="5113362" y="372567"/>
                  </a:lnTo>
                  <a:close/>
                </a:path>
              </a:pathLst>
            </a:custGeom>
            <a:ln w="12700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8" name="object 8"/>
          <p:cNvSpPr txBox="1"/>
          <p:nvPr/>
        </p:nvSpPr>
        <p:spPr>
          <a:xfrm>
            <a:off x="1155302" y="2103146"/>
            <a:ext cx="3911600" cy="31496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011555">
              <a:lnSpc>
                <a:spcPct val="100000"/>
              </a:lnSpc>
              <a:spcBef>
                <a:spcPts val="100"/>
              </a:spcBef>
            </a:pPr>
            <a:r>
              <a:rPr sz="1400" dirty="0">
                <a:solidFill>
                  <a:srgbClr val="FFFFFF"/>
                </a:solidFill>
                <a:latin typeface="Poppins Medium"/>
                <a:cs typeface="Poppins Medium"/>
              </a:rPr>
              <a:t>Etihad</a:t>
            </a:r>
            <a:r>
              <a:rPr sz="1400" spc="-30" dirty="0">
                <a:solidFill>
                  <a:srgbClr val="FFFFFF"/>
                </a:solidFill>
                <a:latin typeface="Poppins Medium"/>
                <a:cs typeface="Poppins Medium"/>
              </a:rPr>
              <a:t> </a:t>
            </a:r>
            <a:r>
              <a:rPr sz="1400" dirty="0">
                <a:solidFill>
                  <a:srgbClr val="FFFFFF"/>
                </a:solidFill>
                <a:latin typeface="Poppins Medium"/>
                <a:cs typeface="Poppins Medium"/>
              </a:rPr>
              <a:t>Rail</a:t>
            </a:r>
            <a:r>
              <a:rPr sz="1400" spc="-30" dirty="0">
                <a:solidFill>
                  <a:srgbClr val="FFFFFF"/>
                </a:solidFill>
                <a:latin typeface="Poppins Medium"/>
                <a:cs typeface="Poppins Medium"/>
              </a:rPr>
              <a:t> </a:t>
            </a:r>
            <a:r>
              <a:rPr sz="1400" dirty="0">
                <a:solidFill>
                  <a:srgbClr val="FFFFFF"/>
                </a:solidFill>
                <a:latin typeface="Poppins Medium"/>
                <a:cs typeface="Poppins Medium"/>
              </a:rPr>
              <a:t>–</a:t>
            </a:r>
            <a:r>
              <a:rPr sz="1400" spc="-25" dirty="0">
                <a:solidFill>
                  <a:srgbClr val="FFFFFF"/>
                </a:solidFill>
                <a:latin typeface="Poppins Medium"/>
                <a:cs typeface="Poppins Medium"/>
              </a:rPr>
              <a:t> </a:t>
            </a:r>
            <a:r>
              <a:rPr sz="1400" dirty="0">
                <a:solidFill>
                  <a:srgbClr val="FFFFFF"/>
                </a:solidFill>
                <a:latin typeface="Poppins Medium"/>
                <a:cs typeface="Poppins Medium"/>
              </a:rPr>
              <a:t>Stage</a:t>
            </a:r>
            <a:r>
              <a:rPr sz="1400" spc="-30" dirty="0">
                <a:solidFill>
                  <a:srgbClr val="FFFFFF"/>
                </a:solidFill>
                <a:latin typeface="Poppins Medium"/>
                <a:cs typeface="Poppins Medium"/>
              </a:rPr>
              <a:t> </a:t>
            </a:r>
            <a:r>
              <a:rPr sz="1400" spc="-50" dirty="0">
                <a:solidFill>
                  <a:srgbClr val="FFFFFF"/>
                </a:solidFill>
                <a:latin typeface="Poppins Medium"/>
                <a:cs typeface="Poppins Medium"/>
              </a:rPr>
              <a:t>2</a:t>
            </a:r>
            <a:endParaRPr sz="1400">
              <a:latin typeface="Poppins Medium"/>
              <a:cs typeface="Poppins Medium"/>
            </a:endParaRPr>
          </a:p>
          <a:p>
            <a:pPr marL="215900" marR="1766570">
              <a:lnSpc>
                <a:spcPct val="212100"/>
              </a:lnSpc>
              <a:spcBef>
                <a:spcPts val="1920"/>
              </a:spcBef>
            </a:pPr>
            <a:r>
              <a:rPr sz="1100" dirty="0">
                <a:solidFill>
                  <a:srgbClr val="6D6E71"/>
                </a:solidFill>
                <a:latin typeface="Poppins Medium"/>
                <a:cs typeface="Poppins Medium"/>
              </a:rPr>
              <a:t>Location:</a:t>
            </a:r>
            <a:r>
              <a:rPr sz="1100" spc="-10" dirty="0">
                <a:solidFill>
                  <a:srgbClr val="6D6E71"/>
                </a:solidFill>
                <a:latin typeface="Poppins Medium"/>
                <a:cs typeface="Poppins Medium"/>
              </a:rPr>
              <a:t> </a:t>
            </a:r>
            <a:r>
              <a:rPr sz="1100" dirty="0">
                <a:solidFill>
                  <a:srgbClr val="6D6E71"/>
                </a:solidFill>
                <a:latin typeface="Poppins Light"/>
                <a:cs typeface="Poppins Light"/>
              </a:rPr>
              <a:t>Sharjah,</a:t>
            </a:r>
            <a:r>
              <a:rPr sz="1100" spc="-25" dirty="0">
                <a:solidFill>
                  <a:srgbClr val="6D6E71"/>
                </a:solidFill>
                <a:latin typeface="Poppins Light"/>
                <a:cs typeface="Poppins Light"/>
              </a:rPr>
              <a:t> </a:t>
            </a:r>
            <a:r>
              <a:rPr sz="1100" spc="-10" dirty="0">
                <a:solidFill>
                  <a:srgbClr val="6D6E71"/>
                </a:solidFill>
                <a:latin typeface="Poppins Light"/>
                <a:cs typeface="Poppins Light"/>
              </a:rPr>
              <a:t>Fujairah </a:t>
            </a:r>
            <a:r>
              <a:rPr sz="1100" dirty="0">
                <a:solidFill>
                  <a:srgbClr val="6D6E71"/>
                </a:solidFill>
                <a:latin typeface="Poppins Medium"/>
                <a:cs typeface="Poppins Medium"/>
              </a:rPr>
              <a:t>Client:</a:t>
            </a:r>
            <a:r>
              <a:rPr sz="1100" spc="15" dirty="0">
                <a:solidFill>
                  <a:srgbClr val="6D6E71"/>
                </a:solidFill>
                <a:latin typeface="Poppins Medium"/>
                <a:cs typeface="Poppins Medium"/>
              </a:rPr>
              <a:t> </a:t>
            </a:r>
            <a:r>
              <a:rPr sz="1100" dirty="0">
                <a:solidFill>
                  <a:srgbClr val="6D6E71"/>
                </a:solidFill>
                <a:latin typeface="Poppins Light"/>
                <a:cs typeface="Poppins Light"/>
              </a:rPr>
              <a:t>Etihad Rail </a:t>
            </a:r>
            <a:r>
              <a:rPr sz="1100" spc="-20" dirty="0">
                <a:solidFill>
                  <a:srgbClr val="6D6E71"/>
                </a:solidFill>
                <a:latin typeface="Poppins Light"/>
                <a:cs typeface="Poppins Light"/>
              </a:rPr>
              <a:t>PJSC </a:t>
            </a:r>
            <a:r>
              <a:rPr sz="1100" dirty="0">
                <a:solidFill>
                  <a:srgbClr val="6D6E71"/>
                </a:solidFill>
                <a:latin typeface="Poppins Medium"/>
                <a:cs typeface="Poppins Medium"/>
              </a:rPr>
              <a:t>Consultant:</a:t>
            </a:r>
            <a:r>
              <a:rPr sz="1100" spc="-20" dirty="0">
                <a:solidFill>
                  <a:srgbClr val="6D6E71"/>
                </a:solidFill>
                <a:latin typeface="Poppins Medium"/>
                <a:cs typeface="Poppins Medium"/>
              </a:rPr>
              <a:t> </a:t>
            </a:r>
            <a:r>
              <a:rPr sz="1100" dirty="0">
                <a:solidFill>
                  <a:srgbClr val="6D6E71"/>
                </a:solidFill>
                <a:latin typeface="Poppins Light"/>
                <a:cs typeface="Poppins Light"/>
              </a:rPr>
              <a:t>Jacobs</a:t>
            </a:r>
            <a:r>
              <a:rPr sz="1100" spc="-30" dirty="0">
                <a:solidFill>
                  <a:srgbClr val="6D6E71"/>
                </a:solidFill>
                <a:latin typeface="Poppins Light"/>
                <a:cs typeface="Poppins Light"/>
              </a:rPr>
              <a:t> </a:t>
            </a:r>
            <a:r>
              <a:rPr sz="1100" spc="-10" dirty="0">
                <a:solidFill>
                  <a:srgbClr val="6D6E71"/>
                </a:solidFill>
                <a:latin typeface="Poppins Light"/>
                <a:cs typeface="Poppins Light"/>
              </a:rPr>
              <a:t>Holding </a:t>
            </a:r>
            <a:r>
              <a:rPr sz="1100" dirty="0">
                <a:solidFill>
                  <a:srgbClr val="6D6E71"/>
                </a:solidFill>
                <a:latin typeface="Poppins Medium"/>
                <a:cs typeface="Poppins Medium"/>
              </a:rPr>
              <a:t>Duration:</a:t>
            </a:r>
            <a:r>
              <a:rPr sz="1100" spc="-20" dirty="0">
                <a:solidFill>
                  <a:srgbClr val="6D6E71"/>
                </a:solidFill>
                <a:latin typeface="Poppins Medium"/>
                <a:cs typeface="Poppins Medium"/>
              </a:rPr>
              <a:t> </a:t>
            </a:r>
            <a:r>
              <a:rPr sz="1100" dirty="0">
                <a:solidFill>
                  <a:srgbClr val="6D6E71"/>
                </a:solidFill>
                <a:latin typeface="Poppins Light"/>
                <a:cs typeface="Poppins Light"/>
              </a:rPr>
              <a:t>48</a:t>
            </a:r>
            <a:r>
              <a:rPr sz="1100" spc="-30" dirty="0">
                <a:solidFill>
                  <a:srgbClr val="6D6E71"/>
                </a:solidFill>
                <a:latin typeface="Poppins Light"/>
                <a:cs typeface="Poppins Light"/>
              </a:rPr>
              <a:t> </a:t>
            </a:r>
            <a:r>
              <a:rPr sz="1100" spc="-10" dirty="0">
                <a:solidFill>
                  <a:srgbClr val="6D6E71"/>
                </a:solidFill>
                <a:latin typeface="Poppins Light"/>
                <a:cs typeface="Poppins Light"/>
              </a:rPr>
              <a:t>Months</a:t>
            </a:r>
            <a:endParaRPr sz="1100">
              <a:latin typeface="Poppins Light"/>
              <a:cs typeface="Poppins Light"/>
            </a:endParaRPr>
          </a:p>
          <a:p>
            <a:pPr marL="215900">
              <a:lnSpc>
                <a:spcPct val="100000"/>
              </a:lnSpc>
              <a:spcBef>
                <a:spcPts val="1480"/>
              </a:spcBef>
            </a:pPr>
            <a:r>
              <a:rPr sz="1100" dirty="0">
                <a:solidFill>
                  <a:srgbClr val="6D6E71"/>
                </a:solidFill>
                <a:latin typeface="Poppins Medium"/>
                <a:cs typeface="Poppins Medium"/>
              </a:rPr>
              <a:t>Status:</a:t>
            </a:r>
            <a:r>
              <a:rPr sz="1100" spc="-25" dirty="0">
                <a:solidFill>
                  <a:srgbClr val="6D6E71"/>
                </a:solidFill>
                <a:latin typeface="Poppins Medium"/>
                <a:cs typeface="Poppins Medium"/>
              </a:rPr>
              <a:t> </a:t>
            </a:r>
            <a:r>
              <a:rPr sz="1100" spc="-10" dirty="0">
                <a:solidFill>
                  <a:srgbClr val="6D6E71"/>
                </a:solidFill>
                <a:latin typeface="Poppins Light"/>
                <a:cs typeface="Poppins Light"/>
              </a:rPr>
              <a:t>Completed</a:t>
            </a:r>
            <a:endParaRPr sz="1100">
              <a:latin typeface="Poppins Light"/>
              <a:cs typeface="Poppins Light"/>
            </a:endParaRPr>
          </a:p>
          <a:p>
            <a:pPr marL="215900" marR="217170">
              <a:lnSpc>
                <a:spcPct val="106100"/>
              </a:lnSpc>
              <a:spcBef>
                <a:spcPts val="1400"/>
              </a:spcBef>
            </a:pPr>
            <a:r>
              <a:rPr sz="1100" dirty="0">
                <a:solidFill>
                  <a:srgbClr val="6D6E71"/>
                </a:solidFill>
                <a:latin typeface="Poppins Medium"/>
                <a:cs typeface="Poppins Medium"/>
              </a:rPr>
              <a:t>Details:</a:t>
            </a:r>
            <a:r>
              <a:rPr sz="1100" spc="5" dirty="0">
                <a:solidFill>
                  <a:srgbClr val="6D6E71"/>
                </a:solidFill>
                <a:latin typeface="Poppins Medium"/>
                <a:cs typeface="Poppins Medium"/>
              </a:rPr>
              <a:t> </a:t>
            </a:r>
            <a:r>
              <a:rPr sz="1100" dirty="0">
                <a:solidFill>
                  <a:srgbClr val="6D6E71"/>
                </a:solidFill>
                <a:latin typeface="Poppins Light"/>
                <a:cs typeface="Poppins Light"/>
              </a:rPr>
              <a:t>Rail</a:t>
            </a:r>
            <a:r>
              <a:rPr sz="1100" spc="-5" dirty="0">
                <a:solidFill>
                  <a:srgbClr val="6D6E71"/>
                </a:solidFill>
                <a:latin typeface="Poppins Light"/>
                <a:cs typeface="Poppins Light"/>
              </a:rPr>
              <a:t> </a:t>
            </a:r>
            <a:r>
              <a:rPr sz="1100" dirty="0">
                <a:solidFill>
                  <a:srgbClr val="6D6E71"/>
                </a:solidFill>
                <a:latin typeface="Poppins Light"/>
                <a:cs typeface="Poppins Light"/>
              </a:rPr>
              <a:t>Track,</a:t>
            </a:r>
            <a:r>
              <a:rPr sz="1100" spc="-10" dirty="0">
                <a:solidFill>
                  <a:srgbClr val="6D6E71"/>
                </a:solidFill>
                <a:latin typeface="Poppins Light"/>
                <a:cs typeface="Poppins Light"/>
              </a:rPr>
              <a:t> </a:t>
            </a:r>
            <a:r>
              <a:rPr sz="1100" dirty="0">
                <a:solidFill>
                  <a:srgbClr val="6D6E71"/>
                </a:solidFill>
                <a:latin typeface="Poppins Light"/>
                <a:cs typeface="Poppins Light"/>
              </a:rPr>
              <a:t>Bridges</a:t>
            </a:r>
            <a:r>
              <a:rPr sz="1100" spc="-5" dirty="0">
                <a:solidFill>
                  <a:srgbClr val="6D6E71"/>
                </a:solidFill>
                <a:latin typeface="Poppins Light"/>
                <a:cs typeface="Poppins Light"/>
              </a:rPr>
              <a:t> </a:t>
            </a:r>
            <a:r>
              <a:rPr sz="1100" dirty="0">
                <a:solidFill>
                  <a:srgbClr val="6D6E71"/>
                </a:solidFill>
                <a:latin typeface="Poppins Light"/>
                <a:cs typeface="Poppins Light"/>
              </a:rPr>
              <a:t>&amp;</a:t>
            </a:r>
            <a:r>
              <a:rPr sz="1100" spc="-5" dirty="0">
                <a:solidFill>
                  <a:srgbClr val="6D6E71"/>
                </a:solidFill>
                <a:latin typeface="Poppins Light"/>
                <a:cs typeface="Poppins Light"/>
              </a:rPr>
              <a:t> </a:t>
            </a:r>
            <a:r>
              <a:rPr sz="1100" dirty="0">
                <a:solidFill>
                  <a:srgbClr val="6D6E71"/>
                </a:solidFill>
                <a:latin typeface="Poppins Light"/>
                <a:cs typeface="Poppins Light"/>
              </a:rPr>
              <a:t>Underpasses,</a:t>
            </a:r>
            <a:r>
              <a:rPr sz="1100" spc="-10" dirty="0">
                <a:solidFill>
                  <a:srgbClr val="6D6E71"/>
                </a:solidFill>
                <a:latin typeface="Poppins Light"/>
                <a:cs typeface="Poppins Light"/>
              </a:rPr>
              <a:t> Tunnels, </a:t>
            </a:r>
            <a:r>
              <a:rPr sz="1100" dirty="0">
                <a:solidFill>
                  <a:srgbClr val="6D6E71"/>
                </a:solidFill>
                <a:latin typeface="Poppins Light"/>
                <a:cs typeface="Poppins Light"/>
              </a:rPr>
              <a:t>Road Works, Utilities and Misc. </a:t>
            </a:r>
            <a:r>
              <a:rPr sz="1100" spc="-10" dirty="0">
                <a:solidFill>
                  <a:srgbClr val="6D6E71"/>
                </a:solidFill>
                <a:latin typeface="Poppins Light"/>
                <a:cs typeface="Poppins Light"/>
              </a:rPr>
              <a:t>Buildings.</a:t>
            </a:r>
            <a:endParaRPr sz="1100">
              <a:latin typeface="Poppins Light"/>
              <a:cs typeface="Poppins Light"/>
            </a:endParaRPr>
          </a:p>
          <a:p>
            <a:pPr marL="215900">
              <a:lnSpc>
                <a:spcPct val="100000"/>
              </a:lnSpc>
              <a:spcBef>
                <a:spcPts val="1475"/>
              </a:spcBef>
              <a:tabLst>
                <a:tab pos="885190" algn="l"/>
              </a:tabLst>
            </a:pPr>
            <a:r>
              <a:rPr sz="1100" spc="-10" dirty="0">
                <a:solidFill>
                  <a:srgbClr val="6D6E71"/>
                </a:solidFill>
                <a:latin typeface="Poppins Medium"/>
                <a:cs typeface="Poppins Medium"/>
              </a:rPr>
              <a:t>Value:</a:t>
            </a:r>
            <a:r>
              <a:rPr sz="1100" dirty="0">
                <a:solidFill>
                  <a:srgbClr val="6D6E71"/>
                </a:solidFill>
                <a:latin typeface="Poppins Medium"/>
                <a:cs typeface="Poppins Medium"/>
              </a:rPr>
              <a:t>	</a:t>
            </a:r>
            <a:r>
              <a:rPr sz="1100" dirty="0">
                <a:solidFill>
                  <a:srgbClr val="6D6E71"/>
                </a:solidFill>
                <a:latin typeface="Poppins Light"/>
                <a:cs typeface="Poppins Light"/>
              </a:rPr>
              <a:t>4.616 </a:t>
            </a:r>
            <a:r>
              <a:rPr sz="1100" spc="-10" dirty="0">
                <a:solidFill>
                  <a:srgbClr val="6D6E71"/>
                </a:solidFill>
                <a:latin typeface="Poppins Light"/>
                <a:cs typeface="Poppins Light"/>
              </a:rPr>
              <a:t>billion</a:t>
            </a:r>
            <a:endParaRPr sz="1100">
              <a:latin typeface="Poppins Light"/>
              <a:cs typeface="Poppins Light"/>
            </a:endParaRPr>
          </a:p>
        </p:txBody>
      </p:sp>
      <p:pic>
        <p:nvPicPr>
          <p:cNvPr id="9" name="object 9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5073209" y="1367722"/>
            <a:ext cx="659352" cy="72595"/>
          </a:xfrm>
          <a:prstGeom prst="rect">
            <a:avLst/>
          </a:prstGeom>
        </p:spPr>
      </p:pic>
      <p:grpSp>
        <p:nvGrpSpPr>
          <p:cNvPr id="10" name="object 10"/>
          <p:cNvGrpSpPr/>
          <p:nvPr/>
        </p:nvGrpSpPr>
        <p:grpSpPr>
          <a:xfrm>
            <a:off x="5074554" y="1110759"/>
            <a:ext cx="657225" cy="193675"/>
            <a:chOff x="5074554" y="1110759"/>
            <a:chExt cx="657225" cy="193675"/>
          </a:xfrm>
        </p:grpSpPr>
        <p:pic>
          <p:nvPicPr>
            <p:cNvPr id="11" name="object 11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5074554" y="1111164"/>
              <a:ext cx="209842" cy="192582"/>
            </a:xfrm>
            <a:prstGeom prst="rect">
              <a:avLst/>
            </a:prstGeom>
          </p:spPr>
        </p:pic>
        <p:pic>
          <p:nvPicPr>
            <p:cNvPr id="12" name="object 12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5311496" y="1112393"/>
              <a:ext cx="195321" cy="191820"/>
            </a:xfrm>
            <a:prstGeom prst="rect">
              <a:avLst/>
            </a:prstGeom>
          </p:spPr>
        </p:pic>
        <p:pic>
          <p:nvPicPr>
            <p:cNvPr id="13" name="object 13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5533471" y="1110759"/>
              <a:ext cx="197738" cy="193319"/>
            </a:xfrm>
            <a:prstGeom prst="rect">
              <a:avLst/>
            </a:prstGeom>
          </p:spPr>
        </p:pic>
      </p:grpSp>
      <p:grpSp>
        <p:nvGrpSpPr>
          <p:cNvPr id="14" name="object 14"/>
          <p:cNvGrpSpPr/>
          <p:nvPr/>
        </p:nvGrpSpPr>
        <p:grpSpPr>
          <a:xfrm>
            <a:off x="5233582" y="746347"/>
            <a:ext cx="339090" cy="269240"/>
            <a:chOff x="5233582" y="746347"/>
            <a:chExt cx="339090" cy="269240"/>
          </a:xfrm>
        </p:grpSpPr>
        <p:pic>
          <p:nvPicPr>
            <p:cNvPr id="15" name="object 15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5294673" y="803497"/>
              <a:ext cx="216357" cy="209537"/>
            </a:xfrm>
            <a:prstGeom prst="rect">
              <a:avLst/>
            </a:prstGeom>
          </p:spPr>
        </p:pic>
        <p:sp>
          <p:nvSpPr>
            <p:cNvPr id="16" name="object 16"/>
            <p:cNvSpPr/>
            <p:nvPr/>
          </p:nvSpPr>
          <p:spPr>
            <a:xfrm>
              <a:off x="5233582" y="746347"/>
              <a:ext cx="339090" cy="269240"/>
            </a:xfrm>
            <a:custGeom>
              <a:avLst/>
              <a:gdLst/>
              <a:ahLst/>
              <a:cxnLst/>
              <a:rect l="l" t="t" r="r" b="b"/>
              <a:pathLst>
                <a:path w="339089" h="269240">
                  <a:moveTo>
                    <a:pt x="169163" y="0"/>
                  </a:moveTo>
                  <a:lnTo>
                    <a:pt x="92049" y="122212"/>
                  </a:lnTo>
                  <a:lnTo>
                    <a:pt x="103695" y="140716"/>
                  </a:lnTo>
                  <a:lnTo>
                    <a:pt x="152463" y="122212"/>
                  </a:lnTo>
                  <a:lnTo>
                    <a:pt x="151663" y="120281"/>
                  </a:lnTo>
                  <a:lnTo>
                    <a:pt x="151244" y="118071"/>
                  </a:lnTo>
                  <a:lnTo>
                    <a:pt x="151244" y="105918"/>
                  </a:lnTo>
                  <a:lnTo>
                    <a:pt x="159270" y="97828"/>
                  </a:lnTo>
                  <a:lnTo>
                    <a:pt x="179006" y="97828"/>
                  </a:lnTo>
                  <a:lnTo>
                    <a:pt x="186956" y="105918"/>
                  </a:lnTo>
                  <a:lnTo>
                    <a:pt x="186956" y="125869"/>
                  </a:lnTo>
                  <a:lnTo>
                    <a:pt x="179006" y="133870"/>
                  </a:lnTo>
                  <a:lnTo>
                    <a:pt x="163804" y="133870"/>
                  </a:lnTo>
                  <a:lnTo>
                    <a:pt x="159105" y="131572"/>
                  </a:lnTo>
                  <a:lnTo>
                    <a:pt x="155841" y="127901"/>
                  </a:lnTo>
                  <a:lnTo>
                    <a:pt x="0" y="268490"/>
                  </a:lnTo>
                  <a:lnTo>
                    <a:pt x="38384" y="247887"/>
                  </a:lnTo>
                  <a:lnTo>
                    <a:pt x="79636" y="232611"/>
                  </a:lnTo>
                  <a:lnTo>
                    <a:pt x="123320" y="223115"/>
                  </a:lnTo>
                  <a:lnTo>
                    <a:pt x="168998" y="219849"/>
                  </a:lnTo>
                  <a:lnTo>
                    <a:pt x="214857" y="223138"/>
                  </a:lnTo>
                  <a:lnTo>
                    <a:pt x="258710" y="232708"/>
                  </a:lnTo>
                  <a:lnTo>
                    <a:pt x="300102" y="248117"/>
                  </a:lnTo>
                  <a:lnTo>
                    <a:pt x="338581" y="268922"/>
                  </a:lnTo>
                  <a:lnTo>
                    <a:pt x="169163" y="0"/>
                  </a:lnTo>
                  <a:close/>
                </a:path>
              </a:pathLst>
            </a:custGeom>
            <a:solidFill>
              <a:srgbClr val="EA352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17" name="object 17"/>
          <p:cNvGrpSpPr/>
          <p:nvPr/>
        </p:nvGrpSpPr>
        <p:grpSpPr>
          <a:xfrm>
            <a:off x="1078678" y="-4762"/>
            <a:ext cx="11111230" cy="6510020"/>
            <a:chOff x="1078678" y="-4762"/>
            <a:chExt cx="11111230" cy="6510020"/>
          </a:xfrm>
        </p:grpSpPr>
        <p:pic>
          <p:nvPicPr>
            <p:cNvPr id="18" name="object 18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1891657" y="5110877"/>
              <a:ext cx="116383" cy="100901"/>
            </a:xfrm>
            <a:prstGeom prst="rect">
              <a:avLst/>
            </a:prstGeom>
          </p:spPr>
        </p:pic>
        <p:sp>
          <p:nvSpPr>
            <p:cNvPr id="19" name="object 19"/>
            <p:cNvSpPr/>
            <p:nvPr/>
          </p:nvSpPr>
          <p:spPr>
            <a:xfrm>
              <a:off x="7924255" y="-2"/>
              <a:ext cx="4265295" cy="4448810"/>
            </a:xfrm>
            <a:custGeom>
              <a:avLst/>
              <a:gdLst/>
              <a:ahLst/>
              <a:cxnLst/>
              <a:rect l="l" t="t" r="r" b="b"/>
              <a:pathLst>
                <a:path w="4265295" h="4448810">
                  <a:moveTo>
                    <a:pt x="4265002" y="0"/>
                  </a:moveTo>
                  <a:lnTo>
                    <a:pt x="0" y="0"/>
                  </a:lnTo>
                  <a:lnTo>
                    <a:pt x="86943" y="48528"/>
                  </a:lnTo>
                  <a:lnTo>
                    <a:pt x="173507" y="97953"/>
                  </a:lnTo>
                  <a:lnTo>
                    <a:pt x="259686" y="148274"/>
                  </a:lnTo>
                  <a:lnTo>
                    <a:pt x="345471" y="199490"/>
                  </a:lnTo>
                  <a:lnTo>
                    <a:pt x="430857" y="251602"/>
                  </a:lnTo>
                  <a:lnTo>
                    <a:pt x="515837" y="304610"/>
                  </a:lnTo>
                  <a:lnTo>
                    <a:pt x="600403" y="358512"/>
                  </a:lnTo>
                  <a:lnTo>
                    <a:pt x="684548" y="413310"/>
                  </a:lnTo>
                  <a:lnTo>
                    <a:pt x="768266" y="469003"/>
                  </a:lnTo>
                  <a:lnTo>
                    <a:pt x="851551" y="525590"/>
                  </a:lnTo>
                  <a:lnTo>
                    <a:pt x="934394" y="583073"/>
                  </a:lnTo>
                  <a:lnTo>
                    <a:pt x="1016789" y="641449"/>
                  </a:lnTo>
                  <a:lnTo>
                    <a:pt x="1098729" y="700721"/>
                  </a:lnTo>
                  <a:lnTo>
                    <a:pt x="1180208" y="760887"/>
                  </a:lnTo>
                  <a:lnTo>
                    <a:pt x="1261217" y="821947"/>
                  </a:lnTo>
                  <a:lnTo>
                    <a:pt x="1341752" y="883901"/>
                  </a:lnTo>
                  <a:lnTo>
                    <a:pt x="1421804" y="946749"/>
                  </a:lnTo>
                  <a:lnTo>
                    <a:pt x="1501366" y="1010491"/>
                  </a:lnTo>
                  <a:lnTo>
                    <a:pt x="1580432" y="1075127"/>
                  </a:lnTo>
                  <a:lnTo>
                    <a:pt x="1658995" y="1140656"/>
                  </a:lnTo>
                  <a:lnTo>
                    <a:pt x="1737048" y="1207079"/>
                  </a:lnTo>
                  <a:lnTo>
                    <a:pt x="1814584" y="1274395"/>
                  </a:lnTo>
                  <a:lnTo>
                    <a:pt x="1853156" y="1308388"/>
                  </a:lnTo>
                  <a:lnTo>
                    <a:pt x="1891596" y="1342604"/>
                  </a:lnTo>
                  <a:lnTo>
                    <a:pt x="1929904" y="1377044"/>
                  </a:lnTo>
                  <a:lnTo>
                    <a:pt x="1968078" y="1411707"/>
                  </a:lnTo>
                  <a:lnTo>
                    <a:pt x="2006117" y="1446593"/>
                  </a:lnTo>
                  <a:lnTo>
                    <a:pt x="2044021" y="1481702"/>
                  </a:lnTo>
                  <a:lnTo>
                    <a:pt x="2081789" y="1517035"/>
                  </a:lnTo>
                  <a:lnTo>
                    <a:pt x="2119421" y="1552590"/>
                  </a:lnTo>
                  <a:lnTo>
                    <a:pt x="2156914" y="1588369"/>
                  </a:lnTo>
                  <a:lnTo>
                    <a:pt x="2194268" y="1624371"/>
                  </a:lnTo>
                  <a:lnTo>
                    <a:pt x="2231483" y="1660596"/>
                  </a:lnTo>
                  <a:lnTo>
                    <a:pt x="2268558" y="1697045"/>
                  </a:lnTo>
                  <a:lnTo>
                    <a:pt x="2305491" y="1733716"/>
                  </a:lnTo>
                  <a:lnTo>
                    <a:pt x="2342282" y="1770610"/>
                  </a:lnTo>
                  <a:lnTo>
                    <a:pt x="2378930" y="1807728"/>
                  </a:lnTo>
                  <a:lnTo>
                    <a:pt x="2415434" y="1845068"/>
                  </a:lnTo>
                  <a:lnTo>
                    <a:pt x="2451793" y="1882632"/>
                  </a:lnTo>
                  <a:lnTo>
                    <a:pt x="2488007" y="1920419"/>
                  </a:lnTo>
                  <a:lnTo>
                    <a:pt x="2524074" y="1958428"/>
                  </a:lnTo>
                  <a:lnTo>
                    <a:pt x="2559846" y="1996502"/>
                  </a:lnTo>
                  <a:lnTo>
                    <a:pt x="2595388" y="2034709"/>
                  </a:lnTo>
                  <a:lnTo>
                    <a:pt x="2630701" y="2073047"/>
                  </a:lnTo>
                  <a:lnTo>
                    <a:pt x="2665784" y="2111516"/>
                  </a:lnTo>
                  <a:lnTo>
                    <a:pt x="2700638" y="2150116"/>
                  </a:lnTo>
                  <a:lnTo>
                    <a:pt x="2735261" y="2188844"/>
                  </a:lnTo>
                  <a:lnTo>
                    <a:pt x="2769656" y="2227701"/>
                  </a:lnTo>
                  <a:lnTo>
                    <a:pt x="2803820" y="2266686"/>
                  </a:lnTo>
                  <a:lnTo>
                    <a:pt x="2837756" y="2305797"/>
                  </a:lnTo>
                  <a:lnTo>
                    <a:pt x="2871462" y="2345034"/>
                  </a:lnTo>
                  <a:lnTo>
                    <a:pt x="2904938" y="2384396"/>
                  </a:lnTo>
                  <a:lnTo>
                    <a:pt x="2938185" y="2423882"/>
                  </a:lnTo>
                  <a:lnTo>
                    <a:pt x="2971203" y="2463491"/>
                  </a:lnTo>
                  <a:lnTo>
                    <a:pt x="3003991" y="2503223"/>
                  </a:lnTo>
                  <a:lnTo>
                    <a:pt x="3068881" y="2583050"/>
                  </a:lnTo>
                  <a:lnTo>
                    <a:pt x="3132853" y="2663356"/>
                  </a:lnTo>
                  <a:lnTo>
                    <a:pt x="3195909" y="2744135"/>
                  </a:lnTo>
                  <a:lnTo>
                    <a:pt x="3258049" y="2825379"/>
                  </a:lnTo>
                  <a:lnTo>
                    <a:pt x="3319272" y="2907082"/>
                  </a:lnTo>
                  <a:lnTo>
                    <a:pt x="3379580" y="2989237"/>
                  </a:lnTo>
                  <a:lnTo>
                    <a:pt x="3438973" y="3071838"/>
                  </a:lnTo>
                  <a:lnTo>
                    <a:pt x="3497451" y="3154876"/>
                  </a:lnTo>
                  <a:lnTo>
                    <a:pt x="3555014" y="3238346"/>
                  </a:lnTo>
                  <a:lnTo>
                    <a:pt x="3611662" y="3322241"/>
                  </a:lnTo>
                  <a:lnTo>
                    <a:pt x="3667396" y="3406554"/>
                  </a:lnTo>
                  <a:lnTo>
                    <a:pt x="3722217" y="3491277"/>
                  </a:lnTo>
                  <a:lnTo>
                    <a:pt x="3776123" y="3576405"/>
                  </a:lnTo>
                  <a:lnTo>
                    <a:pt x="3829117" y="3661929"/>
                  </a:lnTo>
                  <a:lnTo>
                    <a:pt x="3881197" y="3747845"/>
                  </a:lnTo>
                  <a:lnTo>
                    <a:pt x="3932364" y="3834144"/>
                  </a:lnTo>
                  <a:lnTo>
                    <a:pt x="3982619" y="3920819"/>
                  </a:lnTo>
                  <a:lnTo>
                    <a:pt x="4031962" y="4007865"/>
                  </a:lnTo>
                  <a:lnTo>
                    <a:pt x="4080393" y="4095274"/>
                  </a:lnTo>
                  <a:lnTo>
                    <a:pt x="4127912" y="4183039"/>
                  </a:lnTo>
                  <a:lnTo>
                    <a:pt x="4174520" y="4271153"/>
                  </a:lnTo>
                  <a:lnTo>
                    <a:pt x="4220216" y="4359610"/>
                  </a:lnTo>
                  <a:lnTo>
                    <a:pt x="4265002" y="4448403"/>
                  </a:lnTo>
                  <a:lnTo>
                    <a:pt x="4265002" y="0"/>
                  </a:lnTo>
                  <a:close/>
                </a:path>
              </a:pathLst>
            </a:custGeom>
            <a:solidFill>
              <a:srgbClr val="232D6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0" name="object 20"/>
            <p:cNvSpPr/>
            <p:nvPr/>
          </p:nvSpPr>
          <p:spPr>
            <a:xfrm>
              <a:off x="10290934" y="603689"/>
              <a:ext cx="833119" cy="655320"/>
            </a:xfrm>
            <a:custGeom>
              <a:avLst/>
              <a:gdLst/>
              <a:ahLst/>
              <a:cxnLst/>
              <a:rect l="l" t="t" r="r" b="b"/>
              <a:pathLst>
                <a:path w="833120" h="655319">
                  <a:moveTo>
                    <a:pt x="415861" y="0"/>
                  </a:moveTo>
                  <a:lnTo>
                    <a:pt x="226415" y="297726"/>
                  </a:lnTo>
                  <a:lnTo>
                    <a:pt x="255041" y="342811"/>
                  </a:lnTo>
                  <a:lnTo>
                    <a:pt x="374777" y="297713"/>
                  </a:lnTo>
                  <a:lnTo>
                    <a:pt x="372973" y="292900"/>
                  </a:lnTo>
                  <a:lnTo>
                    <a:pt x="371944" y="287693"/>
                  </a:lnTo>
                  <a:lnTo>
                    <a:pt x="371944" y="282244"/>
                  </a:lnTo>
                  <a:lnTo>
                    <a:pt x="375395" y="265147"/>
                  </a:lnTo>
                  <a:lnTo>
                    <a:pt x="384806" y="251183"/>
                  </a:lnTo>
                  <a:lnTo>
                    <a:pt x="398766" y="241768"/>
                  </a:lnTo>
                  <a:lnTo>
                    <a:pt x="415861" y="238315"/>
                  </a:lnTo>
                  <a:lnTo>
                    <a:pt x="432947" y="241768"/>
                  </a:lnTo>
                  <a:lnTo>
                    <a:pt x="446898" y="251183"/>
                  </a:lnTo>
                  <a:lnTo>
                    <a:pt x="456304" y="265147"/>
                  </a:lnTo>
                  <a:lnTo>
                    <a:pt x="459752" y="282244"/>
                  </a:lnTo>
                  <a:lnTo>
                    <a:pt x="456304" y="299338"/>
                  </a:lnTo>
                  <a:lnTo>
                    <a:pt x="446898" y="313293"/>
                  </a:lnTo>
                  <a:lnTo>
                    <a:pt x="432947" y="322699"/>
                  </a:lnTo>
                  <a:lnTo>
                    <a:pt x="415861" y="326148"/>
                  </a:lnTo>
                  <a:lnTo>
                    <a:pt x="406383" y="325119"/>
                  </a:lnTo>
                  <a:lnTo>
                    <a:pt x="397633" y="322181"/>
                  </a:lnTo>
                  <a:lnTo>
                    <a:pt x="389822" y="317560"/>
                  </a:lnTo>
                  <a:lnTo>
                    <a:pt x="383159" y="311480"/>
                  </a:lnTo>
                  <a:lnTo>
                    <a:pt x="0" y="654126"/>
                  </a:lnTo>
                  <a:lnTo>
                    <a:pt x="41003" y="630266"/>
                  </a:lnTo>
                  <a:lnTo>
                    <a:pt x="83524" y="608850"/>
                  </a:lnTo>
                  <a:lnTo>
                    <a:pt x="127468" y="589975"/>
                  </a:lnTo>
                  <a:lnTo>
                    <a:pt x="172738" y="573737"/>
                  </a:lnTo>
                  <a:lnTo>
                    <a:pt x="219241" y="560233"/>
                  </a:lnTo>
                  <a:lnTo>
                    <a:pt x="266879" y="549561"/>
                  </a:lnTo>
                  <a:lnTo>
                    <a:pt x="315559" y="541819"/>
                  </a:lnTo>
                  <a:lnTo>
                    <a:pt x="365183" y="537102"/>
                  </a:lnTo>
                  <a:lnTo>
                    <a:pt x="415658" y="535508"/>
                  </a:lnTo>
                  <a:lnTo>
                    <a:pt x="466308" y="537113"/>
                  </a:lnTo>
                  <a:lnTo>
                    <a:pt x="516102" y="541862"/>
                  </a:lnTo>
                  <a:lnTo>
                    <a:pt x="564944" y="549659"/>
                  </a:lnTo>
                  <a:lnTo>
                    <a:pt x="612737" y="560404"/>
                  </a:lnTo>
                  <a:lnTo>
                    <a:pt x="659386" y="573999"/>
                  </a:lnTo>
                  <a:lnTo>
                    <a:pt x="704793" y="590347"/>
                  </a:lnTo>
                  <a:lnTo>
                    <a:pt x="748861" y="609350"/>
                  </a:lnTo>
                  <a:lnTo>
                    <a:pt x="791496" y="630909"/>
                  </a:lnTo>
                  <a:lnTo>
                    <a:pt x="832599" y="654926"/>
                  </a:lnTo>
                  <a:lnTo>
                    <a:pt x="415861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1" name="object 21"/>
            <p:cNvSpPr/>
            <p:nvPr/>
          </p:nvSpPr>
          <p:spPr>
            <a:xfrm>
              <a:off x="11070385" y="5"/>
              <a:ext cx="1119505" cy="4449445"/>
            </a:xfrm>
            <a:custGeom>
              <a:avLst/>
              <a:gdLst/>
              <a:ahLst/>
              <a:cxnLst/>
              <a:rect l="l" t="t" r="r" b="b"/>
              <a:pathLst>
                <a:path w="1119504" h="4449445">
                  <a:moveTo>
                    <a:pt x="381660" y="0"/>
                  </a:moveTo>
                  <a:lnTo>
                    <a:pt x="0" y="0"/>
                  </a:lnTo>
                  <a:lnTo>
                    <a:pt x="21284" y="44243"/>
                  </a:lnTo>
                  <a:lnTo>
                    <a:pt x="42296" y="88645"/>
                  </a:lnTo>
                  <a:lnTo>
                    <a:pt x="63036" y="133204"/>
                  </a:lnTo>
                  <a:lnTo>
                    <a:pt x="83502" y="177919"/>
                  </a:lnTo>
                  <a:lnTo>
                    <a:pt x="103693" y="222789"/>
                  </a:lnTo>
                  <a:lnTo>
                    <a:pt x="123607" y="267814"/>
                  </a:lnTo>
                  <a:lnTo>
                    <a:pt x="143245" y="312992"/>
                  </a:lnTo>
                  <a:lnTo>
                    <a:pt x="162604" y="358322"/>
                  </a:lnTo>
                  <a:lnTo>
                    <a:pt x="181683" y="403803"/>
                  </a:lnTo>
                  <a:lnTo>
                    <a:pt x="200482" y="449435"/>
                  </a:lnTo>
                  <a:lnTo>
                    <a:pt x="218999" y="495215"/>
                  </a:lnTo>
                  <a:lnTo>
                    <a:pt x="237233" y="541144"/>
                  </a:lnTo>
                  <a:lnTo>
                    <a:pt x="255183" y="587220"/>
                  </a:lnTo>
                  <a:lnTo>
                    <a:pt x="272847" y="633441"/>
                  </a:lnTo>
                  <a:lnTo>
                    <a:pt x="290225" y="679808"/>
                  </a:lnTo>
                  <a:lnTo>
                    <a:pt x="307316" y="726319"/>
                  </a:lnTo>
                  <a:lnTo>
                    <a:pt x="324117" y="772973"/>
                  </a:lnTo>
                  <a:lnTo>
                    <a:pt x="340629" y="819769"/>
                  </a:lnTo>
                  <a:lnTo>
                    <a:pt x="356850" y="866706"/>
                  </a:lnTo>
                  <a:lnTo>
                    <a:pt x="372779" y="913782"/>
                  </a:lnTo>
                  <a:lnTo>
                    <a:pt x="388414" y="960998"/>
                  </a:lnTo>
                  <a:lnTo>
                    <a:pt x="403756" y="1008352"/>
                  </a:lnTo>
                  <a:lnTo>
                    <a:pt x="418801" y="1055842"/>
                  </a:lnTo>
                  <a:lnTo>
                    <a:pt x="433550" y="1103469"/>
                  </a:lnTo>
                  <a:lnTo>
                    <a:pt x="448001" y="1151230"/>
                  </a:lnTo>
                  <a:lnTo>
                    <a:pt x="462153" y="1199125"/>
                  </a:lnTo>
                  <a:lnTo>
                    <a:pt x="476005" y="1247153"/>
                  </a:lnTo>
                  <a:lnTo>
                    <a:pt x="489555" y="1295313"/>
                  </a:lnTo>
                  <a:lnTo>
                    <a:pt x="502803" y="1343603"/>
                  </a:lnTo>
                  <a:lnTo>
                    <a:pt x="515748" y="1392024"/>
                  </a:lnTo>
                  <a:lnTo>
                    <a:pt x="528388" y="1440573"/>
                  </a:lnTo>
                  <a:lnTo>
                    <a:pt x="540722" y="1489250"/>
                  </a:lnTo>
                  <a:lnTo>
                    <a:pt x="552749" y="1538053"/>
                  </a:lnTo>
                  <a:lnTo>
                    <a:pt x="564468" y="1586982"/>
                  </a:lnTo>
                  <a:lnTo>
                    <a:pt x="575878" y="1636036"/>
                  </a:lnTo>
                  <a:lnTo>
                    <a:pt x="586977" y="1685214"/>
                  </a:lnTo>
                  <a:lnTo>
                    <a:pt x="597765" y="1734514"/>
                  </a:lnTo>
                  <a:lnTo>
                    <a:pt x="608240" y="1783936"/>
                  </a:lnTo>
                  <a:lnTo>
                    <a:pt x="618401" y="1833478"/>
                  </a:lnTo>
                  <a:lnTo>
                    <a:pt x="628247" y="1883140"/>
                  </a:lnTo>
                  <a:lnTo>
                    <a:pt x="637777" y="1932920"/>
                  </a:lnTo>
                  <a:lnTo>
                    <a:pt x="646990" y="1982819"/>
                  </a:lnTo>
                  <a:lnTo>
                    <a:pt x="655885" y="2032833"/>
                  </a:lnTo>
                  <a:lnTo>
                    <a:pt x="664459" y="2082963"/>
                  </a:lnTo>
                  <a:lnTo>
                    <a:pt x="672714" y="2133208"/>
                  </a:lnTo>
                  <a:lnTo>
                    <a:pt x="680646" y="2183566"/>
                  </a:lnTo>
                  <a:lnTo>
                    <a:pt x="688255" y="2234036"/>
                  </a:lnTo>
                  <a:lnTo>
                    <a:pt x="695541" y="2284618"/>
                  </a:lnTo>
                  <a:lnTo>
                    <a:pt x="702501" y="2335311"/>
                  </a:lnTo>
                  <a:lnTo>
                    <a:pt x="709134" y="2386112"/>
                  </a:lnTo>
                  <a:lnTo>
                    <a:pt x="715440" y="2437022"/>
                  </a:lnTo>
                  <a:lnTo>
                    <a:pt x="721418" y="2488040"/>
                  </a:lnTo>
                  <a:lnTo>
                    <a:pt x="727065" y="2539164"/>
                  </a:lnTo>
                  <a:lnTo>
                    <a:pt x="732382" y="2590393"/>
                  </a:lnTo>
                  <a:lnTo>
                    <a:pt x="737366" y="2641726"/>
                  </a:lnTo>
                  <a:lnTo>
                    <a:pt x="742018" y="2693163"/>
                  </a:lnTo>
                  <a:lnTo>
                    <a:pt x="746334" y="2744702"/>
                  </a:lnTo>
                  <a:lnTo>
                    <a:pt x="750316" y="2796342"/>
                  </a:lnTo>
                  <a:lnTo>
                    <a:pt x="753960" y="2848082"/>
                  </a:lnTo>
                  <a:lnTo>
                    <a:pt x="757267" y="2899922"/>
                  </a:lnTo>
                  <a:lnTo>
                    <a:pt x="760235" y="2951860"/>
                  </a:lnTo>
                  <a:lnTo>
                    <a:pt x="762863" y="3003895"/>
                  </a:lnTo>
                  <a:lnTo>
                    <a:pt x="765149" y="3056026"/>
                  </a:lnTo>
                  <a:lnTo>
                    <a:pt x="767114" y="3108921"/>
                  </a:lnTo>
                  <a:lnTo>
                    <a:pt x="768715" y="3161771"/>
                  </a:lnTo>
                  <a:lnTo>
                    <a:pt x="769954" y="3214571"/>
                  </a:lnTo>
                  <a:lnTo>
                    <a:pt x="770834" y="3267316"/>
                  </a:lnTo>
                  <a:lnTo>
                    <a:pt x="771356" y="3320001"/>
                  </a:lnTo>
                  <a:lnTo>
                    <a:pt x="771523" y="3372619"/>
                  </a:lnTo>
                  <a:lnTo>
                    <a:pt x="771337" y="3425166"/>
                  </a:lnTo>
                  <a:lnTo>
                    <a:pt x="770800" y="3477636"/>
                  </a:lnTo>
                  <a:lnTo>
                    <a:pt x="769914" y="3530024"/>
                  </a:lnTo>
                  <a:lnTo>
                    <a:pt x="768681" y="3582324"/>
                  </a:lnTo>
                  <a:lnTo>
                    <a:pt x="767103" y="3634531"/>
                  </a:lnTo>
                  <a:lnTo>
                    <a:pt x="765183" y="3686641"/>
                  </a:lnTo>
                  <a:lnTo>
                    <a:pt x="762922" y="3738646"/>
                  </a:lnTo>
                  <a:lnTo>
                    <a:pt x="760323" y="3790543"/>
                  </a:lnTo>
                  <a:lnTo>
                    <a:pt x="811161" y="3877215"/>
                  </a:lnTo>
                  <a:lnTo>
                    <a:pt x="861078" y="3964262"/>
                  </a:lnTo>
                  <a:lnTo>
                    <a:pt x="910077" y="4051677"/>
                  </a:lnTo>
                  <a:lnTo>
                    <a:pt x="958159" y="4139454"/>
                  </a:lnTo>
                  <a:lnTo>
                    <a:pt x="1005324" y="4227585"/>
                  </a:lnTo>
                  <a:lnTo>
                    <a:pt x="1051575" y="4316064"/>
                  </a:lnTo>
                  <a:lnTo>
                    <a:pt x="1096912" y="4404884"/>
                  </a:lnTo>
                  <a:lnTo>
                    <a:pt x="1119238" y="4449419"/>
                  </a:lnTo>
                  <a:lnTo>
                    <a:pt x="1119238" y="760425"/>
                  </a:lnTo>
                  <a:lnTo>
                    <a:pt x="381660" y="0"/>
                  </a:lnTo>
                  <a:close/>
                </a:path>
              </a:pathLst>
            </a:custGeom>
            <a:solidFill>
              <a:srgbClr val="EDEDEE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2" name="object 22"/>
            <p:cNvSpPr/>
            <p:nvPr/>
          </p:nvSpPr>
          <p:spPr>
            <a:xfrm>
              <a:off x="11070465" y="0"/>
              <a:ext cx="771525" cy="6500495"/>
            </a:xfrm>
            <a:custGeom>
              <a:avLst/>
              <a:gdLst/>
              <a:ahLst/>
              <a:cxnLst/>
              <a:rect l="l" t="t" r="r" b="b"/>
              <a:pathLst>
                <a:path w="771525" h="6500495">
                  <a:moveTo>
                    <a:pt x="0" y="0"/>
                  </a:moveTo>
                  <a:lnTo>
                    <a:pt x="20040" y="41658"/>
                  </a:lnTo>
                  <a:lnTo>
                    <a:pt x="41055" y="86065"/>
                  </a:lnTo>
                  <a:lnTo>
                    <a:pt x="61799" y="130634"/>
                  </a:lnTo>
                  <a:lnTo>
                    <a:pt x="82271" y="175362"/>
                  </a:lnTo>
                  <a:lnTo>
                    <a:pt x="102469" y="220249"/>
                  </a:lnTo>
                  <a:lnTo>
                    <a:pt x="122393" y="265293"/>
                  </a:lnTo>
                  <a:lnTo>
                    <a:pt x="142040" y="310494"/>
                  </a:lnTo>
                  <a:lnTo>
                    <a:pt x="161411" y="355850"/>
                  </a:lnTo>
                  <a:lnTo>
                    <a:pt x="180503" y="401360"/>
                  </a:lnTo>
                  <a:lnTo>
                    <a:pt x="199316" y="447023"/>
                  </a:lnTo>
                  <a:lnTo>
                    <a:pt x="217849" y="492838"/>
                  </a:lnTo>
                  <a:lnTo>
                    <a:pt x="236099" y="538803"/>
                  </a:lnTo>
                  <a:lnTo>
                    <a:pt x="254067" y="584918"/>
                  </a:lnTo>
                  <a:lnTo>
                    <a:pt x="271750" y="631181"/>
                  </a:lnTo>
                  <a:lnTo>
                    <a:pt x="289148" y="677592"/>
                  </a:lnTo>
                  <a:lnTo>
                    <a:pt x="306259" y="724149"/>
                  </a:lnTo>
                  <a:lnTo>
                    <a:pt x="323082" y="770850"/>
                  </a:lnTo>
                  <a:lnTo>
                    <a:pt x="339616" y="817695"/>
                  </a:lnTo>
                  <a:lnTo>
                    <a:pt x="355860" y="864683"/>
                  </a:lnTo>
                  <a:lnTo>
                    <a:pt x="371813" y="911813"/>
                  </a:lnTo>
                  <a:lnTo>
                    <a:pt x="387473" y="959083"/>
                  </a:lnTo>
                  <a:lnTo>
                    <a:pt x="402839" y="1006492"/>
                  </a:lnTo>
                  <a:lnTo>
                    <a:pt x="417910" y="1054039"/>
                  </a:lnTo>
                  <a:lnTo>
                    <a:pt x="432685" y="1101723"/>
                  </a:lnTo>
                  <a:lnTo>
                    <a:pt x="447162" y="1149543"/>
                  </a:lnTo>
                  <a:lnTo>
                    <a:pt x="461341" y="1197498"/>
                  </a:lnTo>
                  <a:lnTo>
                    <a:pt x="475220" y="1245586"/>
                  </a:lnTo>
                  <a:lnTo>
                    <a:pt x="488798" y="1293806"/>
                  </a:lnTo>
                  <a:lnTo>
                    <a:pt x="502074" y="1342158"/>
                  </a:lnTo>
                  <a:lnTo>
                    <a:pt x="515046" y="1390640"/>
                  </a:lnTo>
                  <a:lnTo>
                    <a:pt x="527714" y="1439250"/>
                  </a:lnTo>
                  <a:lnTo>
                    <a:pt x="540076" y="1487989"/>
                  </a:lnTo>
                  <a:lnTo>
                    <a:pt x="552131" y="1536854"/>
                  </a:lnTo>
                  <a:lnTo>
                    <a:pt x="563877" y="1585845"/>
                  </a:lnTo>
                  <a:lnTo>
                    <a:pt x="575314" y="1634960"/>
                  </a:lnTo>
                  <a:lnTo>
                    <a:pt x="586441" y="1684198"/>
                  </a:lnTo>
                  <a:lnTo>
                    <a:pt x="597256" y="1733558"/>
                  </a:lnTo>
                  <a:lnTo>
                    <a:pt x="607758" y="1783039"/>
                  </a:lnTo>
                  <a:lnTo>
                    <a:pt x="617945" y="1832640"/>
                  </a:lnTo>
                  <a:lnTo>
                    <a:pt x="627818" y="1882360"/>
                  </a:lnTo>
                  <a:lnTo>
                    <a:pt x="637373" y="1932197"/>
                  </a:lnTo>
                  <a:lnTo>
                    <a:pt x="646611" y="1982151"/>
                  </a:lnTo>
                  <a:lnTo>
                    <a:pt x="655530" y="2032219"/>
                  </a:lnTo>
                  <a:lnTo>
                    <a:pt x="664129" y="2082402"/>
                  </a:lnTo>
                  <a:lnTo>
                    <a:pt x="672406" y="2132698"/>
                  </a:lnTo>
                  <a:lnTo>
                    <a:pt x="680361" y="2183105"/>
                  </a:lnTo>
                  <a:lnTo>
                    <a:pt x="687992" y="2233624"/>
                  </a:lnTo>
                  <a:lnTo>
                    <a:pt x="695297" y="2284251"/>
                  </a:lnTo>
                  <a:lnTo>
                    <a:pt x="702277" y="2334987"/>
                  </a:lnTo>
                  <a:lnTo>
                    <a:pt x="708929" y="2385831"/>
                  </a:lnTo>
                  <a:lnTo>
                    <a:pt x="715253" y="2436780"/>
                  </a:lnTo>
                  <a:lnTo>
                    <a:pt x="721247" y="2487834"/>
                  </a:lnTo>
                  <a:lnTo>
                    <a:pt x="726910" y="2538992"/>
                  </a:lnTo>
                  <a:lnTo>
                    <a:pt x="732241" y="2590253"/>
                  </a:lnTo>
                  <a:lnTo>
                    <a:pt x="737239" y="2641615"/>
                  </a:lnTo>
                  <a:lnTo>
                    <a:pt x="741901" y="2693078"/>
                  </a:lnTo>
                  <a:lnTo>
                    <a:pt x="746229" y="2744640"/>
                  </a:lnTo>
                  <a:lnTo>
                    <a:pt x="750219" y="2796299"/>
                  </a:lnTo>
                  <a:lnTo>
                    <a:pt x="753871" y="2848056"/>
                  </a:lnTo>
                  <a:lnTo>
                    <a:pt x="757183" y="2899909"/>
                  </a:lnTo>
                  <a:lnTo>
                    <a:pt x="760155" y="2951856"/>
                  </a:lnTo>
                  <a:lnTo>
                    <a:pt x="762786" y="3003897"/>
                  </a:lnTo>
                  <a:lnTo>
                    <a:pt x="765073" y="3056030"/>
                  </a:lnTo>
                  <a:lnTo>
                    <a:pt x="767023" y="3108461"/>
                  </a:lnTo>
                  <a:lnTo>
                    <a:pt x="768621" y="3160826"/>
                  </a:lnTo>
                  <a:lnTo>
                    <a:pt x="769867" y="3213124"/>
                  </a:lnTo>
                  <a:lnTo>
                    <a:pt x="770763" y="3265353"/>
                  </a:lnTo>
                  <a:lnTo>
                    <a:pt x="771309" y="3317513"/>
                  </a:lnTo>
                  <a:lnTo>
                    <a:pt x="771507" y="3369602"/>
                  </a:lnTo>
                  <a:lnTo>
                    <a:pt x="771358" y="3421619"/>
                  </a:lnTo>
                  <a:lnTo>
                    <a:pt x="770863" y="3473562"/>
                  </a:lnTo>
                  <a:lnTo>
                    <a:pt x="770023" y="3525431"/>
                  </a:lnTo>
                  <a:lnTo>
                    <a:pt x="768839" y="3577224"/>
                  </a:lnTo>
                  <a:lnTo>
                    <a:pt x="767312" y="3628941"/>
                  </a:lnTo>
                  <a:lnTo>
                    <a:pt x="765443" y="3680579"/>
                  </a:lnTo>
                  <a:lnTo>
                    <a:pt x="763234" y="3732138"/>
                  </a:lnTo>
                  <a:lnTo>
                    <a:pt x="760686" y="3783616"/>
                  </a:lnTo>
                  <a:lnTo>
                    <a:pt x="757799" y="3835012"/>
                  </a:lnTo>
                  <a:lnTo>
                    <a:pt x="754575" y="3886326"/>
                  </a:lnTo>
                  <a:lnTo>
                    <a:pt x="751015" y="3937555"/>
                  </a:lnTo>
                  <a:lnTo>
                    <a:pt x="747119" y="3988699"/>
                  </a:lnTo>
                  <a:lnTo>
                    <a:pt x="742890" y="4039756"/>
                  </a:lnTo>
                  <a:lnTo>
                    <a:pt x="738328" y="4090725"/>
                  </a:lnTo>
                  <a:lnTo>
                    <a:pt x="733434" y="4141605"/>
                  </a:lnTo>
                  <a:lnTo>
                    <a:pt x="728210" y="4192395"/>
                  </a:lnTo>
                  <a:lnTo>
                    <a:pt x="722656" y="4243093"/>
                  </a:lnTo>
                  <a:lnTo>
                    <a:pt x="716773" y="4293699"/>
                  </a:lnTo>
                  <a:lnTo>
                    <a:pt x="710563" y="4344211"/>
                  </a:lnTo>
                  <a:lnTo>
                    <a:pt x="704027" y="4394627"/>
                  </a:lnTo>
                  <a:lnTo>
                    <a:pt x="697166" y="4444948"/>
                  </a:lnTo>
                  <a:lnTo>
                    <a:pt x="689980" y="4495170"/>
                  </a:lnTo>
                  <a:lnTo>
                    <a:pt x="682472" y="4545294"/>
                  </a:lnTo>
                  <a:lnTo>
                    <a:pt x="674642" y="4595318"/>
                  </a:lnTo>
                  <a:lnTo>
                    <a:pt x="666491" y="4645240"/>
                  </a:lnTo>
                  <a:lnTo>
                    <a:pt x="658021" y="4695061"/>
                  </a:lnTo>
                  <a:lnTo>
                    <a:pt x="649232" y="4744777"/>
                  </a:lnTo>
                  <a:lnTo>
                    <a:pt x="640125" y="4794389"/>
                  </a:lnTo>
                  <a:lnTo>
                    <a:pt x="630702" y="4843894"/>
                  </a:lnTo>
                  <a:lnTo>
                    <a:pt x="620964" y="4893293"/>
                  </a:lnTo>
                  <a:lnTo>
                    <a:pt x="610912" y="4942583"/>
                  </a:lnTo>
                  <a:lnTo>
                    <a:pt x="600547" y="4991763"/>
                  </a:lnTo>
                  <a:lnTo>
                    <a:pt x="589869" y="5040832"/>
                  </a:lnTo>
                  <a:lnTo>
                    <a:pt x="578881" y="5089789"/>
                  </a:lnTo>
                  <a:lnTo>
                    <a:pt x="567584" y="5138633"/>
                  </a:lnTo>
                  <a:lnTo>
                    <a:pt x="555977" y="5187362"/>
                  </a:lnTo>
                  <a:lnTo>
                    <a:pt x="544063" y="5235975"/>
                  </a:lnTo>
                  <a:lnTo>
                    <a:pt x="531843" y="5284471"/>
                  </a:lnTo>
                  <a:lnTo>
                    <a:pt x="519317" y="5332849"/>
                  </a:lnTo>
                  <a:lnTo>
                    <a:pt x="506487" y="5381108"/>
                  </a:lnTo>
                  <a:lnTo>
                    <a:pt x="493354" y="5429246"/>
                  </a:lnTo>
                  <a:lnTo>
                    <a:pt x="479919" y="5477262"/>
                  </a:lnTo>
                  <a:lnTo>
                    <a:pt x="466183" y="5525156"/>
                  </a:lnTo>
                  <a:lnTo>
                    <a:pt x="452147" y="5572924"/>
                  </a:lnTo>
                  <a:lnTo>
                    <a:pt x="437812" y="5620568"/>
                  </a:lnTo>
                  <a:lnTo>
                    <a:pt x="423180" y="5668084"/>
                  </a:lnTo>
                  <a:lnTo>
                    <a:pt x="408251" y="5715473"/>
                  </a:lnTo>
                  <a:lnTo>
                    <a:pt x="393027" y="5762733"/>
                  </a:lnTo>
                  <a:lnTo>
                    <a:pt x="377508" y="5809862"/>
                  </a:lnTo>
                  <a:lnTo>
                    <a:pt x="361697" y="5856860"/>
                  </a:lnTo>
                  <a:lnTo>
                    <a:pt x="345593" y="5903725"/>
                  </a:lnTo>
                  <a:lnTo>
                    <a:pt x="329198" y="5950455"/>
                  </a:lnTo>
                  <a:lnTo>
                    <a:pt x="312513" y="5997051"/>
                  </a:lnTo>
                  <a:lnTo>
                    <a:pt x="295539" y="6043510"/>
                  </a:lnTo>
                  <a:lnTo>
                    <a:pt x="278278" y="6089832"/>
                  </a:lnTo>
                  <a:lnTo>
                    <a:pt x="260730" y="6136015"/>
                  </a:lnTo>
                  <a:lnTo>
                    <a:pt x="242896" y="6182058"/>
                  </a:lnTo>
                  <a:lnTo>
                    <a:pt x="224778" y="6227959"/>
                  </a:lnTo>
                  <a:lnTo>
                    <a:pt x="206377" y="6273718"/>
                  </a:lnTo>
                  <a:lnTo>
                    <a:pt x="187694" y="6319333"/>
                  </a:lnTo>
                  <a:lnTo>
                    <a:pt x="168729" y="6364804"/>
                  </a:lnTo>
                  <a:lnTo>
                    <a:pt x="149484" y="6410128"/>
                  </a:lnTo>
                  <a:lnTo>
                    <a:pt x="129961" y="6455305"/>
                  </a:lnTo>
                  <a:lnTo>
                    <a:pt x="110159" y="6500333"/>
                  </a:lnTo>
                </a:path>
              </a:pathLst>
            </a:custGeom>
            <a:ln w="9524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3" name="object 23"/>
            <p:cNvSpPr/>
            <p:nvPr/>
          </p:nvSpPr>
          <p:spPr>
            <a:xfrm>
              <a:off x="1078678" y="6116821"/>
              <a:ext cx="2846705" cy="0"/>
            </a:xfrm>
            <a:custGeom>
              <a:avLst/>
              <a:gdLst/>
              <a:ahLst/>
              <a:cxnLst/>
              <a:rect l="l" t="t" r="r" b="b"/>
              <a:pathLst>
                <a:path w="2846704">
                  <a:moveTo>
                    <a:pt x="0" y="0"/>
                  </a:moveTo>
                  <a:lnTo>
                    <a:pt x="2846273" y="0"/>
                  </a:lnTo>
                </a:path>
              </a:pathLst>
            </a:custGeom>
            <a:ln w="19050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24" name="object 24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545"/>
              </a:lnSpc>
            </a:pPr>
            <a:r>
              <a:rPr dirty="0"/>
              <a:t>TROJAN</a:t>
            </a:r>
            <a:r>
              <a:rPr spc="-20" dirty="0"/>
              <a:t> </a:t>
            </a:r>
            <a:r>
              <a:rPr dirty="0"/>
              <a:t>CONSTRUCTION</a:t>
            </a:r>
            <a:r>
              <a:rPr spc="-20" dirty="0"/>
              <a:t> </a:t>
            </a:r>
            <a:r>
              <a:rPr dirty="0"/>
              <a:t>HOLDING</a:t>
            </a:r>
            <a:r>
              <a:rPr spc="145" dirty="0"/>
              <a:t> </a:t>
            </a:r>
            <a:r>
              <a:rPr sz="2175" b="0" baseline="-7662" dirty="0">
                <a:solidFill>
                  <a:srgbClr val="232D69"/>
                </a:solidFill>
                <a:latin typeface="Poppins Light"/>
                <a:cs typeface="Poppins Light"/>
              </a:rPr>
              <a:t>I</a:t>
            </a:r>
            <a:r>
              <a:rPr sz="2175" b="0" spc="52" baseline="-7662" dirty="0">
                <a:solidFill>
                  <a:srgbClr val="232D69"/>
                </a:solidFill>
                <a:latin typeface="Poppins Light"/>
                <a:cs typeface="Poppins Light"/>
              </a:rPr>
              <a:t> </a:t>
            </a:r>
            <a:fld id="{81D60167-4931-47E6-BA6A-407CBD079E47}" type="slidenum">
              <a:rPr sz="900" spc="-25" dirty="0">
                <a:solidFill>
                  <a:srgbClr val="232D69"/>
                </a:solidFill>
                <a:latin typeface="Poppins SemiBold"/>
                <a:cs typeface="Poppins SemiBold"/>
              </a:rPr>
              <a:t>22</a:t>
            </a:fld>
            <a:endParaRPr sz="900">
              <a:latin typeface="Poppins SemiBold"/>
              <a:cs typeface="Poppins SemiBold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8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020602" y="1832787"/>
            <a:ext cx="2904327" cy="360000"/>
          </a:xfrm>
          <a:prstGeom prst="rect">
            <a:avLst/>
          </a:prstGeom>
        </p:spPr>
      </p:pic>
      <p:graphicFrame>
        <p:nvGraphicFramePr>
          <p:cNvPr id="3" name="object 3"/>
          <p:cNvGraphicFramePr>
            <a:graphicFrameLocks noGrp="1"/>
          </p:cNvGraphicFramePr>
          <p:nvPr/>
        </p:nvGraphicFramePr>
        <p:xfrm>
          <a:off x="1078664" y="1894808"/>
          <a:ext cx="2846703" cy="110871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0668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91884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861059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251460">
                <a:tc>
                  <a:txBody>
                    <a:bodyPr/>
                    <a:lstStyle/>
                    <a:p>
                      <a:pPr marL="138430">
                        <a:lnSpc>
                          <a:spcPts val="1260"/>
                        </a:lnSpc>
                      </a:pPr>
                      <a:r>
                        <a:rPr sz="1100" spc="-10" dirty="0">
                          <a:solidFill>
                            <a:srgbClr val="FFFFFF"/>
                          </a:solidFill>
                          <a:latin typeface="Poppins Medium"/>
                          <a:cs typeface="Poppins Medium"/>
                        </a:rPr>
                        <a:t>Description</a:t>
                      </a:r>
                      <a:endParaRPr sz="1100">
                        <a:latin typeface="Poppins Medium"/>
                        <a:cs typeface="Poppins Medium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R="4445" algn="ctr">
                        <a:lnSpc>
                          <a:spcPts val="1260"/>
                        </a:lnSpc>
                      </a:pPr>
                      <a:r>
                        <a:rPr sz="1100" spc="-10" dirty="0">
                          <a:solidFill>
                            <a:srgbClr val="FFFFFF"/>
                          </a:solidFill>
                          <a:latin typeface="Poppins Medium"/>
                          <a:cs typeface="Poppins Medium"/>
                        </a:rPr>
                        <a:t>Numbers</a:t>
                      </a:r>
                      <a:endParaRPr sz="1100">
                        <a:latin typeface="Poppins Medium"/>
                        <a:cs typeface="Poppins Medium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142240">
                        <a:lnSpc>
                          <a:spcPts val="1260"/>
                        </a:lnSpc>
                      </a:pPr>
                      <a:r>
                        <a:rPr sz="1100" spc="-10" dirty="0">
                          <a:solidFill>
                            <a:srgbClr val="FFFFFF"/>
                          </a:solidFill>
                          <a:latin typeface="Poppins Medium"/>
                          <a:cs typeface="Poppins Medium"/>
                        </a:rPr>
                        <a:t>Length</a:t>
                      </a:r>
                      <a:endParaRPr sz="1100">
                        <a:latin typeface="Poppins Medium"/>
                        <a:cs typeface="Poppins Medium"/>
                      </a:endParaRPr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85750">
                <a:tc>
                  <a:txBody>
                    <a:bodyPr/>
                    <a:lstStyle/>
                    <a:p>
                      <a:pPr marL="138430">
                        <a:lnSpc>
                          <a:spcPct val="100000"/>
                        </a:lnSpc>
                        <a:spcBef>
                          <a:spcPts val="570"/>
                        </a:spcBef>
                      </a:pPr>
                      <a:r>
                        <a:rPr sz="1100" spc="-10" dirty="0">
                          <a:solidFill>
                            <a:srgbClr val="939598"/>
                          </a:solidFill>
                          <a:latin typeface="Poppins"/>
                          <a:cs typeface="Poppins"/>
                        </a:rPr>
                        <a:t>Tunnels</a:t>
                      </a:r>
                      <a:endParaRPr sz="1100">
                        <a:latin typeface="Poppins"/>
                        <a:cs typeface="Poppins"/>
                      </a:endParaRPr>
                    </a:p>
                  </a:txBody>
                  <a:tcPr marL="0" marR="0" marT="72390" marB="0">
                    <a:lnB w="9525">
                      <a:solidFill>
                        <a:srgbClr val="FFFFFF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4445" algn="ctr">
                        <a:lnSpc>
                          <a:spcPct val="100000"/>
                        </a:lnSpc>
                        <a:spcBef>
                          <a:spcPts val="570"/>
                        </a:spcBef>
                      </a:pPr>
                      <a:r>
                        <a:rPr sz="1100" spc="-50" dirty="0">
                          <a:solidFill>
                            <a:srgbClr val="939598"/>
                          </a:solidFill>
                          <a:latin typeface="Poppins"/>
                          <a:cs typeface="Poppins"/>
                        </a:rPr>
                        <a:t>9</a:t>
                      </a:r>
                      <a:endParaRPr sz="1100">
                        <a:latin typeface="Poppins"/>
                        <a:cs typeface="Poppins"/>
                      </a:endParaRPr>
                    </a:p>
                  </a:txBody>
                  <a:tcPr marL="0" marR="0" marT="72390" marB="0">
                    <a:lnB w="9525">
                      <a:solidFill>
                        <a:srgbClr val="FFFFFF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42240">
                        <a:lnSpc>
                          <a:spcPct val="100000"/>
                        </a:lnSpc>
                        <a:spcBef>
                          <a:spcPts val="570"/>
                        </a:spcBef>
                      </a:pPr>
                      <a:r>
                        <a:rPr sz="1100" spc="-10" dirty="0">
                          <a:solidFill>
                            <a:srgbClr val="939598"/>
                          </a:solidFill>
                          <a:latin typeface="Poppins"/>
                          <a:cs typeface="Poppins"/>
                        </a:rPr>
                        <a:t>6,813m</a:t>
                      </a:r>
                      <a:endParaRPr sz="1100">
                        <a:latin typeface="Poppins"/>
                        <a:cs typeface="Poppins"/>
                      </a:endParaRPr>
                    </a:p>
                  </a:txBody>
                  <a:tcPr marL="0" marR="0" marT="72390" marB="0">
                    <a:lnB w="9525">
                      <a:solidFill>
                        <a:srgbClr val="FFFFFF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85750">
                <a:tc>
                  <a:txBody>
                    <a:bodyPr/>
                    <a:lstStyle/>
                    <a:p>
                      <a:pPr marL="138430">
                        <a:lnSpc>
                          <a:spcPct val="100000"/>
                        </a:lnSpc>
                        <a:spcBef>
                          <a:spcPts val="420"/>
                        </a:spcBef>
                      </a:pPr>
                      <a:r>
                        <a:rPr sz="1100" spc="-10" dirty="0">
                          <a:solidFill>
                            <a:srgbClr val="939598"/>
                          </a:solidFill>
                          <a:latin typeface="Poppins"/>
                          <a:cs typeface="Poppins"/>
                        </a:rPr>
                        <a:t>Bridges</a:t>
                      </a:r>
                      <a:endParaRPr sz="1100">
                        <a:latin typeface="Poppins"/>
                        <a:cs typeface="Poppins"/>
                      </a:endParaRPr>
                    </a:p>
                  </a:txBody>
                  <a:tcPr marL="0" marR="0" marT="53340" marB="0">
                    <a:lnT w="9525">
                      <a:solidFill>
                        <a:srgbClr val="FFFFFF"/>
                      </a:solidFill>
                      <a:prstDash val="solid"/>
                    </a:lnT>
                    <a:lnB w="9525">
                      <a:solidFill>
                        <a:srgbClr val="FFFFFF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4445" algn="ctr">
                        <a:lnSpc>
                          <a:spcPct val="100000"/>
                        </a:lnSpc>
                        <a:spcBef>
                          <a:spcPts val="420"/>
                        </a:spcBef>
                      </a:pPr>
                      <a:r>
                        <a:rPr sz="1100" spc="-25" dirty="0">
                          <a:solidFill>
                            <a:srgbClr val="939598"/>
                          </a:solidFill>
                          <a:latin typeface="Poppins"/>
                          <a:cs typeface="Poppins"/>
                        </a:rPr>
                        <a:t>89</a:t>
                      </a:r>
                      <a:endParaRPr sz="1100">
                        <a:latin typeface="Poppins"/>
                        <a:cs typeface="Poppins"/>
                      </a:endParaRPr>
                    </a:p>
                  </a:txBody>
                  <a:tcPr marL="0" marR="0" marT="53340" marB="0">
                    <a:lnT w="9525">
                      <a:solidFill>
                        <a:srgbClr val="FFFFFF"/>
                      </a:solidFill>
                      <a:prstDash val="solid"/>
                    </a:lnT>
                    <a:lnB w="9525">
                      <a:solidFill>
                        <a:srgbClr val="FFFFFF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42240">
                        <a:lnSpc>
                          <a:spcPct val="100000"/>
                        </a:lnSpc>
                        <a:spcBef>
                          <a:spcPts val="420"/>
                        </a:spcBef>
                      </a:pPr>
                      <a:r>
                        <a:rPr sz="1100" spc="-10" dirty="0">
                          <a:solidFill>
                            <a:srgbClr val="939598"/>
                          </a:solidFill>
                          <a:latin typeface="Poppins"/>
                          <a:cs typeface="Poppins"/>
                        </a:rPr>
                        <a:t>11,200m</a:t>
                      </a:r>
                      <a:endParaRPr sz="1100">
                        <a:latin typeface="Poppins"/>
                        <a:cs typeface="Poppins"/>
                      </a:endParaRPr>
                    </a:p>
                  </a:txBody>
                  <a:tcPr marL="0" marR="0" marT="53340" marB="0">
                    <a:lnT w="9525">
                      <a:solidFill>
                        <a:srgbClr val="FFFFFF"/>
                      </a:solidFill>
                      <a:prstDash val="solid"/>
                    </a:lnT>
                    <a:lnB w="9525">
                      <a:solidFill>
                        <a:srgbClr val="FFFFFF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85750">
                <a:tc>
                  <a:txBody>
                    <a:bodyPr/>
                    <a:lstStyle/>
                    <a:p>
                      <a:pPr marL="138430">
                        <a:lnSpc>
                          <a:spcPct val="100000"/>
                        </a:lnSpc>
                        <a:spcBef>
                          <a:spcPts val="265"/>
                        </a:spcBef>
                      </a:pPr>
                      <a:r>
                        <a:rPr sz="1100" dirty="0">
                          <a:solidFill>
                            <a:srgbClr val="939598"/>
                          </a:solidFill>
                          <a:latin typeface="Poppins"/>
                          <a:cs typeface="Poppins"/>
                        </a:rPr>
                        <a:t>Rail</a:t>
                      </a:r>
                      <a:r>
                        <a:rPr sz="1100" spc="-20" dirty="0">
                          <a:solidFill>
                            <a:srgbClr val="939598"/>
                          </a:solidFill>
                          <a:latin typeface="Poppins"/>
                          <a:cs typeface="Poppins"/>
                        </a:rPr>
                        <a:t> </a:t>
                      </a:r>
                      <a:r>
                        <a:rPr sz="1100" spc="-10" dirty="0">
                          <a:solidFill>
                            <a:srgbClr val="939598"/>
                          </a:solidFill>
                          <a:latin typeface="Poppins"/>
                          <a:cs typeface="Poppins"/>
                        </a:rPr>
                        <a:t>Tracks</a:t>
                      </a:r>
                      <a:endParaRPr sz="1100">
                        <a:latin typeface="Poppins"/>
                        <a:cs typeface="Poppins"/>
                      </a:endParaRPr>
                    </a:p>
                  </a:txBody>
                  <a:tcPr marL="0" marR="0" marT="33655" marB="0">
                    <a:lnT w="9525">
                      <a:solidFill>
                        <a:srgbClr val="FFFFFF"/>
                      </a:solidFill>
                      <a:prstDash val="solid"/>
                    </a:lnT>
                    <a:lnB w="19050">
                      <a:solidFill>
                        <a:srgbClr val="FFFFFF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4445" algn="ctr">
                        <a:lnSpc>
                          <a:spcPct val="100000"/>
                        </a:lnSpc>
                        <a:spcBef>
                          <a:spcPts val="265"/>
                        </a:spcBef>
                      </a:pPr>
                      <a:r>
                        <a:rPr sz="1100" spc="-50" dirty="0">
                          <a:solidFill>
                            <a:srgbClr val="939598"/>
                          </a:solidFill>
                          <a:latin typeface="Poppins"/>
                          <a:cs typeface="Poppins"/>
                        </a:rPr>
                        <a:t>-</a:t>
                      </a:r>
                      <a:endParaRPr sz="1100">
                        <a:latin typeface="Poppins"/>
                        <a:cs typeface="Poppins"/>
                      </a:endParaRPr>
                    </a:p>
                  </a:txBody>
                  <a:tcPr marL="0" marR="0" marT="33655" marB="0">
                    <a:lnT w="9525">
                      <a:solidFill>
                        <a:srgbClr val="FFFFFF"/>
                      </a:solidFill>
                      <a:prstDash val="solid"/>
                    </a:lnT>
                    <a:lnB w="19050">
                      <a:solidFill>
                        <a:srgbClr val="FFFFFF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42240">
                        <a:lnSpc>
                          <a:spcPct val="100000"/>
                        </a:lnSpc>
                        <a:spcBef>
                          <a:spcPts val="265"/>
                        </a:spcBef>
                      </a:pPr>
                      <a:r>
                        <a:rPr sz="1100" spc="-10" dirty="0">
                          <a:solidFill>
                            <a:srgbClr val="939598"/>
                          </a:solidFill>
                          <a:latin typeface="Poppins"/>
                          <a:cs typeface="Poppins"/>
                        </a:rPr>
                        <a:t>108,677m</a:t>
                      </a:r>
                      <a:endParaRPr sz="1100">
                        <a:latin typeface="Poppins"/>
                        <a:cs typeface="Poppins"/>
                      </a:endParaRPr>
                    </a:p>
                  </a:txBody>
                  <a:tcPr marL="0" marR="0" marT="33655" marB="0">
                    <a:lnT w="9525">
                      <a:solidFill>
                        <a:srgbClr val="FFFFFF"/>
                      </a:solidFill>
                      <a:prstDash val="solid"/>
                    </a:lnT>
                    <a:lnB w="19050">
                      <a:solidFill>
                        <a:srgbClr val="FFFFFF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pic>
        <p:nvPicPr>
          <p:cNvPr id="4" name="object 4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5073195" y="1367692"/>
            <a:ext cx="659352" cy="72594"/>
          </a:xfrm>
          <a:prstGeom prst="rect">
            <a:avLst/>
          </a:prstGeom>
        </p:spPr>
      </p:pic>
      <p:grpSp>
        <p:nvGrpSpPr>
          <p:cNvPr id="5" name="object 5"/>
          <p:cNvGrpSpPr/>
          <p:nvPr/>
        </p:nvGrpSpPr>
        <p:grpSpPr>
          <a:xfrm>
            <a:off x="5074540" y="1110729"/>
            <a:ext cx="657225" cy="193675"/>
            <a:chOff x="5074540" y="1110729"/>
            <a:chExt cx="657225" cy="193675"/>
          </a:xfrm>
        </p:grpSpPr>
        <p:pic>
          <p:nvPicPr>
            <p:cNvPr id="6" name="object 6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5074540" y="1111134"/>
              <a:ext cx="209842" cy="192582"/>
            </a:xfrm>
            <a:prstGeom prst="rect">
              <a:avLst/>
            </a:prstGeom>
          </p:spPr>
        </p:pic>
        <p:pic>
          <p:nvPicPr>
            <p:cNvPr id="7" name="object 7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5311482" y="1112362"/>
              <a:ext cx="195321" cy="191820"/>
            </a:xfrm>
            <a:prstGeom prst="rect">
              <a:avLst/>
            </a:prstGeom>
          </p:spPr>
        </p:pic>
        <p:pic>
          <p:nvPicPr>
            <p:cNvPr id="8" name="object 8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5533457" y="1110729"/>
              <a:ext cx="197738" cy="193319"/>
            </a:xfrm>
            <a:prstGeom prst="rect">
              <a:avLst/>
            </a:prstGeom>
          </p:spPr>
        </p:pic>
      </p:grpSp>
      <p:grpSp>
        <p:nvGrpSpPr>
          <p:cNvPr id="9" name="object 9"/>
          <p:cNvGrpSpPr/>
          <p:nvPr/>
        </p:nvGrpSpPr>
        <p:grpSpPr>
          <a:xfrm>
            <a:off x="5233569" y="746316"/>
            <a:ext cx="339090" cy="269240"/>
            <a:chOff x="5233569" y="746316"/>
            <a:chExt cx="339090" cy="269240"/>
          </a:xfrm>
        </p:grpSpPr>
        <p:pic>
          <p:nvPicPr>
            <p:cNvPr id="10" name="object 10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5294659" y="803466"/>
              <a:ext cx="216357" cy="209537"/>
            </a:xfrm>
            <a:prstGeom prst="rect">
              <a:avLst/>
            </a:prstGeom>
          </p:spPr>
        </p:pic>
        <p:sp>
          <p:nvSpPr>
            <p:cNvPr id="11" name="object 11"/>
            <p:cNvSpPr/>
            <p:nvPr/>
          </p:nvSpPr>
          <p:spPr>
            <a:xfrm>
              <a:off x="5233569" y="746316"/>
              <a:ext cx="339090" cy="269240"/>
            </a:xfrm>
            <a:custGeom>
              <a:avLst/>
              <a:gdLst/>
              <a:ahLst/>
              <a:cxnLst/>
              <a:rect l="l" t="t" r="r" b="b"/>
              <a:pathLst>
                <a:path w="339089" h="269240">
                  <a:moveTo>
                    <a:pt x="169163" y="0"/>
                  </a:moveTo>
                  <a:lnTo>
                    <a:pt x="92049" y="122212"/>
                  </a:lnTo>
                  <a:lnTo>
                    <a:pt x="103695" y="140716"/>
                  </a:lnTo>
                  <a:lnTo>
                    <a:pt x="152463" y="122212"/>
                  </a:lnTo>
                  <a:lnTo>
                    <a:pt x="151663" y="120281"/>
                  </a:lnTo>
                  <a:lnTo>
                    <a:pt x="151244" y="118059"/>
                  </a:lnTo>
                  <a:lnTo>
                    <a:pt x="151244" y="105918"/>
                  </a:lnTo>
                  <a:lnTo>
                    <a:pt x="159270" y="97828"/>
                  </a:lnTo>
                  <a:lnTo>
                    <a:pt x="179006" y="97828"/>
                  </a:lnTo>
                  <a:lnTo>
                    <a:pt x="186956" y="105918"/>
                  </a:lnTo>
                  <a:lnTo>
                    <a:pt x="186956" y="125869"/>
                  </a:lnTo>
                  <a:lnTo>
                    <a:pt x="179006" y="133870"/>
                  </a:lnTo>
                  <a:lnTo>
                    <a:pt x="163804" y="133870"/>
                  </a:lnTo>
                  <a:lnTo>
                    <a:pt x="159105" y="131572"/>
                  </a:lnTo>
                  <a:lnTo>
                    <a:pt x="155841" y="127901"/>
                  </a:lnTo>
                  <a:lnTo>
                    <a:pt x="0" y="268490"/>
                  </a:lnTo>
                  <a:lnTo>
                    <a:pt x="38384" y="247887"/>
                  </a:lnTo>
                  <a:lnTo>
                    <a:pt x="79636" y="232611"/>
                  </a:lnTo>
                  <a:lnTo>
                    <a:pt x="123320" y="223115"/>
                  </a:lnTo>
                  <a:lnTo>
                    <a:pt x="168998" y="219849"/>
                  </a:lnTo>
                  <a:lnTo>
                    <a:pt x="214857" y="223138"/>
                  </a:lnTo>
                  <a:lnTo>
                    <a:pt x="258710" y="232708"/>
                  </a:lnTo>
                  <a:lnTo>
                    <a:pt x="300102" y="248117"/>
                  </a:lnTo>
                  <a:lnTo>
                    <a:pt x="338581" y="268922"/>
                  </a:lnTo>
                  <a:lnTo>
                    <a:pt x="169163" y="0"/>
                  </a:lnTo>
                  <a:close/>
                </a:path>
              </a:pathLst>
            </a:custGeom>
            <a:solidFill>
              <a:srgbClr val="EA352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2" name="object 12"/>
          <p:cNvSpPr/>
          <p:nvPr/>
        </p:nvSpPr>
        <p:spPr>
          <a:xfrm>
            <a:off x="4499065" y="1832787"/>
            <a:ext cx="0" cy="4284345"/>
          </a:xfrm>
          <a:custGeom>
            <a:avLst/>
            <a:gdLst/>
            <a:ahLst/>
            <a:cxnLst/>
            <a:rect l="l" t="t" r="r" b="b"/>
            <a:pathLst>
              <a:path h="4284345">
                <a:moveTo>
                  <a:pt x="0" y="0"/>
                </a:moveTo>
                <a:lnTo>
                  <a:pt x="0" y="4284002"/>
                </a:lnTo>
              </a:path>
            </a:pathLst>
          </a:custGeom>
          <a:ln w="190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13" name="object 13"/>
          <p:cNvGrpSpPr/>
          <p:nvPr/>
        </p:nvGrpSpPr>
        <p:grpSpPr>
          <a:xfrm>
            <a:off x="5066851" y="1826440"/>
            <a:ext cx="2507615" cy="2047875"/>
            <a:chOff x="5066851" y="1826440"/>
            <a:chExt cx="2507615" cy="2047875"/>
          </a:xfrm>
        </p:grpSpPr>
        <p:pic>
          <p:nvPicPr>
            <p:cNvPr id="14" name="object 14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5073192" y="1832789"/>
              <a:ext cx="2494902" cy="2034893"/>
            </a:xfrm>
            <a:prstGeom prst="rect">
              <a:avLst/>
            </a:prstGeom>
          </p:spPr>
        </p:pic>
        <p:sp>
          <p:nvSpPr>
            <p:cNvPr id="15" name="object 15"/>
            <p:cNvSpPr/>
            <p:nvPr/>
          </p:nvSpPr>
          <p:spPr>
            <a:xfrm>
              <a:off x="5073201" y="1832790"/>
              <a:ext cx="2494915" cy="2035175"/>
            </a:xfrm>
            <a:custGeom>
              <a:avLst/>
              <a:gdLst/>
              <a:ahLst/>
              <a:cxnLst/>
              <a:rect l="l" t="t" r="r" b="b"/>
              <a:pathLst>
                <a:path w="2494915" h="2035175">
                  <a:moveTo>
                    <a:pt x="2379484" y="2034895"/>
                  </a:moveTo>
                  <a:lnTo>
                    <a:pt x="115404" y="2034895"/>
                  </a:lnTo>
                  <a:lnTo>
                    <a:pt x="70482" y="2025825"/>
                  </a:lnTo>
                  <a:lnTo>
                    <a:pt x="33799" y="2001091"/>
                  </a:lnTo>
                  <a:lnTo>
                    <a:pt x="9068" y="1964408"/>
                  </a:lnTo>
                  <a:lnTo>
                    <a:pt x="0" y="1919490"/>
                  </a:lnTo>
                  <a:lnTo>
                    <a:pt x="0" y="115404"/>
                  </a:lnTo>
                  <a:lnTo>
                    <a:pt x="9068" y="70482"/>
                  </a:lnTo>
                  <a:lnTo>
                    <a:pt x="33799" y="33799"/>
                  </a:lnTo>
                  <a:lnTo>
                    <a:pt x="70482" y="9068"/>
                  </a:lnTo>
                  <a:lnTo>
                    <a:pt x="115404" y="0"/>
                  </a:lnTo>
                  <a:lnTo>
                    <a:pt x="2379484" y="0"/>
                  </a:lnTo>
                  <a:lnTo>
                    <a:pt x="2424407" y="9068"/>
                  </a:lnTo>
                  <a:lnTo>
                    <a:pt x="2461090" y="33799"/>
                  </a:lnTo>
                  <a:lnTo>
                    <a:pt x="2485821" y="70482"/>
                  </a:lnTo>
                  <a:lnTo>
                    <a:pt x="2494889" y="115404"/>
                  </a:lnTo>
                  <a:lnTo>
                    <a:pt x="2494889" y="1919490"/>
                  </a:lnTo>
                  <a:lnTo>
                    <a:pt x="2485821" y="1964408"/>
                  </a:lnTo>
                  <a:lnTo>
                    <a:pt x="2461090" y="2001091"/>
                  </a:lnTo>
                  <a:lnTo>
                    <a:pt x="2424407" y="2025825"/>
                  </a:lnTo>
                  <a:lnTo>
                    <a:pt x="2379484" y="2034895"/>
                  </a:lnTo>
                  <a:close/>
                </a:path>
              </a:pathLst>
            </a:custGeom>
            <a:ln w="12700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16" name="object 16"/>
          <p:cNvGrpSpPr/>
          <p:nvPr/>
        </p:nvGrpSpPr>
        <p:grpSpPr>
          <a:xfrm>
            <a:off x="5066851" y="4075545"/>
            <a:ext cx="2507615" cy="2047875"/>
            <a:chOff x="5066851" y="4075545"/>
            <a:chExt cx="2507615" cy="2047875"/>
          </a:xfrm>
        </p:grpSpPr>
        <p:pic>
          <p:nvPicPr>
            <p:cNvPr id="17" name="object 17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5073192" y="4081894"/>
              <a:ext cx="2494902" cy="2034895"/>
            </a:xfrm>
            <a:prstGeom prst="rect">
              <a:avLst/>
            </a:prstGeom>
          </p:spPr>
        </p:pic>
        <p:sp>
          <p:nvSpPr>
            <p:cNvPr id="18" name="object 18"/>
            <p:cNvSpPr/>
            <p:nvPr/>
          </p:nvSpPr>
          <p:spPr>
            <a:xfrm>
              <a:off x="5073201" y="4081895"/>
              <a:ext cx="2494915" cy="2035175"/>
            </a:xfrm>
            <a:custGeom>
              <a:avLst/>
              <a:gdLst/>
              <a:ahLst/>
              <a:cxnLst/>
              <a:rect l="l" t="t" r="r" b="b"/>
              <a:pathLst>
                <a:path w="2494915" h="2035175">
                  <a:moveTo>
                    <a:pt x="2379484" y="2034895"/>
                  </a:moveTo>
                  <a:lnTo>
                    <a:pt x="115404" y="2034895"/>
                  </a:lnTo>
                  <a:lnTo>
                    <a:pt x="70482" y="2025825"/>
                  </a:lnTo>
                  <a:lnTo>
                    <a:pt x="33799" y="2001091"/>
                  </a:lnTo>
                  <a:lnTo>
                    <a:pt x="9068" y="1964408"/>
                  </a:lnTo>
                  <a:lnTo>
                    <a:pt x="0" y="1919490"/>
                  </a:lnTo>
                  <a:lnTo>
                    <a:pt x="0" y="115404"/>
                  </a:lnTo>
                  <a:lnTo>
                    <a:pt x="9068" y="70482"/>
                  </a:lnTo>
                  <a:lnTo>
                    <a:pt x="33799" y="33799"/>
                  </a:lnTo>
                  <a:lnTo>
                    <a:pt x="70482" y="9068"/>
                  </a:lnTo>
                  <a:lnTo>
                    <a:pt x="115404" y="0"/>
                  </a:lnTo>
                  <a:lnTo>
                    <a:pt x="2379484" y="0"/>
                  </a:lnTo>
                  <a:lnTo>
                    <a:pt x="2424407" y="9068"/>
                  </a:lnTo>
                  <a:lnTo>
                    <a:pt x="2461090" y="33799"/>
                  </a:lnTo>
                  <a:lnTo>
                    <a:pt x="2485821" y="70482"/>
                  </a:lnTo>
                  <a:lnTo>
                    <a:pt x="2494889" y="115404"/>
                  </a:lnTo>
                  <a:lnTo>
                    <a:pt x="2494889" y="1919490"/>
                  </a:lnTo>
                  <a:lnTo>
                    <a:pt x="2485821" y="1964408"/>
                  </a:lnTo>
                  <a:lnTo>
                    <a:pt x="2461090" y="2001091"/>
                  </a:lnTo>
                  <a:lnTo>
                    <a:pt x="2424407" y="2025825"/>
                  </a:lnTo>
                  <a:lnTo>
                    <a:pt x="2379484" y="2034895"/>
                  </a:lnTo>
                  <a:close/>
                </a:path>
              </a:pathLst>
            </a:custGeom>
            <a:ln w="12700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19" name="object 19"/>
          <p:cNvGrpSpPr/>
          <p:nvPr/>
        </p:nvGrpSpPr>
        <p:grpSpPr>
          <a:xfrm>
            <a:off x="7785312" y="-4762"/>
            <a:ext cx="4404360" cy="6510020"/>
            <a:chOff x="7785312" y="-4762"/>
            <a:chExt cx="4404360" cy="6510020"/>
          </a:xfrm>
        </p:grpSpPr>
        <p:pic>
          <p:nvPicPr>
            <p:cNvPr id="20" name="object 20"/>
            <p:cNvPicPr/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7791666" y="1832787"/>
              <a:ext cx="3314395" cy="4284002"/>
            </a:xfrm>
            <a:prstGeom prst="rect">
              <a:avLst/>
            </a:prstGeom>
          </p:spPr>
        </p:pic>
        <p:sp>
          <p:nvSpPr>
            <p:cNvPr id="21" name="object 21"/>
            <p:cNvSpPr/>
            <p:nvPr/>
          </p:nvSpPr>
          <p:spPr>
            <a:xfrm>
              <a:off x="7791662" y="1832794"/>
              <a:ext cx="3314700" cy="4284345"/>
            </a:xfrm>
            <a:custGeom>
              <a:avLst/>
              <a:gdLst/>
              <a:ahLst/>
              <a:cxnLst/>
              <a:rect l="l" t="t" r="r" b="b"/>
              <a:pathLst>
                <a:path w="3314700" h="4284345">
                  <a:moveTo>
                    <a:pt x="2394902" y="372567"/>
                  </a:moveTo>
                  <a:lnTo>
                    <a:pt x="2357951" y="333645"/>
                  </a:lnTo>
                  <a:lnTo>
                    <a:pt x="2320811" y="294942"/>
                  </a:lnTo>
                  <a:lnTo>
                    <a:pt x="2283483" y="256456"/>
                  </a:lnTo>
                  <a:lnTo>
                    <a:pt x="2245968" y="218188"/>
                  </a:lnTo>
                  <a:lnTo>
                    <a:pt x="2208268" y="180137"/>
                  </a:lnTo>
                  <a:lnTo>
                    <a:pt x="2170385" y="142302"/>
                  </a:lnTo>
                  <a:lnTo>
                    <a:pt x="2132319" y="104682"/>
                  </a:lnTo>
                  <a:lnTo>
                    <a:pt x="2094073" y="67277"/>
                  </a:lnTo>
                  <a:lnTo>
                    <a:pt x="2055647" y="30086"/>
                  </a:lnTo>
                  <a:lnTo>
                    <a:pt x="2021131" y="7785"/>
                  </a:lnTo>
                  <a:lnTo>
                    <a:pt x="1980768" y="0"/>
                  </a:lnTo>
                  <a:lnTo>
                    <a:pt x="109105" y="0"/>
                  </a:lnTo>
                  <a:lnTo>
                    <a:pt x="66635" y="8573"/>
                  </a:lnTo>
                  <a:lnTo>
                    <a:pt x="31954" y="31954"/>
                  </a:lnTo>
                  <a:lnTo>
                    <a:pt x="8573" y="66635"/>
                  </a:lnTo>
                  <a:lnTo>
                    <a:pt x="0" y="109105"/>
                  </a:lnTo>
                  <a:lnTo>
                    <a:pt x="0" y="4174883"/>
                  </a:lnTo>
                  <a:lnTo>
                    <a:pt x="8573" y="4217356"/>
                  </a:lnTo>
                  <a:lnTo>
                    <a:pt x="31954" y="4252040"/>
                  </a:lnTo>
                  <a:lnTo>
                    <a:pt x="66635" y="4275426"/>
                  </a:lnTo>
                  <a:lnTo>
                    <a:pt x="109105" y="4284002"/>
                  </a:lnTo>
                  <a:lnTo>
                    <a:pt x="3206229" y="4284002"/>
                  </a:lnTo>
                  <a:lnTo>
                    <a:pt x="3248333" y="4275500"/>
                  </a:lnTo>
                  <a:lnTo>
                    <a:pt x="3282715" y="4252315"/>
                  </a:lnTo>
                  <a:lnTo>
                    <a:pt x="3305895" y="4217929"/>
                  </a:lnTo>
                  <a:lnTo>
                    <a:pt x="3314395" y="4175823"/>
                  </a:lnTo>
                  <a:lnTo>
                    <a:pt x="3314395" y="1498968"/>
                  </a:lnTo>
                  <a:lnTo>
                    <a:pt x="3285556" y="1458113"/>
                  </a:lnTo>
                  <a:lnTo>
                    <a:pt x="3256509" y="1417396"/>
                  </a:lnTo>
                  <a:lnTo>
                    <a:pt x="3227253" y="1376817"/>
                  </a:lnTo>
                  <a:lnTo>
                    <a:pt x="3197790" y="1336378"/>
                  </a:lnTo>
                  <a:lnTo>
                    <a:pt x="3168119" y="1296078"/>
                  </a:lnTo>
                  <a:lnTo>
                    <a:pt x="3138241" y="1255918"/>
                  </a:lnTo>
                  <a:lnTo>
                    <a:pt x="3108156" y="1215900"/>
                  </a:lnTo>
                  <a:lnTo>
                    <a:pt x="3077865" y="1176023"/>
                  </a:lnTo>
                  <a:lnTo>
                    <a:pt x="3047369" y="1136289"/>
                  </a:lnTo>
                  <a:lnTo>
                    <a:pt x="3016667" y="1096698"/>
                  </a:lnTo>
                  <a:lnTo>
                    <a:pt x="2985760" y="1057250"/>
                  </a:lnTo>
                  <a:lnTo>
                    <a:pt x="2954649" y="1017948"/>
                  </a:lnTo>
                  <a:lnTo>
                    <a:pt x="2923334" y="978790"/>
                  </a:lnTo>
                  <a:lnTo>
                    <a:pt x="2891815" y="939778"/>
                  </a:lnTo>
                  <a:lnTo>
                    <a:pt x="2860093" y="900913"/>
                  </a:lnTo>
                  <a:lnTo>
                    <a:pt x="2828169" y="862195"/>
                  </a:lnTo>
                  <a:lnTo>
                    <a:pt x="2796042" y="823625"/>
                  </a:lnTo>
                  <a:lnTo>
                    <a:pt x="2763713" y="785203"/>
                  </a:lnTo>
                  <a:lnTo>
                    <a:pt x="2731183" y="746931"/>
                  </a:lnTo>
                  <a:lnTo>
                    <a:pt x="2698452" y="708809"/>
                  </a:lnTo>
                  <a:lnTo>
                    <a:pt x="2665521" y="670837"/>
                  </a:lnTo>
                  <a:lnTo>
                    <a:pt x="2632389" y="633016"/>
                  </a:lnTo>
                  <a:lnTo>
                    <a:pt x="2599058" y="595348"/>
                  </a:lnTo>
                  <a:lnTo>
                    <a:pt x="2565527" y="557832"/>
                  </a:lnTo>
                  <a:lnTo>
                    <a:pt x="2531798" y="520470"/>
                  </a:lnTo>
                  <a:lnTo>
                    <a:pt x="2497871" y="483261"/>
                  </a:lnTo>
                  <a:lnTo>
                    <a:pt x="2463745" y="446207"/>
                  </a:lnTo>
                  <a:lnTo>
                    <a:pt x="2429422" y="409309"/>
                  </a:lnTo>
                  <a:lnTo>
                    <a:pt x="2394902" y="372567"/>
                  </a:lnTo>
                  <a:close/>
                </a:path>
              </a:pathLst>
            </a:custGeom>
            <a:ln w="12700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2" name="object 22"/>
            <p:cNvSpPr/>
            <p:nvPr/>
          </p:nvSpPr>
          <p:spPr>
            <a:xfrm>
              <a:off x="7924242" y="-2"/>
              <a:ext cx="4265295" cy="4448810"/>
            </a:xfrm>
            <a:custGeom>
              <a:avLst/>
              <a:gdLst/>
              <a:ahLst/>
              <a:cxnLst/>
              <a:rect l="l" t="t" r="r" b="b"/>
              <a:pathLst>
                <a:path w="4265295" h="4448810">
                  <a:moveTo>
                    <a:pt x="4265002" y="0"/>
                  </a:moveTo>
                  <a:lnTo>
                    <a:pt x="0" y="0"/>
                  </a:lnTo>
                  <a:lnTo>
                    <a:pt x="86943" y="48528"/>
                  </a:lnTo>
                  <a:lnTo>
                    <a:pt x="173507" y="97953"/>
                  </a:lnTo>
                  <a:lnTo>
                    <a:pt x="259686" y="148274"/>
                  </a:lnTo>
                  <a:lnTo>
                    <a:pt x="345471" y="199490"/>
                  </a:lnTo>
                  <a:lnTo>
                    <a:pt x="430857" y="251602"/>
                  </a:lnTo>
                  <a:lnTo>
                    <a:pt x="515837" y="304610"/>
                  </a:lnTo>
                  <a:lnTo>
                    <a:pt x="600403" y="358512"/>
                  </a:lnTo>
                  <a:lnTo>
                    <a:pt x="684548" y="413310"/>
                  </a:lnTo>
                  <a:lnTo>
                    <a:pt x="768266" y="469003"/>
                  </a:lnTo>
                  <a:lnTo>
                    <a:pt x="851551" y="525590"/>
                  </a:lnTo>
                  <a:lnTo>
                    <a:pt x="934394" y="583073"/>
                  </a:lnTo>
                  <a:lnTo>
                    <a:pt x="1016789" y="641449"/>
                  </a:lnTo>
                  <a:lnTo>
                    <a:pt x="1098729" y="700721"/>
                  </a:lnTo>
                  <a:lnTo>
                    <a:pt x="1180208" y="760887"/>
                  </a:lnTo>
                  <a:lnTo>
                    <a:pt x="1261217" y="821947"/>
                  </a:lnTo>
                  <a:lnTo>
                    <a:pt x="1341752" y="883901"/>
                  </a:lnTo>
                  <a:lnTo>
                    <a:pt x="1421804" y="946749"/>
                  </a:lnTo>
                  <a:lnTo>
                    <a:pt x="1501366" y="1010491"/>
                  </a:lnTo>
                  <a:lnTo>
                    <a:pt x="1580432" y="1075127"/>
                  </a:lnTo>
                  <a:lnTo>
                    <a:pt x="1658995" y="1140656"/>
                  </a:lnTo>
                  <a:lnTo>
                    <a:pt x="1737048" y="1207079"/>
                  </a:lnTo>
                  <a:lnTo>
                    <a:pt x="1814584" y="1274395"/>
                  </a:lnTo>
                  <a:lnTo>
                    <a:pt x="1853156" y="1308388"/>
                  </a:lnTo>
                  <a:lnTo>
                    <a:pt x="1891596" y="1342604"/>
                  </a:lnTo>
                  <a:lnTo>
                    <a:pt x="1929904" y="1377044"/>
                  </a:lnTo>
                  <a:lnTo>
                    <a:pt x="1968078" y="1411707"/>
                  </a:lnTo>
                  <a:lnTo>
                    <a:pt x="2006117" y="1446593"/>
                  </a:lnTo>
                  <a:lnTo>
                    <a:pt x="2044021" y="1481702"/>
                  </a:lnTo>
                  <a:lnTo>
                    <a:pt x="2081789" y="1517035"/>
                  </a:lnTo>
                  <a:lnTo>
                    <a:pt x="2119421" y="1552590"/>
                  </a:lnTo>
                  <a:lnTo>
                    <a:pt x="2156914" y="1588369"/>
                  </a:lnTo>
                  <a:lnTo>
                    <a:pt x="2194268" y="1624371"/>
                  </a:lnTo>
                  <a:lnTo>
                    <a:pt x="2231483" y="1660596"/>
                  </a:lnTo>
                  <a:lnTo>
                    <a:pt x="2268558" y="1697045"/>
                  </a:lnTo>
                  <a:lnTo>
                    <a:pt x="2305491" y="1733716"/>
                  </a:lnTo>
                  <a:lnTo>
                    <a:pt x="2342282" y="1770610"/>
                  </a:lnTo>
                  <a:lnTo>
                    <a:pt x="2378930" y="1807728"/>
                  </a:lnTo>
                  <a:lnTo>
                    <a:pt x="2415434" y="1845068"/>
                  </a:lnTo>
                  <a:lnTo>
                    <a:pt x="2451793" y="1882632"/>
                  </a:lnTo>
                  <a:lnTo>
                    <a:pt x="2488007" y="1920419"/>
                  </a:lnTo>
                  <a:lnTo>
                    <a:pt x="2524074" y="1958428"/>
                  </a:lnTo>
                  <a:lnTo>
                    <a:pt x="2559846" y="1996502"/>
                  </a:lnTo>
                  <a:lnTo>
                    <a:pt x="2595388" y="2034709"/>
                  </a:lnTo>
                  <a:lnTo>
                    <a:pt x="2630701" y="2073047"/>
                  </a:lnTo>
                  <a:lnTo>
                    <a:pt x="2665784" y="2111516"/>
                  </a:lnTo>
                  <a:lnTo>
                    <a:pt x="2700638" y="2150116"/>
                  </a:lnTo>
                  <a:lnTo>
                    <a:pt x="2735261" y="2188844"/>
                  </a:lnTo>
                  <a:lnTo>
                    <a:pt x="2769656" y="2227701"/>
                  </a:lnTo>
                  <a:lnTo>
                    <a:pt x="2803820" y="2266686"/>
                  </a:lnTo>
                  <a:lnTo>
                    <a:pt x="2837756" y="2305797"/>
                  </a:lnTo>
                  <a:lnTo>
                    <a:pt x="2871462" y="2345034"/>
                  </a:lnTo>
                  <a:lnTo>
                    <a:pt x="2904938" y="2384396"/>
                  </a:lnTo>
                  <a:lnTo>
                    <a:pt x="2938185" y="2423882"/>
                  </a:lnTo>
                  <a:lnTo>
                    <a:pt x="2971203" y="2463491"/>
                  </a:lnTo>
                  <a:lnTo>
                    <a:pt x="3003991" y="2503223"/>
                  </a:lnTo>
                  <a:lnTo>
                    <a:pt x="3068881" y="2583050"/>
                  </a:lnTo>
                  <a:lnTo>
                    <a:pt x="3132853" y="2663356"/>
                  </a:lnTo>
                  <a:lnTo>
                    <a:pt x="3195909" y="2744135"/>
                  </a:lnTo>
                  <a:lnTo>
                    <a:pt x="3258049" y="2825379"/>
                  </a:lnTo>
                  <a:lnTo>
                    <a:pt x="3319272" y="2907082"/>
                  </a:lnTo>
                  <a:lnTo>
                    <a:pt x="3379580" y="2989237"/>
                  </a:lnTo>
                  <a:lnTo>
                    <a:pt x="3438973" y="3071838"/>
                  </a:lnTo>
                  <a:lnTo>
                    <a:pt x="3497451" y="3154876"/>
                  </a:lnTo>
                  <a:lnTo>
                    <a:pt x="3555014" y="3238346"/>
                  </a:lnTo>
                  <a:lnTo>
                    <a:pt x="3611662" y="3322241"/>
                  </a:lnTo>
                  <a:lnTo>
                    <a:pt x="3667396" y="3406554"/>
                  </a:lnTo>
                  <a:lnTo>
                    <a:pt x="3722217" y="3491277"/>
                  </a:lnTo>
                  <a:lnTo>
                    <a:pt x="3776123" y="3576405"/>
                  </a:lnTo>
                  <a:lnTo>
                    <a:pt x="3829117" y="3661929"/>
                  </a:lnTo>
                  <a:lnTo>
                    <a:pt x="3881197" y="3747845"/>
                  </a:lnTo>
                  <a:lnTo>
                    <a:pt x="3932364" y="3834144"/>
                  </a:lnTo>
                  <a:lnTo>
                    <a:pt x="3982619" y="3920819"/>
                  </a:lnTo>
                  <a:lnTo>
                    <a:pt x="4031962" y="4007865"/>
                  </a:lnTo>
                  <a:lnTo>
                    <a:pt x="4080393" y="4095274"/>
                  </a:lnTo>
                  <a:lnTo>
                    <a:pt x="4127912" y="4183039"/>
                  </a:lnTo>
                  <a:lnTo>
                    <a:pt x="4174520" y="4271153"/>
                  </a:lnTo>
                  <a:lnTo>
                    <a:pt x="4220216" y="4359610"/>
                  </a:lnTo>
                  <a:lnTo>
                    <a:pt x="4265002" y="4448403"/>
                  </a:lnTo>
                  <a:lnTo>
                    <a:pt x="4265002" y="0"/>
                  </a:lnTo>
                  <a:close/>
                </a:path>
              </a:pathLst>
            </a:custGeom>
            <a:solidFill>
              <a:srgbClr val="232D6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3" name="object 23"/>
            <p:cNvSpPr/>
            <p:nvPr/>
          </p:nvSpPr>
          <p:spPr>
            <a:xfrm>
              <a:off x="10290920" y="603689"/>
              <a:ext cx="833119" cy="655320"/>
            </a:xfrm>
            <a:custGeom>
              <a:avLst/>
              <a:gdLst/>
              <a:ahLst/>
              <a:cxnLst/>
              <a:rect l="l" t="t" r="r" b="b"/>
              <a:pathLst>
                <a:path w="833120" h="655319">
                  <a:moveTo>
                    <a:pt x="415861" y="0"/>
                  </a:moveTo>
                  <a:lnTo>
                    <a:pt x="226415" y="297726"/>
                  </a:lnTo>
                  <a:lnTo>
                    <a:pt x="255041" y="342811"/>
                  </a:lnTo>
                  <a:lnTo>
                    <a:pt x="374777" y="297713"/>
                  </a:lnTo>
                  <a:lnTo>
                    <a:pt x="372973" y="292900"/>
                  </a:lnTo>
                  <a:lnTo>
                    <a:pt x="371944" y="287693"/>
                  </a:lnTo>
                  <a:lnTo>
                    <a:pt x="371944" y="282244"/>
                  </a:lnTo>
                  <a:lnTo>
                    <a:pt x="375395" y="265147"/>
                  </a:lnTo>
                  <a:lnTo>
                    <a:pt x="384806" y="251183"/>
                  </a:lnTo>
                  <a:lnTo>
                    <a:pt x="398766" y="241768"/>
                  </a:lnTo>
                  <a:lnTo>
                    <a:pt x="415861" y="238315"/>
                  </a:lnTo>
                  <a:lnTo>
                    <a:pt x="432947" y="241768"/>
                  </a:lnTo>
                  <a:lnTo>
                    <a:pt x="446898" y="251183"/>
                  </a:lnTo>
                  <a:lnTo>
                    <a:pt x="456304" y="265147"/>
                  </a:lnTo>
                  <a:lnTo>
                    <a:pt x="459752" y="282244"/>
                  </a:lnTo>
                  <a:lnTo>
                    <a:pt x="456304" y="299338"/>
                  </a:lnTo>
                  <a:lnTo>
                    <a:pt x="446898" y="313293"/>
                  </a:lnTo>
                  <a:lnTo>
                    <a:pt x="432947" y="322699"/>
                  </a:lnTo>
                  <a:lnTo>
                    <a:pt x="415861" y="326148"/>
                  </a:lnTo>
                  <a:lnTo>
                    <a:pt x="406383" y="325119"/>
                  </a:lnTo>
                  <a:lnTo>
                    <a:pt x="397633" y="322181"/>
                  </a:lnTo>
                  <a:lnTo>
                    <a:pt x="389822" y="317560"/>
                  </a:lnTo>
                  <a:lnTo>
                    <a:pt x="383159" y="311480"/>
                  </a:lnTo>
                  <a:lnTo>
                    <a:pt x="0" y="654126"/>
                  </a:lnTo>
                  <a:lnTo>
                    <a:pt x="41003" y="630266"/>
                  </a:lnTo>
                  <a:lnTo>
                    <a:pt x="83524" y="608850"/>
                  </a:lnTo>
                  <a:lnTo>
                    <a:pt x="127468" y="589975"/>
                  </a:lnTo>
                  <a:lnTo>
                    <a:pt x="172738" y="573737"/>
                  </a:lnTo>
                  <a:lnTo>
                    <a:pt x="219241" y="560233"/>
                  </a:lnTo>
                  <a:lnTo>
                    <a:pt x="266879" y="549561"/>
                  </a:lnTo>
                  <a:lnTo>
                    <a:pt x="315559" y="541819"/>
                  </a:lnTo>
                  <a:lnTo>
                    <a:pt x="365183" y="537102"/>
                  </a:lnTo>
                  <a:lnTo>
                    <a:pt x="415658" y="535508"/>
                  </a:lnTo>
                  <a:lnTo>
                    <a:pt x="466308" y="537113"/>
                  </a:lnTo>
                  <a:lnTo>
                    <a:pt x="516102" y="541862"/>
                  </a:lnTo>
                  <a:lnTo>
                    <a:pt x="564944" y="549659"/>
                  </a:lnTo>
                  <a:lnTo>
                    <a:pt x="612737" y="560404"/>
                  </a:lnTo>
                  <a:lnTo>
                    <a:pt x="659386" y="573999"/>
                  </a:lnTo>
                  <a:lnTo>
                    <a:pt x="704793" y="590347"/>
                  </a:lnTo>
                  <a:lnTo>
                    <a:pt x="748861" y="609350"/>
                  </a:lnTo>
                  <a:lnTo>
                    <a:pt x="791496" y="630909"/>
                  </a:lnTo>
                  <a:lnTo>
                    <a:pt x="832599" y="654926"/>
                  </a:lnTo>
                  <a:lnTo>
                    <a:pt x="415861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4" name="object 24"/>
            <p:cNvSpPr/>
            <p:nvPr/>
          </p:nvSpPr>
          <p:spPr>
            <a:xfrm>
              <a:off x="11070371" y="5"/>
              <a:ext cx="1119505" cy="4449445"/>
            </a:xfrm>
            <a:custGeom>
              <a:avLst/>
              <a:gdLst/>
              <a:ahLst/>
              <a:cxnLst/>
              <a:rect l="l" t="t" r="r" b="b"/>
              <a:pathLst>
                <a:path w="1119504" h="4449445">
                  <a:moveTo>
                    <a:pt x="381660" y="0"/>
                  </a:moveTo>
                  <a:lnTo>
                    <a:pt x="0" y="0"/>
                  </a:lnTo>
                  <a:lnTo>
                    <a:pt x="21284" y="44243"/>
                  </a:lnTo>
                  <a:lnTo>
                    <a:pt x="42296" y="88645"/>
                  </a:lnTo>
                  <a:lnTo>
                    <a:pt x="63036" y="133204"/>
                  </a:lnTo>
                  <a:lnTo>
                    <a:pt x="83502" y="177919"/>
                  </a:lnTo>
                  <a:lnTo>
                    <a:pt x="103693" y="222789"/>
                  </a:lnTo>
                  <a:lnTo>
                    <a:pt x="123607" y="267814"/>
                  </a:lnTo>
                  <a:lnTo>
                    <a:pt x="143245" y="312992"/>
                  </a:lnTo>
                  <a:lnTo>
                    <a:pt x="162604" y="358322"/>
                  </a:lnTo>
                  <a:lnTo>
                    <a:pt x="181683" y="403803"/>
                  </a:lnTo>
                  <a:lnTo>
                    <a:pt x="200482" y="449435"/>
                  </a:lnTo>
                  <a:lnTo>
                    <a:pt x="218999" y="495215"/>
                  </a:lnTo>
                  <a:lnTo>
                    <a:pt x="237233" y="541144"/>
                  </a:lnTo>
                  <a:lnTo>
                    <a:pt x="255183" y="587220"/>
                  </a:lnTo>
                  <a:lnTo>
                    <a:pt x="272847" y="633441"/>
                  </a:lnTo>
                  <a:lnTo>
                    <a:pt x="290225" y="679808"/>
                  </a:lnTo>
                  <a:lnTo>
                    <a:pt x="307316" y="726319"/>
                  </a:lnTo>
                  <a:lnTo>
                    <a:pt x="324117" y="772973"/>
                  </a:lnTo>
                  <a:lnTo>
                    <a:pt x="340629" y="819769"/>
                  </a:lnTo>
                  <a:lnTo>
                    <a:pt x="356850" y="866706"/>
                  </a:lnTo>
                  <a:lnTo>
                    <a:pt x="372779" y="913782"/>
                  </a:lnTo>
                  <a:lnTo>
                    <a:pt x="388414" y="960998"/>
                  </a:lnTo>
                  <a:lnTo>
                    <a:pt x="403756" y="1008352"/>
                  </a:lnTo>
                  <a:lnTo>
                    <a:pt x="418801" y="1055842"/>
                  </a:lnTo>
                  <a:lnTo>
                    <a:pt x="433550" y="1103469"/>
                  </a:lnTo>
                  <a:lnTo>
                    <a:pt x="448001" y="1151230"/>
                  </a:lnTo>
                  <a:lnTo>
                    <a:pt x="462153" y="1199125"/>
                  </a:lnTo>
                  <a:lnTo>
                    <a:pt x="476005" y="1247153"/>
                  </a:lnTo>
                  <a:lnTo>
                    <a:pt x="489555" y="1295313"/>
                  </a:lnTo>
                  <a:lnTo>
                    <a:pt x="502803" y="1343603"/>
                  </a:lnTo>
                  <a:lnTo>
                    <a:pt x="515748" y="1392024"/>
                  </a:lnTo>
                  <a:lnTo>
                    <a:pt x="528388" y="1440573"/>
                  </a:lnTo>
                  <a:lnTo>
                    <a:pt x="540722" y="1489250"/>
                  </a:lnTo>
                  <a:lnTo>
                    <a:pt x="552749" y="1538053"/>
                  </a:lnTo>
                  <a:lnTo>
                    <a:pt x="564468" y="1586982"/>
                  </a:lnTo>
                  <a:lnTo>
                    <a:pt x="575878" y="1636036"/>
                  </a:lnTo>
                  <a:lnTo>
                    <a:pt x="586977" y="1685214"/>
                  </a:lnTo>
                  <a:lnTo>
                    <a:pt x="597765" y="1734514"/>
                  </a:lnTo>
                  <a:lnTo>
                    <a:pt x="608240" y="1783936"/>
                  </a:lnTo>
                  <a:lnTo>
                    <a:pt x="618401" y="1833478"/>
                  </a:lnTo>
                  <a:lnTo>
                    <a:pt x="628247" y="1883140"/>
                  </a:lnTo>
                  <a:lnTo>
                    <a:pt x="637777" y="1932920"/>
                  </a:lnTo>
                  <a:lnTo>
                    <a:pt x="646990" y="1982819"/>
                  </a:lnTo>
                  <a:lnTo>
                    <a:pt x="655885" y="2032833"/>
                  </a:lnTo>
                  <a:lnTo>
                    <a:pt x="664459" y="2082963"/>
                  </a:lnTo>
                  <a:lnTo>
                    <a:pt x="672714" y="2133208"/>
                  </a:lnTo>
                  <a:lnTo>
                    <a:pt x="680646" y="2183566"/>
                  </a:lnTo>
                  <a:lnTo>
                    <a:pt x="688255" y="2234036"/>
                  </a:lnTo>
                  <a:lnTo>
                    <a:pt x="695541" y="2284618"/>
                  </a:lnTo>
                  <a:lnTo>
                    <a:pt x="702501" y="2335311"/>
                  </a:lnTo>
                  <a:lnTo>
                    <a:pt x="709134" y="2386112"/>
                  </a:lnTo>
                  <a:lnTo>
                    <a:pt x="715440" y="2437022"/>
                  </a:lnTo>
                  <a:lnTo>
                    <a:pt x="721418" y="2488040"/>
                  </a:lnTo>
                  <a:lnTo>
                    <a:pt x="727065" y="2539164"/>
                  </a:lnTo>
                  <a:lnTo>
                    <a:pt x="732382" y="2590393"/>
                  </a:lnTo>
                  <a:lnTo>
                    <a:pt x="737366" y="2641726"/>
                  </a:lnTo>
                  <a:lnTo>
                    <a:pt x="742018" y="2693163"/>
                  </a:lnTo>
                  <a:lnTo>
                    <a:pt x="746334" y="2744702"/>
                  </a:lnTo>
                  <a:lnTo>
                    <a:pt x="750316" y="2796342"/>
                  </a:lnTo>
                  <a:lnTo>
                    <a:pt x="753960" y="2848082"/>
                  </a:lnTo>
                  <a:lnTo>
                    <a:pt x="757267" y="2899922"/>
                  </a:lnTo>
                  <a:lnTo>
                    <a:pt x="760235" y="2951860"/>
                  </a:lnTo>
                  <a:lnTo>
                    <a:pt x="762863" y="3003895"/>
                  </a:lnTo>
                  <a:lnTo>
                    <a:pt x="765149" y="3056026"/>
                  </a:lnTo>
                  <a:lnTo>
                    <a:pt x="767114" y="3108921"/>
                  </a:lnTo>
                  <a:lnTo>
                    <a:pt x="768715" y="3161771"/>
                  </a:lnTo>
                  <a:lnTo>
                    <a:pt x="769954" y="3214571"/>
                  </a:lnTo>
                  <a:lnTo>
                    <a:pt x="770834" y="3267316"/>
                  </a:lnTo>
                  <a:lnTo>
                    <a:pt x="771356" y="3320001"/>
                  </a:lnTo>
                  <a:lnTo>
                    <a:pt x="771523" y="3372619"/>
                  </a:lnTo>
                  <a:lnTo>
                    <a:pt x="771337" y="3425166"/>
                  </a:lnTo>
                  <a:lnTo>
                    <a:pt x="770800" y="3477636"/>
                  </a:lnTo>
                  <a:lnTo>
                    <a:pt x="769914" y="3530024"/>
                  </a:lnTo>
                  <a:lnTo>
                    <a:pt x="768681" y="3582324"/>
                  </a:lnTo>
                  <a:lnTo>
                    <a:pt x="767103" y="3634531"/>
                  </a:lnTo>
                  <a:lnTo>
                    <a:pt x="765183" y="3686641"/>
                  </a:lnTo>
                  <a:lnTo>
                    <a:pt x="762922" y="3738646"/>
                  </a:lnTo>
                  <a:lnTo>
                    <a:pt x="760323" y="3790543"/>
                  </a:lnTo>
                  <a:lnTo>
                    <a:pt x="811161" y="3877215"/>
                  </a:lnTo>
                  <a:lnTo>
                    <a:pt x="861078" y="3964262"/>
                  </a:lnTo>
                  <a:lnTo>
                    <a:pt x="910077" y="4051677"/>
                  </a:lnTo>
                  <a:lnTo>
                    <a:pt x="958159" y="4139454"/>
                  </a:lnTo>
                  <a:lnTo>
                    <a:pt x="1005324" y="4227585"/>
                  </a:lnTo>
                  <a:lnTo>
                    <a:pt x="1051575" y="4316064"/>
                  </a:lnTo>
                  <a:lnTo>
                    <a:pt x="1096912" y="4404884"/>
                  </a:lnTo>
                  <a:lnTo>
                    <a:pt x="1119238" y="4449419"/>
                  </a:lnTo>
                  <a:lnTo>
                    <a:pt x="1119238" y="760425"/>
                  </a:lnTo>
                  <a:lnTo>
                    <a:pt x="381660" y="0"/>
                  </a:lnTo>
                  <a:close/>
                </a:path>
              </a:pathLst>
            </a:custGeom>
            <a:solidFill>
              <a:srgbClr val="EDEDEE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5" name="object 25"/>
            <p:cNvSpPr/>
            <p:nvPr/>
          </p:nvSpPr>
          <p:spPr>
            <a:xfrm>
              <a:off x="11070451" y="0"/>
              <a:ext cx="771525" cy="6500495"/>
            </a:xfrm>
            <a:custGeom>
              <a:avLst/>
              <a:gdLst/>
              <a:ahLst/>
              <a:cxnLst/>
              <a:rect l="l" t="t" r="r" b="b"/>
              <a:pathLst>
                <a:path w="771525" h="6500495">
                  <a:moveTo>
                    <a:pt x="0" y="0"/>
                  </a:moveTo>
                  <a:lnTo>
                    <a:pt x="20040" y="41658"/>
                  </a:lnTo>
                  <a:lnTo>
                    <a:pt x="41055" y="86065"/>
                  </a:lnTo>
                  <a:lnTo>
                    <a:pt x="61799" y="130634"/>
                  </a:lnTo>
                  <a:lnTo>
                    <a:pt x="82271" y="175362"/>
                  </a:lnTo>
                  <a:lnTo>
                    <a:pt x="102469" y="220249"/>
                  </a:lnTo>
                  <a:lnTo>
                    <a:pt x="122393" y="265293"/>
                  </a:lnTo>
                  <a:lnTo>
                    <a:pt x="142040" y="310494"/>
                  </a:lnTo>
                  <a:lnTo>
                    <a:pt x="161411" y="355850"/>
                  </a:lnTo>
                  <a:lnTo>
                    <a:pt x="180503" y="401360"/>
                  </a:lnTo>
                  <a:lnTo>
                    <a:pt x="199316" y="447023"/>
                  </a:lnTo>
                  <a:lnTo>
                    <a:pt x="217849" y="492838"/>
                  </a:lnTo>
                  <a:lnTo>
                    <a:pt x="236099" y="538803"/>
                  </a:lnTo>
                  <a:lnTo>
                    <a:pt x="254067" y="584918"/>
                  </a:lnTo>
                  <a:lnTo>
                    <a:pt x="271750" y="631181"/>
                  </a:lnTo>
                  <a:lnTo>
                    <a:pt x="289148" y="677592"/>
                  </a:lnTo>
                  <a:lnTo>
                    <a:pt x="306259" y="724149"/>
                  </a:lnTo>
                  <a:lnTo>
                    <a:pt x="323082" y="770850"/>
                  </a:lnTo>
                  <a:lnTo>
                    <a:pt x="339616" y="817695"/>
                  </a:lnTo>
                  <a:lnTo>
                    <a:pt x="355860" y="864683"/>
                  </a:lnTo>
                  <a:lnTo>
                    <a:pt x="371813" y="911813"/>
                  </a:lnTo>
                  <a:lnTo>
                    <a:pt x="387473" y="959083"/>
                  </a:lnTo>
                  <a:lnTo>
                    <a:pt x="402839" y="1006492"/>
                  </a:lnTo>
                  <a:lnTo>
                    <a:pt x="417910" y="1054039"/>
                  </a:lnTo>
                  <a:lnTo>
                    <a:pt x="432685" y="1101723"/>
                  </a:lnTo>
                  <a:lnTo>
                    <a:pt x="447162" y="1149543"/>
                  </a:lnTo>
                  <a:lnTo>
                    <a:pt x="461341" y="1197498"/>
                  </a:lnTo>
                  <a:lnTo>
                    <a:pt x="475220" y="1245586"/>
                  </a:lnTo>
                  <a:lnTo>
                    <a:pt x="488798" y="1293806"/>
                  </a:lnTo>
                  <a:lnTo>
                    <a:pt x="502074" y="1342158"/>
                  </a:lnTo>
                  <a:lnTo>
                    <a:pt x="515046" y="1390640"/>
                  </a:lnTo>
                  <a:lnTo>
                    <a:pt x="527714" y="1439250"/>
                  </a:lnTo>
                  <a:lnTo>
                    <a:pt x="540076" y="1487989"/>
                  </a:lnTo>
                  <a:lnTo>
                    <a:pt x="552131" y="1536854"/>
                  </a:lnTo>
                  <a:lnTo>
                    <a:pt x="563877" y="1585845"/>
                  </a:lnTo>
                  <a:lnTo>
                    <a:pt x="575314" y="1634960"/>
                  </a:lnTo>
                  <a:lnTo>
                    <a:pt x="586441" y="1684198"/>
                  </a:lnTo>
                  <a:lnTo>
                    <a:pt x="597256" y="1733558"/>
                  </a:lnTo>
                  <a:lnTo>
                    <a:pt x="607758" y="1783039"/>
                  </a:lnTo>
                  <a:lnTo>
                    <a:pt x="617945" y="1832640"/>
                  </a:lnTo>
                  <a:lnTo>
                    <a:pt x="627818" y="1882360"/>
                  </a:lnTo>
                  <a:lnTo>
                    <a:pt x="637373" y="1932197"/>
                  </a:lnTo>
                  <a:lnTo>
                    <a:pt x="646611" y="1982151"/>
                  </a:lnTo>
                  <a:lnTo>
                    <a:pt x="655530" y="2032219"/>
                  </a:lnTo>
                  <a:lnTo>
                    <a:pt x="664129" y="2082402"/>
                  </a:lnTo>
                  <a:lnTo>
                    <a:pt x="672406" y="2132698"/>
                  </a:lnTo>
                  <a:lnTo>
                    <a:pt x="680361" y="2183105"/>
                  </a:lnTo>
                  <a:lnTo>
                    <a:pt x="687992" y="2233624"/>
                  </a:lnTo>
                  <a:lnTo>
                    <a:pt x="695297" y="2284251"/>
                  </a:lnTo>
                  <a:lnTo>
                    <a:pt x="702277" y="2334987"/>
                  </a:lnTo>
                  <a:lnTo>
                    <a:pt x="708929" y="2385831"/>
                  </a:lnTo>
                  <a:lnTo>
                    <a:pt x="715253" y="2436780"/>
                  </a:lnTo>
                  <a:lnTo>
                    <a:pt x="721247" y="2487834"/>
                  </a:lnTo>
                  <a:lnTo>
                    <a:pt x="726910" y="2538992"/>
                  </a:lnTo>
                  <a:lnTo>
                    <a:pt x="732241" y="2590253"/>
                  </a:lnTo>
                  <a:lnTo>
                    <a:pt x="737239" y="2641615"/>
                  </a:lnTo>
                  <a:lnTo>
                    <a:pt x="741901" y="2693078"/>
                  </a:lnTo>
                  <a:lnTo>
                    <a:pt x="746229" y="2744640"/>
                  </a:lnTo>
                  <a:lnTo>
                    <a:pt x="750219" y="2796299"/>
                  </a:lnTo>
                  <a:lnTo>
                    <a:pt x="753871" y="2848056"/>
                  </a:lnTo>
                  <a:lnTo>
                    <a:pt x="757183" y="2899909"/>
                  </a:lnTo>
                  <a:lnTo>
                    <a:pt x="760155" y="2951856"/>
                  </a:lnTo>
                  <a:lnTo>
                    <a:pt x="762786" y="3003897"/>
                  </a:lnTo>
                  <a:lnTo>
                    <a:pt x="765073" y="3056030"/>
                  </a:lnTo>
                  <a:lnTo>
                    <a:pt x="767023" y="3108461"/>
                  </a:lnTo>
                  <a:lnTo>
                    <a:pt x="768621" y="3160826"/>
                  </a:lnTo>
                  <a:lnTo>
                    <a:pt x="769867" y="3213124"/>
                  </a:lnTo>
                  <a:lnTo>
                    <a:pt x="770763" y="3265353"/>
                  </a:lnTo>
                  <a:lnTo>
                    <a:pt x="771309" y="3317513"/>
                  </a:lnTo>
                  <a:lnTo>
                    <a:pt x="771507" y="3369602"/>
                  </a:lnTo>
                  <a:lnTo>
                    <a:pt x="771358" y="3421619"/>
                  </a:lnTo>
                  <a:lnTo>
                    <a:pt x="770863" y="3473562"/>
                  </a:lnTo>
                  <a:lnTo>
                    <a:pt x="770023" y="3525431"/>
                  </a:lnTo>
                  <a:lnTo>
                    <a:pt x="768839" y="3577224"/>
                  </a:lnTo>
                  <a:lnTo>
                    <a:pt x="767312" y="3628941"/>
                  </a:lnTo>
                  <a:lnTo>
                    <a:pt x="765443" y="3680579"/>
                  </a:lnTo>
                  <a:lnTo>
                    <a:pt x="763234" y="3732138"/>
                  </a:lnTo>
                  <a:lnTo>
                    <a:pt x="760686" y="3783616"/>
                  </a:lnTo>
                  <a:lnTo>
                    <a:pt x="757799" y="3835012"/>
                  </a:lnTo>
                  <a:lnTo>
                    <a:pt x="754575" y="3886326"/>
                  </a:lnTo>
                  <a:lnTo>
                    <a:pt x="751015" y="3937555"/>
                  </a:lnTo>
                  <a:lnTo>
                    <a:pt x="747119" y="3988699"/>
                  </a:lnTo>
                  <a:lnTo>
                    <a:pt x="742890" y="4039756"/>
                  </a:lnTo>
                  <a:lnTo>
                    <a:pt x="738328" y="4090725"/>
                  </a:lnTo>
                  <a:lnTo>
                    <a:pt x="733434" y="4141605"/>
                  </a:lnTo>
                  <a:lnTo>
                    <a:pt x="728210" y="4192395"/>
                  </a:lnTo>
                  <a:lnTo>
                    <a:pt x="722656" y="4243093"/>
                  </a:lnTo>
                  <a:lnTo>
                    <a:pt x="716773" y="4293699"/>
                  </a:lnTo>
                  <a:lnTo>
                    <a:pt x="710563" y="4344211"/>
                  </a:lnTo>
                  <a:lnTo>
                    <a:pt x="704027" y="4394627"/>
                  </a:lnTo>
                  <a:lnTo>
                    <a:pt x="697166" y="4444948"/>
                  </a:lnTo>
                  <a:lnTo>
                    <a:pt x="689980" y="4495170"/>
                  </a:lnTo>
                  <a:lnTo>
                    <a:pt x="682472" y="4545294"/>
                  </a:lnTo>
                  <a:lnTo>
                    <a:pt x="674642" y="4595318"/>
                  </a:lnTo>
                  <a:lnTo>
                    <a:pt x="666491" y="4645240"/>
                  </a:lnTo>
                  <a:lnTo>
                    <a:pt x="658021" y="4695061"/>
                  </a:lnTo>
                  <a:lnTo>
                    <a:pt x="649232" y="4744777"/>
                  </a:lnTo>
                  <a:lnTo>
                    <a:pt x="640125" y="4794389"/>
                  </a:lnTo>
                  <a:lnTo>
                    <a:pt x="630702" y="4843894"/>
                  </a:lnTo>
                  <a:lnTo>
                    <a:pt x="620964" y="4893293"/>
                  </a:lnTo>
                  <a:lnTo>
                    <a:pt x="610912" y="4942583"/>
                  </a:lnTo>
                  <a:lnTo>
                    <a:pt x="600547" y="4991763"/>
                  </a:lnTo>
                  <a:lnTo>
                    <a:pt x="589869" y="5040832"/>
                  </a:lnTo>
                  <a:lnTo>
                    <a:pt x="578881" y="5089789"/>
                  </a:lnTo>
                  <a:lnTo>
                    <a:pt x="567584" y="5138633"/>
                  </a:lnTo>
                  <a:lnTo>
                    <a:pt x="555977" y="5187362"/>
                  </a:lnTo>
                  <a:lnTo>
                    <a:pt x="544063" y="5235975"/>
                  </a:lnTo>
                  <a:lnTo>
                    <a:pt x="531843" y="5284471"/>
                  </a:lnTo>
                  <a:lnTo>
                    <a:pt x="519317" y="5332849"/>
                  </a:lnTo>
                  <a:lnTo>
                    <a:pt x="506487" y="5381108"/>
                  </a:lnTo>
                  <a:lnTo>
                    <a:pt x="493354" y="5429246"/>
                  </a:lnTo>
                  <a:lnTo>
                    <a:pt x="479919" y="5477262"/>
                  </a:lnTo>
                  <a:lnTo>
                    <a:pt x="466183" y="5525156"/>
                  </a:lnTo>
                  <a:lnTo>
                    <a:pt x="452147" y="5572924"/>
                  </a:lnTo>
                  <a:lnTo>
                    <a:pt x="437812" y="5620568"/>
                  </a:lnTo>
                  <a:lnTo>
                    <a:pt x="423180" y="5668084"/>
                  </a:lnTo>
                  <a:lnTo>
                    <a:pt x="408251" y="5715473"/>
                  </a:lnTo>
                  <a:lnTo>
                    <a:pt x="393027" y="5762733"/>
                  </a:lnTo>
                  <a:lnTo>
                    <a:pt x="377508" y="5809862"/>
                  </a:lnTo>
                  <a:lnTo>
                    <a:pt x="361697" y="5856860"/>
                  </a:lnTo>
                  <a:lnTo>
                    <a:pt x="345593" y="5903725"/>
                  </a:lnTo>
                  <a:lnTo>
                    <a:pt x="329198" y="5950455"/>
                  </a:lnTo>
                  <a:lnTo>
                    <a:pt x="312513" y="5997051"/>
                  </a:lnTo>
                  <a:lnTo>
                    <a:pt x="295539" y="6043510"/>
                  </a:lnTo>
                  <a:lnTo>
                    <a:pt x="278278" y="6089832"/>
                  </a:lnTo>
                  <a:lnTo>
                    <a:pt x="260730" y="6136015"/>
                  </a:lnTo>
                  <a:lnTo>
                    <a:pt x="242896" y="6182058"/>
                  </a:lnTo>
                  <a:lnTo>
                    <a:pt x="224778" y="6227959"/>
                  </a:lnTo>
                  <a:lnTo>
                    <a:pt x="206377" y="6273718"/>
                  </a:lnTo>
                  <a:lnTo>
                    <a:pt x="187694" y="6319333"/>
                  </a:lnTo>
                  <a:lnTo>
                    <a:pt x="168729" y="6364804"/>
                  </a:lnTo>
                  <a:lnTo>
                    <a:pt x="149484" y="6410128"/>
                  </a:lnTo>
                  <a:lnTo>
                    <a:pt x="129961" y="6455305"/>
                  </a:lnTo>
                  <a:lnTo>
                    <a:pt x="110159" y="6500333"/>
                  </a:lnTo>
                </a:path>
              </a:pathLst>
            </a:custGeom>
            <a:ln w="9524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26" name="object 26" descr="$PPTXTitle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>
                <a:solidFill>
                  <a:srgbClr val="232D69"/>
                </a:solidFill>
              </a:rPr>
              <a:t>LIST</a:t>
            </a:r>
            <a:r>
              <a:rPr spc="-85" dirty="0">
                <a:solidFill>
                  <a:srgbClr val="232D69"/>
                </a:solidFill>
              </a:rPr>
              <a:t> </a:t>
            </a:r>
            <a:r>
              <a:rPr dirty="0">
                <a:solidFill>
                  <a:srgbClr val="232D69"/>
                </a:solidFill>
              </a:rPr>
              <a:t>OF</a:t>
            </a:r>
            <a:r>
              <a:rPr spc="-65" dirty="0">
                <a:solidFill>
                  <a:srgbClr val="232D69"/>
                </a:solidFill>
              </a:rPr>
              <a:t> </a:t>
            </a:r>
            <a:r>
              <a:rPr dirty="0">
                <a:solidFill>
                  <a:srgbClr val="232D69"/>
                </a:solidFill>
              </a:rPr>
              <a:t>TRACK</a:t>
            </a:r>
            <a:r>
              <a:rPr spc="-50" dirty="0">
                <a:solidFill>
                  <a:srgbClr val="232D69"/>
                </a:solidFill>
              </a:rPr>
              <a:t> </a:t>
            </a:r>
            <a:r>
              <a:rPr spc="-20" dirty="0">
                <a:solidFill>
                  <a:srgbClr val="232D69"/>
                </a:solidFill>
              </a:rPr>
              <a:t>WORKS</a:t>
            </a:r>
          </a:p>
        </p:txBody>
      </p:sp>
      <p:sp>
        <p:nvSpPr>
          <p:cNvPr id="27" name="object 27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545"/>
              </a:lnSpc>
            </a:pPr>
            <a:r>
              <a:rPr dirty="0"/>
              <a:t>TROJAN</a:t>
            </a:r>
            <a:r>
              <a:rPr spc="-20" dirty="0"/>
              <a:t> </a:t>
            </a:r>
            <a:r>
              <a:rPr dirty="0"/>
              <a:t>CONSTRUCTION</a:t>
            </a:r>
            <a:r>
              <a:rPr spc="-20" dirty="0"/>
              <a:t> </a:t>
            </a:r>
            <a:r>
              <a:rPr dirty="0"/>
              <a:t>HOLDING</a:t>
            </a:r>
            <a:r>
              <a:rPr spc="145" dirty="0"/>
              <a:t> </a:t>
            </a:r>
            <a:r>
              <a:rPr sz="2175" b="0" baseline="-7662" dirty="0">
                <a:solidFill>
                  <a:srgbClr val="232D69"/>
                </a:solidFill>
                <a:latin typeface="Poppins Light"/>
                <a:cs typeface="Poppins Light"/>
              </a:rPr>
              <a:t>I</a:t>
            </a:r>
            <a:r>
              <a:rPr sz="2175" b="0" spc="52" baseline="-7662" dirty="0">
                <a:solidFill>
                  <a:srgbClr val="232D69"/>
                </a:solidFill>
                <a:latin typeface="Poppins Light"/>
                <a:cs typeface="Poppins Light"/>
              </a:rPr>
              <a:t> </a:t>
            </a:r>
            <a:fld id="{81D60167-4931-47E6-BA6A-407CBD079E47}" type="slidenum">
              <a:rPr sz="900" spc="-25" dirty="0">
                <a:solidFill>
                  <a:srgbClr val="232D69"/>
                </a:solidFill>
                <a:latin typeface="Poppins SemiBold"/>
                <a:cs typeface="Poppins SemiBold"/>
              </a:rPr>
              <a:t>23</a:t>
            </a:fld>
            <a:endParaRPr sz="900">
              <a:latin typeface="Poppins SemiBold"/>
              <a:cs typeface="Poppins SemiBold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8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6" grpId="0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$PPTXTitle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pc="-10" dirty="0">
                <a:solidFill>
                  <a:srgbClr val="232D69"/>
                </a:solidFill>
              </a:rPr>
              <a:t>INFRASTRUCTURE</a:t>
            </a:r>
          </a:p>
        </p:txBody>
      </p:sp>
      <p:grpSp>
        <p:nvGrpSpPr>
          <p:cNvPr id="3" name="object 3"/>
          <p:cNvGrpSpPr/>
          <p:nvPr/>
        </p:nvGrpSpPr>
        <p:grpSpPr>
          <a:xfrm>
            <a:off x="1082099" y="1826404"/>
            <a:ext cx="10030460" cy="3573145"/>
            <a:chOff x="1082099" y="1826404"/>
            <a:chExt cx="10030460" cy="3573145"/>
          </a:xfrm>
        </p:grpSpPr>
        <p:sp>
          <p:nvSpPr>
            <p:cNvPr id="4" name="object 4"/>
            <p:cNvSpPr/>
            <p:nvPr/>
          </p:nvSpPr>
          <p:spPr>
            <a:xfrm>
              <a:off x="1088449" y="1832754"/>
              <a:ext cx="3985260" cy="3560445"/>
            </a:xfrm>
            <a:custGeom>
              <a:avLst/>
              <a:gdLst/>
              <a:ahLst/>
              <a:cxnLst/>
              <a:rect l="l" t="t" r="r" b="b"/>
              <a:pathLst>
                <a:path w="3985260" h="3560445">
                  <a:moveTo>
                    <a:pt x="109435" y="3559860"/>
                  </a:moveTo>
                  <a:lnTo>
                    <a:pt x="3984752" y="3559860"/>
                  </a:lnTo>
                  <a:lnTo>
                    <a:pt x="3984752" y="0"/>
                  </a:lnTo>
                  <a:lnTo>
                    <a:pt x="109435" y="0"/>
                  </a:lnTo>
                  <a:lnTo>
                    <a:pt x="66838" y="8600"/>
                  </a:lnTo>
                  <a:lnTo>
                    <a:pt x="32053" y="32053"/>
                  </a:lnTo>
                  <a:lnTo>
                    <a:pt x="8600" y="66838"/>
                  </a:lnTo>
                  <a:lnTo>
                    <a:pt x="0" y="109435"/>
                  </a:lnTo>
                  <a:lnTo>
                    <a:pt x="0" y="3450424"/>
                  </a:lnTo>
                  <a:lnTo>
                    <a:pt x="8600" y="3493022"/>
                  </a:lnTo>
                  <a:lnTo>
                    <a:pt x="32053" y="3527807"/>
                  </a:lnTo>
                  <a:lnTo>
                    <a:pt x="66838" y="3551260"/>
                  </a:lnTo>
                  <a:lnTo>
                    <a:pt x="109435" y="3559860"/>
                  </a:lnTo>
                  <a:close/>
                </a:path>
              </a:pathLst>
            </a:custGeom>
            <a:ln w="12700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5" name="object 5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1313668" y="1953356"/>
              <a:ext cx="3535961" cy="588752"/>
            </a:xfrm>
            <a:prstGeom prst="rect">
              <a:avLst/>
            </a:prstGeom>
          </p:spPr>
        </p:pic>
        <p:pic>
          <p:nvPicPr>
            <p:cNvPr id="6" name="object 6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5073192" y="1832749"/>
              <a:ext cx="6032868" cy="3559860"/>
            </a:xfrm>
            <a:prstGeom prst="rect">
              <a:avLst/>
            </a:prstGeom>
          </p:spPr>
        </p:pic>
        <p:sp>
          <p:nvSpPr>
            <p:cNvPr id="7" name="object 7"/>
            <p:cNvSpPr/>
            <p:nvPr/>
          </p:nvSpPr>
          <p:spPr>
            <a:xfrm>
              <a:off x="5073201" y="1832764"/>
              <a:ext cx="6033135" cy="3560445"/>
            </a:xfrm>
            <a:custGeom>
              <a:avLst/>
              <a:gdLst/>
              <a:ahLst/>
              <a:cxnLst/>
              <a:rect l="l" t="t" r="r" b="b"/>
              <a:pathLst>
                <a:path w="6033134" h="3560445">
                  <a:moveTo>
                    <a:pt x="5113362" y="372567"/>
                  </a:moveTo>
                  <a:lnTo>
                    <a:pt x="5076424" y="333657"/>
                  </a:lnTo>
                  <a:lnTo>
                    <a:pt x="5039295" y="294965"/>
                  </a:lnTo>
                  <a:lnTo>
                    <a:pt x="5001978" y="256491"/>
                  </a:lnTo>
                  <a:lnTo>
                    <a:pt x="4964474" y="218234"/>
                  </a:lnTo>
                  <a:lnTo>
                    <a:pt x="4926785" y="180193"/>
                  </a:lnTo>
                  <a:lnTo>
                    <a:pt x="4888912" y="142368"/>
                  </a:lnTo>
                  <a:lnTo>
                    <a:pt x="4850857" y="104760"/>
                  </a:lnTo>
                  <a:lnTo>
                    <a:pt x="4812622" y="67366"/>
                  </a:lnTo>
                  <a:lnTo>
                    <a:pt x="4774209" y="30187"/>
                  </a:lnTo>
                  <a:lnTo>
                    <a:pt x="4739582" y="7812"/>
                  </a:lnTo>
                  <a:lnTo>
                    <a:pt x="4699088" y="0"/>
                  </a:lnTo>
                  <a:lnTo>
                    <a:pt x="0" y="0"/>
                  </a:lnTo>
                  <a:lnTo>
                    <a:pt x="0" y="3559848"/>
                  </a:lnTo>
                  <a:lnTo>
                    <a:pt x="5924054" y="3559848"/>
                  </a:lnTo>
                  <a:lnTo>
                    <a:pt x="5966402" y="3551297"/>
                  </a:lnTo>
                  <a:lnTo>
                    <a:pt x="6000986" y="3527979"/>
                  </a:lnTo>
                  <a:lnTo>
                    <a:pt x="6024304" y="3493395"/>
                  </a:lnTo>
                  <a:lnTo>
                    <a:pt x="6032855" y="3451047"/>
                  </a:lnTo>
                  <a:lnTo>
                    <a:pt x="6032855" y="1498968"/>
                  </a:lnTo>
                  <a:lnTo>
                    <a:pt x="6004017" y="1458113"/>
                  </a:lnTo>
                  <a:lnTo>
                    <a:pt x="5974969" y="1417396"/>
                  </a:lnTo>
                  <a:lnTo>
                    <a:pt x="5945714" y="1376817"/>
                  </a:lnTo>
                  <a:lnTo>
                    <a:pt x="5916250" y="1336378"/>
                  </a:lnTo>
                  <a:lnTo>
                    <a:pt x="5886579" y="1296078"/>
                  </a:lnTo>
                  <a:lnTo>
                    <a:pt x="5856701" y="1255918"/>
                  </a:lnTo>
                  <a:lnTo>
                    <a:pt x="5826616" y="1215900"/>
                  </a:lnTo>
                  <a:lnTo>
                    <a:pt x="5796326" y="1176023"/>
                  </a:lnTo>
                  <a:lnTo>
                    <a:pt x="5765829" y="1136289"/>
                  </a:lnTo>
                  <a:lnTo>
                    <a:pt x="5735127" y="1096698"/>
                  </a:lnTo>
                  <a:lnTo>
                    <a:pt x="5704221" y="1057250"/>
                  </a:lnTo>
                  <a:lnTo>
                    <a:pt x="5673109" y="1017948"/>
                  </a:lnTo>
                  <a:lnTo>
                    <a:pt x="5641794" y="978790"/>
                  </a:lnTo>
                  <a:lnTo>
                    <a:pt x="5610276" y="939778"/>
                  </a:lnTo>
                  <a:lnTo>
                    <a:pt x="5578554" y="900913"/>
                  </a:lnTo>
                  <a:lnTo>
                    <a:pt x="5546629" y="862195"/>
                  </a:lnTo>
                  <a:lnTo>
                    <a:pt x="5514502" y="823625"/>
                  </a:lnTo>
                  <a:lnTo>
                    <a:pt x="5482174" y="785203"/>
                  </a:lnTo>
                  <a:lnTo>
                    <a:pt x="5449644" y="746931"/>
                  </a:lnTo>
                  <a:lnTo>
                    <a:pt x="5416913" y="708809"/>
                  </a:lnTo>
                  <a:lnTo>
                    <a:pt x="5383981" y="670837"/>
                  </a:lnTo>
                  <a:lnTo>
                    <a:pt x="5350850" y="633016"/>
                  </a:lnTo>
                  <a:lnTo>
                    <a:pt x="5317518" y="595348"/>
                  </a:lnTo>
                  <a:lnTo>
                    <a:pt x="5283988" y="557832"/>
                  </a:lnTo>
                  <a:lnTo>
                    <a:pt x="5250259" y="520470"/>
                  </a:lnTo>
                  <a:lnTo>
                    <a:pt x="5216331" y="483261"/>
                  </a:lnTo>
                  <a:lnTo>
                    <a:pt x="5182205" y="446207"/>
                  </a:lnTo>
                  <a:lnTo>
                    <a:pt x="5147882" y="409309"/>
                  </a:lnTo>
                  <a:lnTo>
                    <a:pt x="5113362" y="372567"/>
                  </a:lnTo>
                  <a:close/>
                </a:path>
              </a:pathLst>
            </a:custGeom>
            <a:ln w="12700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8" name="object 8"/>
          <p:cNvSpPr txBox="1"/>
          <p:nvPr/>
        </p:nvSpPr>
        <p:spPr>
          <a:xfrm>
            <a:off x="1155288" y="1973511"/>
            <a:ext cx="3911600" cy="306387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015365" marR="1068070" indent="193675">
              <a:lnSpc>
                <a:spcPct val="107200"/>
              </a:lnSpc>
              <a:spcBef>
                <a:spcPts val="100"/>
              </a:spcBef>
            </a:pPr>
            <a:r>
              <a:rPr sz="1400" dirty="0">
                <a:solidFill>
                  <a:srgbClr val="FFFFFF"/>
                </a:solidFill>
                <a:latin typeface="Poppins Medium"/>
                <a:cs typeface="Poppins Medium"/>
              </a:rPr>
              <a:t>Al</a:t>
            </a:r>
            <a:r>
              <a:rPr sz="1400" spc="-35" dirty="0">
                <a:solidFill>
                  <a:srgbClr val="FFFFFF"/>
                </a:solidFill>
                <a:latin typeface="Poppins Medium"/>
                <a:cs typeface="Poppins Medium"/>
              </a:rPr>
              <a:t> </a:t>
            </a:r>
            <a:r>
              <a:rPr sz="1400" dirty="0">
                <a:solidFill>
                  <a:srgbClr val="FFFFFF"/>
                </a:solidFill>
                <a:latin typeface="Poppins Medium"/>
                <a:cs typeface="Poppins Medium"/>
              </a:rPr>
              <a:t>Dana</a:t>
            </a:r>
            <a:r>
              <a:rPr sz="1400" spc="-30" dirty="0">
                <a:solidFill>
                  <a:srgbClr val="FFFFFF"/>
                </a:solidFill>
                <a:latin typeface="Poppins Medium"/>
                <a:cs typeface="Poppins Medium"/>
              </a:rPr>
              <a:t> </a:t>
            </a:r>
            <a:r>
              <a:rPr sz="1400" dirty="0">
                <a:solidFill>
                  <a:srgbClr val="FFFFFF"/>
                </a:solidFill>
                <a:latin typeface="Poppins Medium"/>
                <a:cs typeface="Poppins Medium"/>
              </a:rPr>
              <a:t>Phase</a:t>
            </a:r>
            <a:r>
              <a:rPr sz="1400" spc="-30" dirty="0">
                <a:solidFill>
                  <a:srgbClr val="FFFFFF"/>
                </a:solidFill>
                <a:latin typeface="Poppins Medium"/>
                <a:cs typeface="Poppins Medium"/>
              </a:rPr>
              <a:t> </a:t>
            </a:r>
            <a:r>
              <a:rPr sz="1400" spc="-25" dirty="0">
                <a:solidFill>
                  <a:srgbClr val="FFFFFF"/>
                </a:solidFill>
                <a:latin typeface="Poppins Medium"/>
                <a:cs typeface="Poppins Medium"/>
              </a:rPr>
              <a:t>II </a:t>
            </a:r>
            <a:r>
              <a:rPr sz="1400" spc="-10" dirty="0">
                <a:solidFill>
                  <a:srgbClr val="FFFFFF"/>
                </a:solidFill>
                <a:latin typeface="Poppins Medium"/>
                <a:cs typeface="Poppins Medium"/>
              </a:rPr>
              <a:t>Infrastructure</a:t>
            </a:r>
            <a:r>
              <a:rPr sz="1400" spc="40" dirty="0">
                <a:solidFill>
                  <a:srgbClr val="FFFFFF"/>
                </a:solidFill>
                <a:latin typeface="Poppins Medium"/>
                <a:cs typeface="Poppins Medium"/>
              </a:rPr>
              <a:t> </a:t>
            </a:r>
            <a:r>
              <a:rPr sz="1400" spc="-10" dirty="0">
                <a:solidFill>
                  <a:srgbClr val="FFFFFF"/>
                </a:solidFill>
                <a:latin typeface="Poppins Medium"/>
                <a:cs typeface="Poppins Medium"/>
              </a:rPr>
              <a:t>Works</a:t>
            </a:r>
            <a:endParaRPr sz="1400">
              <a:latin typeface="Poppins Medium"/>
              <a:cs typeface="Poppins Medium"/>
            </a:endParaRPr>
          </a:p>
          <a:p>
            <a:pPr marL="215900" marR="1236980">
              <a:lnSpc>
                <a:spcPct val="143900"/>
              </a:lnSpc>
              <a:spcBef>
                <a:spcPts val="1920"/>
              </a:spcBef>
            </a:pPr>
            <a:r>
              <a:rPr sz="1100" dirty="0">
                <a:solidFill>
                  <a:srgbClr val="6D6E71"/>
                </a:solidFill>
                <a:latin typeface="Poppins Medium"/>
                <a:cs typeface="Poppins Medium"/>
              </a:rPr>
              <a:t>Location:</a:t>
            </a:r>
            <a:r>
              <a:rPr sz="1100" spc="-5" dirty="0">
                <a:solidFill>
                  <a:srgbClr val="6D6E71"/>
                </a:solidFill>
                <a:latin typeface="Poppins Medium"/>
                <a:cs typeface="Poppins Medium"/>
              </a:rPr>
              <a:t> </a:t>
            </a:r>
            <a:r>
              <a:rPr sz="1100" dirty="0">
                <a:solidFill>
                  <a:srgbClr val="6D6E71"/>
                </a:solidFill>
                <a:latin typeface="Poppins Light"/>
                <a:cs typeface="Poppins Light"/>
              </a:rPr>
              <a:t>Al</a:t>
            </a:r>
            <a:r>
              <a:rPr sz="1100" spc="-15" dirty="0">
                <a:solidFill>
                  <a:srgbClr val="6D6E71"/>
                </a:solidFill>
                <a:latin typeface="Poppins Light"/>
                <a:cs typeface="Poppins Light"/>
              </a:rPr>
              <a:t> </a:t>
            </a:r>
            <a:r>
              <a:rPr sz="1100" dirty="0">
                <a:solidFill>
                  <a:srgbClr val="6D6E71"/>
                </a:solidFill>
                <a:latin typeface="Poppins Light"/>
                <a:cs typeface="Poppins Light"/>
              </a:rPr>
              <a:t>Raha</a:t>
            </a:r>
            <a:r>
              <a:rPr sz="1100" spc="-20" dirty="0">
                <a:solidFill>
                  <a:srgbClr val="6D6E71"/>
                </a:solidFill>
                <a:latin typeface="Poppins Light"/>
                <a:cs typeface="Poppins Light"/>
              </a:rPr>
              <a:t> </a:t>
            </a:r>
            <a:r>
              <a:rPr sz="1100" dirty="0">
                <a:solidFill>
                  <a:srgbClr val="6D6E71"/>
                </a:solidFill>
                <a:latin typeface="Poppins Light"/>
                <a:cs typeface="Poppins Light"/>
              </a:rPr>
              <a:t>Beach,</a:t>
            </a:r>
            <a:r>
              <a:rPr sz="1100" spc="-15" dirty="0">
                <a:solidFill>
                  <a:srgbClr val="6D6E71"/>
                </a:solidFill>
                <a:latin typeface="Poppins Light"/>
                <a:cs typeface="Poppins Light"/>
              </a:rPr>
              <a:t> </a:t>
            </a:r>
            <a:r>
              <a:rPr sz="1100" dirty="0">
                <a:solidFill>
                  <a:srgbClr val="6D6E71"/>
                </a:solidFill>
                <a:latin typeface="Poppins Light"/>
                <a:cs typeface="Poppins Light"/>
              </a:rPr>
              <a:t>Abu</a:t>
            </a:r>
            <a:r>
              <a:rPr sz="1100" spc="-20" dirty="0">
                <a:solidFill>
                  <a:srgbClr val="6D6E71"/>
                </a:solidFill>
                <a:latin typeface="Poppins Light"/>
                <a:cs typeface="Poppins Light"/>
              </a:rPr>
              <a:t> </a:t>
            </a:r>
            <a:r>
              <a:rPr sz="1100" spc="-10" dirty="0">
                <a:solidFill>
                  <a:srgbClr val="6D6E71"/>
                </a:solidFill>
                <a:latin typeface="Poppins Light"/>
                <a:cs typeface="Poppins Light"/>
              </a:rPr>
              <a:t>Dhabi </a:t>
            </a:r>
            <a:r>
              <a:rPr sz="1100" dirty="0">
                <a:solidFill>
                  <a:srgbClr val="6D6E71"/>
                </a:solidFill>
                <a:latin typeface="Poppins Medium"/>
                <a:cs typeface="Poppins Medium"/>
              </a:rPr>
              <a:t>Client:</a:t>
            </a:r>
            <a:r>
              <a:rPr sz="1100" spc="15" dirty="0">
                <a:solidFill>
                  <a:srgbClr val="6D6E71"/>
                </a:solidFill>
                <a:latin typeface="Poppins Medium"/>
                <a:cs typeface="Poppins Medium"/>
              </a:rPr>
              <a:t> </a:t>
            </a:r>
            <a:r>
              <a:rPr sz="1100" dirty="0">
                <a:solidFill>
                  <a:srgbClr val="6D6E71"/>
                </a:solidFill>
                <a:latin typeface="Poppins Light"/>
                <a:cs typeface="Poppins Light"/>
              </a:rPr>
              <a:t>Aldar Properties </a:t>
            </a:r>
            <a:r>
              <a:rPr sz="1100" spc="-20" dirty="0">
                <a:solidFill>
                  <a:srgbClr val="6D6E71"/>
                </a:solidFill>
                <a:latin typeface="Poppins Light"/>
                <a:cs typeface="Poppins Light"/>
              </a:rPr>
              <a:t>PJSC </a:t>
            </a:r>
            <a:r>
              <a:rPr sz="1100" dirty="0">
                <a:solidFill>
                  <a:srgbClr val="6D6E71"/>
                </a:solidFill>
                <a:latin typeface="Poppins Medium"/>
                <a:cs typeface="Poppins Medium"/>
              </a:rPr>
              <a:t>Consultant:</a:t>
            </a:r>
            <a:r>
              <a:rPr sz="1100" spc="-35" dirty="0">
                <a:solidFill>
                  <a:srgbClr val="6D6E71"/>
                </a:solidFill>
                <a:latin typeface="Poppins Medium"/>
                <a:cs typeface="Poppins Medium"/>
              </a:rPr>
              <a:t> </a:t>
            </a:r>
            <a:r>
              <a:rPr sz="1100" dirty="0">
                <a:solidFill>
                  <a:srgbClr val="6D6E71"/>
                </a:solidFill>
                <a:latin typeface="Poppins Light"/>
                <a:cs typeface="Poppins Light"/>
              </a:rPr>
              <a:t>Hyder</a:t>
            </a:r>
            <a:r>
              <a:rPr sz="1100" spc="-50" dirty="0">
                <a:solidFill>
                  <a:srgbClr val="6D6E71"/>
                </a:solidFill>
                <a:latin typeface="Poppins Light"/>
                <a:cs typeface="Poppins Light"/>
              </a:rPr>
              <a:t> </a:t>
            </a:r>
            <a:r>
              <a:rPr sz="1100" spc="-10" dirty="0">
                <a:solidFill>
                  <a:srgbClr val="6D6E71"/>
                </a:solidFill>
                <a:latin typeface="Poppins Light"/>
                <a:cs typeface="Poppins Light"/>
              </a:rPr>
              <a:t>Consulting </a:t>
            </a:r>
            <a:r>
              <a:rPr sz="1100" dirty="0">
                <a:solidFill>
                  <a:srgbClr val="6D6E71"/>
                </a:solidFill>
                <a:latin typeface="Poppins Medium"/>
                <a:cs typeface="Poppins Medium"/>
              </a:rPr>
              <a:t>Duration:</a:t>
            </a:r>
            <a:r>
              <a:rPr sz="1100" spc="-20" dirty="0">
                <a:solidFill>
                  <a:srgbClr val="6D6E71"/>
                </a:solidFill>
                <a:latin typeface="Poppins Medium"/>
                <a:cs typeface="Poppins Medium"/>
              </a:rPr>
              <a:t> </a:t>
            </a:r>
            <a:r>
              <a:rPr sz="1100" dirty="0">
                <a:solidFill>
                  <a:srgbClr val="6D6E71"/>
                </a:solidFill>
                <a:latin typeface="Poppins Light"/>
                <a:cs typeface="Poppins Light"/>
              </a:rPr>
              <a:t>11</a:t>
            </a:r>
            <a:r>
              <a:rPr sz="1100" spc="-30" dirty="0">
                <a:solidFill>
                  <a:srgbClr val="6D6E71"/>
                </a:solidFill>
                <a:latin typeface="Poppins Light"/>
                <a:cs typeface="Poppins Light"/>
              </a:rPr>
              <a:t> </a:t>
            </a:r>
            <a:r>
              <a:rPr sz="1100" spc="-10" dirty="0">
                <a:solidFill>
                  <a:srgbClr val="6D6E71"/>
                </a:solidFill>
                <a:latin typeface="Poppins Light"/>
                <a:cs typeface="Poppins Light"/>
              </a:rPr>
              <a:t>months</a:t>
            </a:r>
            <a:endParaRPr sz="1100">
              <a:latin typeface="Poppins Light"/>
              <a:cs typeface="Poppins Light"/>
            </a:endParaRPr>
          </a:p>
          <a:p>
            <a:pPr marL="215900">
              <a:lnSpc>
                <a:spcPct val="100000"/>
              </a:lnSpc>
              <a:spcBef>
                <a:spcPts val="580"/>
              </a:spcBef>
            </a:pPr>
            <a:r>
              <a:rPr sz="1100" dirty="0">
                <a:solidFill>
                  <a:srgbClr val="6D6E71"/>
                </a:solidFill>
                <a:latin typeface="Poppins Medium"/>
                <a:cs typeface="Poppins Medium"/>
              </a:rPr>
              <a:t>Status:</a:t>
            </a:r>
            <a:r>
              <a:rPr sz="1100" spc="-25" dirty="0">
                <a:solidFill>
                  <a:srgbClr val="6D6E71"/>
                </a:solidFill>
                <a:latin typeface="Poppins Medium"/>
                <a:cs typeface="Poppins Medium"/>
              </a:rPr>
              <a:t> </a:t>
            </a:r>
            <a:r>
              <a:rPr sz="1100" spc="-10" dirty="0">
                <a:solidFill>
                  <a:srgbClr val="6D6E71"/>
                </a:solidFill>
                <a:latin typeface="Poppins Light"/>
                <a:cs typeface="Poppins Light"/>
              </a:rPr>
              <a:t>Completed</a:t>
            </a:r>
            <a:endParaRPr sz="1100">
              <a:latin typeface="Poppins Light"/>
              <a:cs typeface="Poppins Light"/>
            </a:endParaRPr>
          </a:p>
          <a:p>
            <a:pPr marL="215900" marR="140970">
              <a:lnSpc>
                <a:spcPct val="106100"/>
              </a:lnSpc>
              <a:spcBef>
                <a:spcPts val="500"/>
              </a:spcBef>
            </a:pPr>
            <a:r>
              <a:rPr sz="1100" spc="-10" dirty="0">
                <a:solidFill>
                  <a:srgbClr val="6D6E71"/>
                </a:solidFill>
                <a:latin typeface="Poppins Medium"/>
                <a:cs typeface="Poppins Medium"/>
              </a:rPr>
              <a:t>Details:</a:t>
            </a:r>
            <a:r>
              <a:rPr sz="1100" spc="10" dirty="0">
                <a:solidFill>
                  <a:srgbClr val="6D6E71"/>
                </a:solidFill>
                <a:latin typeface="Poppins Medium"/>
                <a:cs typeface="Poppins Medium"/>
              </a:rPr>
              <a:t> </a:t>
            </a:r>
            <a:r>
              <a:rPr sz="1100" spc="-20" dirty="0">
                <a:solidFill>
                  <a:srgbClr val="6D6E71"/>
                </a:solidFill>
                <a:latin typeface="Poppins Light"/>
                <a:cs typeface="Poppins Light"/>
              </a:rPr>
              <a:t>Construction,</a:t>
            </a:r>
            <a:r>
              <a:rPr sz="1100" spc="-5" dirty="0">
                <a:solidFill>
                  <a:srgbClr val="6D6E71"/>
                </a:solidFill>
                <a:latin typeface="Poppins Light"/>
                <a:cs typeface="Poppins Light"/>
              </a:rPr>
              <a:t> </a:t>
            </a:r>
            <a:r>
              <a:rPr sz="1100" spc="-20" dirty="0">
                <a:solidFill>
                  <a:srgbClr val="6D6E71"/>
                </a:solidFill>
                <a:latin typeface="Poppins Light"/>
                <a:cs typeface="Poppins Light"/>
              </a:rPr>
              <a:t>completion</a:t>
            </a:r>
            <a:r>
              <a:rPr sz="1100" spc="-5" dirty="0">
                <a:solidFill>
                  <a:srgbClr val="6D6E71"/>
                </a:solidFill>
                <a:latin typeface="Poppins Light"/>
                <a:cs typeface="Poppins Light"/>
              </a:rPr>
              <a:t> </a:t>
            </a:r>
            <a:r>
              <a:rPr sz="1100" dirty="0">
                <a:solidFill>
                  <a:srgbClr val="6D6E71"/>
                </a:solidFill>
                <a:latin typeface="Poppins Light"/>
                <a:cs typeface="Poppins Light"/>
              </a:rPr>
              <a:t>&amp;</a:t>
            </a:r>
            <a:r>
              <a:rPr sz="1100" spc="-5" dirty="0">
                <a:solidFill>
                  <a:srgbClr val="6D6E71"/>
                </a:solidFill>
                <a:latin typeface="Poppins Light"/>
                <a:cs typeface="Poppins Light"/>
              </a:rPr>
              <a:t> </a:t>
            </a:r>
            <a:r>
              <a:rPr sz="1100" spc="-30" dirty="0">
                <a:solidFill>
                  <a:srgbClr val="6D6E71"/>
                </a:solidFill>
                <a:latin typeface="Poppins Light"/>
                <a:cs typeface="Poppins Light"/>
              </a:rPr>
              <a:t>maintenance</a:t>
            </a:r>
            <a:r>
              <a:rPr sz="1100" spc="-5" dirty="0">
                <a:solidFill>
                  <a:srgbClr val="6D6E71"/>
                </a:solidFill>
                <a:latin typeface="Poppins Light"/>
                <a:cs typeface="Poppins Light"/>
              </a:rPr>
              <a:t> </a:t>
            </a:r>
            <a:r>
              <a:rPr sz="1100" spc="-25" dirty="0">
                <a:solidFill>
                  <a:srgbClr val="6D6E71"/>
                </a:solidFill>
                <a:latin typeface="Poppins Light"/>
                <a:cs typeface="Poppins Light"/>
              </a:rPr>
              <a:t>of marine</a:t>
            </a:r>
            <a:r>
              <a:rPr sz="1100" spc="-45" dirty="0">
                <a:solidFill>
                  <a:srgbClr val="6D6E71"/>
                </a:solidFill>
                <a:latin typeface="Poppins Light"/>
                <a:cs typeface="Poppins Light"/>
              </a:rPr>
              <a:t> </a:t>
            </a:r>
            <a:r>
              <a:rPr sz="1100" spc="-10" dirty="0">
                <a:solidFill>
                  <a:srgbClr val="6D6E71"/>
                </a:solidFill>
                <a:latin typeface="Poppins Light"/>
                <a:cs typeface="Poppins Light"/>
              </a:rPr>
              <a:t>works,</a:t>
            </a:r>
            <a:r>
              <a:rPr sz="1100" spc="-45" dirty="0">
                <a:solidFill>
                  <a:srgbClr val="6D6E71"/>
                </a:solidFill>
                <a:latin typeface="Poppins Light"/>
                <a:cs typeface="Poppins Light"/>
              </a:rPr>
              <a:t> </a:t>
            </a:r>
            <a:r>
              <a:rPr sz="1100" spc="-10" dirty="0">
                <a:solidFill>
                  <a:srgbClr val="6D6E71"/>
                </a:solidFill>
                <a:latin typeface="Poppins Light"/>
                <a:cs typeface="Poppins Light"/>
              </a:rPr>
              <a:t>road</a:t>
            </a:r>
            <a:r>
              <a:rPr sz="1100" spc="-45" dirty="0">
                <a:solidFill>
                  <a:srgbClr val="6D6E71"/>
                </a:solidFill>
                <a:latin typeface="Poppins Light"/>
                <a:cs typeface="Poppins Light"/>
              </a:rPr>
              <a:t> </a:t>
            </a:r>
            <a:r>
              <a:rPr sz="1100" spc="-10" dirty="0">
                <a:solidFill>
                  <a:srgbClr val="6D6E71"/>
                </a:solidFill>
                <a:latin typeface="Poppins Light"/>
                <a:cs typeface="Poppins Light"/>
              </a:rPr>
              <a:t>works,</a:t>
            </a:r>
            <a:r>
              <a:rPr sz="1100" spc="-45" dirty="0">
                <a:solidFill>
                  <a:srgbClr val="6D6E71"/>
                </a:solidFill>
                <a:latin typeface="Poppins Light"/>
                <a:cs typeface="Poppins Light"/>
              </a:rPr>
              <a:t> </a:t>
            </a:r>
            <a:r>
              <a:rPr sz="1100" spc="-10" dirty="0">
                <a:solidFill>
                  <a:srgbClr val="6D6E71"/>
                </a:solidFill>
                <a:latin typeface="Poppins Light"/>
                <a:cs typeface="Poppins Light"/>
              </a:rPr>
              <a:t>electrical</a:t>
            </a:r>
            <a:r>
              <a:rPr sz="1100" spc="-45" dirty="0">
                <a:solidFill>
                  <a:srgbClr val="6D6E71"/>
                </a:solidFill>
                <a:latin typeface="Poppins Light"/>
                <a:cs typeface="Poppins Light"/>
              </a:rPr>
              <a:t> </a:t>
            </a:r>
            <a:r>
              <a:rPr sz="1100" spc="-10" dirty="0">
                <a:solidFill>
                  <a:srgbClr val="6D6E71"/>
                </a:solidFill>
                <a:latin typeface="Poppins Light"/>
                <a:cs typeface="Poppins Light"/>
              </a:rPr>
              <a:t>works,</a:t>
            </a:r>
            <a:r>
              <a:rPr sz="1100" spc="-45" dirty="0">
                <a:solidFill>
                  <a:srgbClr val="6D6E71"/>
                </a:solidFill>
                <a:latin typeface="Poppins Light"/>
                <a:cs typeface="Poppins Light"/>
              </a:rPr>
              <a:t> </a:t>
            </a:r>
            <a:r>
              <a:rPr sz="1100" spc="-10" dirty="0">
                <a:solidFill>
                  <a:srgbClr val="6D6E71"/>
                </a:solidFill>
                <a:latin typeface="Poppins Light"/>
                <a:cs typeface="Poppins Light"/>
              </a:rPr>
              <a:t>water works,</a:t>
            </a:r>
            <a:r>
              <a:rPr sz="1100" spc="-40" dirty="0">
                <a:solidFill>
                  <a:srgbClr val="6D6E71"/>
                </a:solidFill>
                <a:latin typeface="Poppins Light"/>
                <a:cs typeface="Poppins Light"/>
              </a:rPr>
              <a:t> </a:t>
            </a:r>
            <a:r>
              <a:rPr sz="1100" spc="-20" dirty="0">
                <a:solidFill>
                  <a:srgbClr val="6D6E71"/>
                </a:solidFill>
                <a:latin typeface="Poppins Light"/>
                <a:cs typeface="Poppins Light"/>
              </a:rPr>
              <a:t>telecom</a:t>
            </a:r>
            <a:r>
              <a:rPr sz="1100" spc="-35" dirty="0">
                <a:solidFill>
                  <a:srgbClr val="6D6E71"/>
                </a:solidFill>
                <a:latin typeface="Poppins Light"/>
                <a:cs typeface="Poppins Light"/>
              </a:rPr>
              <a:t> </a:t>
            </a:r>
            <a:r>
              <a:rPr sz="1100" spc="-10" dirty="0">
                <a:solidFill>
                  <a:srgbClr val="6D6E71"/>
                </a:solidFill>
                <a:latin typeface="Poppins Light"/>
                <a:cs typeface="Poppins Light"/>
              </a:rPr>
              <a:t>works,</a:t>
            </a:r>
            <a:r>
              <a:rPr sz="1100" spc="-35" dirty="0">
                <a:solidFill>
                  <a:srgbClr val="6D6E71"/>
                </a:solidFill>
                <a:latin typeface="Poppins Light"/>
                <a:cs typeface="Poppins Light"/>
              </a:rPr>
              <a:t> </a:t>
            </a:r>
            <a:r>
              <a:rPr sz="1100" spc="-25" dirty="0">
                <a:solidFill>
                  <a:srgbClr val="6D6E71"/>
                </a:solidFill>
                <a:latin typeface="Poppins Light"/>
                <a:cs typeface="Poppins Light"/>
              </a:rPr>
              <a:t>sewerage</a:t>
            </a:r>
            <a:r>
              <a:rPr sz="1100" spc="-35" dirty="0">
                <a:solidFill>
                  <a:srgbClr val="6D6E71"/>
                </a:solidFill>
                <a:latin typeface="Poppins Light"/>
                <a:cs typeface="Poppins Light"/>
              </a:rPr>
              <a:t> </a:t>
            </a:r>
            <a:r>
              <a:rPr sz="1100" spc="-10" dirty="0">
                <a:solidFill>
                  <a:srgbClr val="6D6E71"/>
                </a:solidFill>
                <a:latin typeface="Poppins Light"/>
                <a:cs typeface="Poppins Light"/>
              </a:rPr>
              <a:t>works,</a:t>
            </a:r>
            <a:r>
              <a:rPr sz="1100" spc="-35" dirty="0">
                <a:solidFill>
                  <a:srgbClr val="6D6E71"/>
                </a:solidFill>
                <a:latin typeface="Poppins Light"/>
                <a:cs typeface="Poppins Light"/>
              </a:rPr>
              <a:t> </a:t>
            </a:r>
            <a:r>
              <a:rPr sz="1100" spc="-20" dirty="0">
                <a:solidFill>
                  <a:srgbClr val="6D6E71"/>
                </a:solidFill>
                <a:latin typeface="Poppins Light"/>
                <a:cs typeface="Poppins Light"/>
              </a:rPr>
              <a:t>surface</a:t>
            </a:r>
            <a:r>
              <a:rPr sz="1100" spc="-35" dirty="0">
                <a:solidFill>
                  <a:srgbClr val="6D6E71"/>
                </a:solidFill>
                <a:latin typeface="Poppins Light"/>
                <a:cs typeface="Poppins Light"/>
              </a:rPr>
              <a:t> </a:t>
            </a:r>
            <a:r>
              <a:rPr sz="1100" spc="-20" dirty="0">
                <a:solidFill>
                  <a:srgbClr val="6D6E71"/>
                </a:solidFill>
                <a:latin typeface="Poppins Light"/>
                <a:cs typeface="Poppins Light"/>
              </a:rPr>
              <a:t>water </a:t>
            </a:r>
            <a:r>
              <a:rPr sz="1100" spc="-10" dirty="0">
                <a:solidFill>
                  <a:srgbClr val="6D6E71"/>
                </a:solidFill>
                <a:latin typeface="Poppins Light"/>
                <a:cs typeface="Poppins Light"/>
              </a:rPr>
              <a:t>works,</a:t>
            </a:r>
            <a:r>
              <a:rPr sz="1100" spc="-55" dirty="0">
                <a:solidFill>
                  <a:srgbClr val="6D6E71"/>
                </a:solidFill>
                <a:latin typeface="Poppins Light"/>
                <a:cs typeface="Poppins Light"/>
              </a:rPr>
              <a:t> </a:t>
            </a:r>
            <a:r>
              <a:rPr sz="1100" spc="-10" dirty="0">
                <a:solidFill>
                  <a:srgbClr val="6D6E71"/>
                </a:solidFill>
                <a:latin typeface="Poppins Light"/>
                <a:cs typeface="Poppins Light"/>
              </a:rPr>
              <a:t>irrigation</a:t>
            </a:r>
            <a:r>
              <a:rPr sz="1100" spc="-55" dirty="0">
                <a:solidFill>
                  <a:srgbClr val="6D6E71"/>
                </a:solidFill>
                <a:latin typeface="Poppins Light"/>
                <a:cs typeface="Poppins Light"/>
              </a:rPr>
              <a:t> </a:t>
            </a:r>
            <a:r>
              <a:rPr sz="1100" spc="-10" dirty="0">
                <a:solidFill>
                  <a:srgbClr val="6D6E71"/>
                </a:solidFill>
                <a:latin typeface="Poppins Light"/>
                <a:cs typeface="Poppins Light"/>
              </a:rPr>
              <a:t>works,</a:t>
            </a:r>
            <a:r>
              <a:rPr sz="1100" spc="-55" dirty="0">
                <a:solidFill>
                  <a:srgbClr val="6D6E71"/>
                </a:solidFill>
                <a:latin typeface="Poppins Light"/>
                <a:cs typeface="Poppins Light"/>
              </a:rPr>
              <a:t> </a:t>
            </a:r>
            <a:r>
              <a:rPr sz="1100" dirty="0">
                <a:solidFill>
                  <a:srgbClr val="6D6E71"/>
                </a:solidFill>
                <a:latin typeface="Poppins Light"/>
                <a:cs typeface="Poppins Light"/>
              </a:rPr>
              <a:t>gas</a:t>
            </a:r>
            <a:r>
              <a:rPr sz="1100" spc="-55" dirty="0">
                <a:solidFill>
                  <a:srgbClr val="6D6E71"/>
                </a:solidFill>
                <a:latin typeface="Poppins Light"/>
                <a:cs typeface="Poppins Light"/>
              </a:rPr>
              <a:t> </a:t>
            </a:r>
            <a:r>
              <a:rPr sz="1100" spc="-10" dirty="0">
                <a:solidFill>
                  <a:srgbClr val="6D6E71"/>
                </a:solidFill>
                <a:latin typeface="Poppins Light"/>
                <a:cs typeface="Poppins Light"/>
              </a:rPr>
              <a:t>works,</a:t>
            </a:r>
            <a:r>
              <a:rPr sz="1100" spc="-55" dirty="0">
                <a:solidFill>
                  <a:srgbClr val="6D6E71"/>
                </a:solidFill>
                <a:latin typeface="Poppins Light"/>
                <a:cs typeface="Poppins Light"/>
              </a:rPr>
              <a:t> </a:t>
            </a:r>
            <a:r>
              <a:rPr sz="1100" spc="-10" dirty="0">
                <a:solidFill>
                  <a:srgbClr val="6D6E71"/>
                </a:solidFill>
                <a:latin typeface="Poppins Light"/>
                <a:cs typeface="Poppins Light"/>
              </a:rPr>
              <a:t>central</a:t>
            </a:r>
            <a:r>
              <a:rPr sz="1100" spc="-55" dirty="0">
                <a:solidFill>
                  <a:srgbClr val="6D6E71"/>
                </a:solidFill>
                <a:latin typeface="Poppins Light"/>
                <a:cs typeface="Poppins Light"/>
              </a:rPr>
              <a:t> </a:t>
            </a:r>
            <a:r>
              <a:rPr sz="1100" spc="-10" dirty="0">
                <a:solidFill>
                  <a:srgbClr val="6D6E71"/>
                </a:solidFill>
                <a:latin typeface="Poppins Light"/>
                <a:cs typeface="Poppins Light"/>
              </a:rPr>
              <a:t>waste </a:t>
            </a:r>
            <a:r>
              <a:rPr sz="1100" spc="-25" dirty="0">
                <a:solidFill>
                  <a:srgbClr val="6D6E71"/>
                </a:solidFill>
                <a:latin typeface="Poppins Light"/>
                <a:cs typeface="Poppins Light"/>
              </a:rPr>
              <a:t>management</a:t>
            </a:r>
            <a:r>
              <a:rPr sz="1100" spc="-35" dirty="0">
                <a:solidFill>
                  <a:srgbClr val="6D6E71"/>
                </a:solidFill>
                <a:latin typeface="Poppins Light"/>
                <a:cs typeface="Poppins Light"/>
              </a:rPr>
              <a:t> </a:t>
            </a:r>
            <a:r>
              <a:rPr sz="1100" spc="-10" dirty="0">
                <a:solidFill>
                  <a:srgbClr val="6D6E71"/>
                </a:solidFill>
                <a:latin typeface="Poppins Light"/>
                <a:cs typeface="Poppins Light"/>
              </a:rPr>
              <a:t>facility,</a:t>
            </a:r>
            <a:r>
              <a:rPr sz="1100" spc="-35" dirty="0">
                <a:solidFill>
                  <a:srgbClr val="6D6E71"/>
                </a:solidFill>
                <a:latin typeface="Poppins Light"/>
                <a:cs typeface="Poppins Light"/>
              </a:rPr>
              <a:t> </a:t>
            </a:r>
            <a:r>
              <a:rPr sz="1100" spc="-10" dirty="0">
                <a:solidFill>
                  <a:srgbClr val="6D6E71"/>
                </a:solidFill>
                <a:latin typeface="Poppins Light"/>
                <a:cs typeface="Poppins Light"/>
              </a:rPr>
              <a:t>district</a:t>
            </a:r>
            <a:r>
              <a:rPr sz="1100" spc="-35" dirty="0">
                <a:solidFill>
                  <a:srgbClr val="6D6E71"/>
                </a:solidFill>
                <a:latin typeface="Poppins Light"/>
                <a:cs typeface="Poppins Light"/>
              </a:rPr>
              <a:t> </a:t>
            </a:r>
            <a:r>
              <a:rPr sz="1100" spc="-10" dirty="0">
                <a:solidFill>
                  <a:srgbClr val="6D6E71"/>
                </a:solidFill>
                <a:latin typeface="Poppins Light"/>
                <a:cs typeface="Poppins Light"/>
              </a:rPr>
              <a:t>cooling</a:t>
            </a:r>
            <a:r>
              <a:rPr sz="1100" spc="-35" dirty="0">
                <a:solidFill>
                  <a:srgbClr val="6D6E71"/>
                </a:solidFill>
                <a:latin typeface="Poppins Light"/>
                <a:cs typeface="Poppins Light"/>
              </a:rPr>
              <a:t> </a:t>
            </a:r>
            <a:r>
              <a:rPr sz="1100" spc="-10" dirty="0">
                <a:solidFill>
                  <a:srgbClr val="6D6E71"/>
                </a:solidFill>
                <a:latin typeface="Poppins Light"/>
                <a:cs typeface="Poppins Light"/>
              </a:rPr>
              <a:t>piping</a:t>
            </a:r>
            <a:r>
              <a:rPr sz="1100" spc="-35" dirty="0">
                <a:solidFill>
                  <a:srgbClr val="6D6E71"/>
                </a:solidFill>
                <a:latin typeface="Poppins Light"/>
                <a:cs typeface="Poppins Light"/>
              </a:rPr>
              <a:t> </a:t>
            </a:r>
            <a:r>
              <a:rPr sz="1100" spc="-10" dirty="0">
                <a:solidFill>
                  <a:srgbClr val="6D6E71"/>
                </a:solidFill>
                <a:latin typeface="Poppins Light"/>
                <a:cs typeface="Poppins Light"/>
              </a:rPr>
              <a:t>works,</a:t>
            </a:r>
            <a:endParaRPr sz="1100">
              <a:latin typeface="Poppins Light"/>
              <a:cs typeface="Poppins Light"/>
            </a:endParaRPr>
          </a:p>
          <a:p>
            <a:pPr marL="215900">
              <a:lnSpc>
                <a:spcPct val="100000"/>
              </a:lnSpc>
              <a:spcBef>
                <a:spcPts val="80"/>
              </a:spcBef>
            </a:pPr>
            <a:r>
              <a:rPr sz="1100" dirty="0">
                <a:solidFill>
                  <a:srgbClr val="6D6E71"/>
                </a:solidFill>
                <a:latin typeface="Poppins Light"/>
                <a:cs typeface="Poppins Light"/>
              </a:rPr>
              <a:t>3</a:t>
            </a:r>
            <a:r>
              <a:rPr sz="1100" spc="-40" dirty="0">
                <a:solidFill>
                  <a:srgbClr val="6D6E71"/>
                </a:solidFill>
                <a:latin typeface="Poppins Light"/>
                <a:cs typeface="Poppins Light"/>
              </a:rPr>
              <a:t> </a:t>
            </a:r>
            <a:r>
              <a:rPr sz="1100" spc="-10" dirty="0">
                <a:solidFill>
                  <a:srgbClr val="6D6E71"/>
                </a:solidFill>
                <a:latin typeface="Poppins Light"/>
                <a:cs typeface="Poppins Light"/>
              </a:rPr>
              <a:t>bridges</a:t>
            </a:r>
            <a:r>
              <a:rPr sz="1100" spc="-40" dirty="0">
                <a:solidFill>
                  <a:srgbClr val="6D6E71"/>
                </a:solidFill>
                <a:latin typeface="Poppins Light"/>
                <a:cs typeface="Poppins Light"/>
              </a:rPr>
              <a:t> </a:t>
            </a:r>
            <a:r>
              <a:rPr sz="1100" spc="-10" dirty="0">
                <a:solidFill>
                  <a:srgbClr val="6D6E71"/>
                </a:solidFill>
                <a:latin typeface="Poppins Light"/>
                <a:cs typeface="Poppins Light"/>
              </a:rPr>
              <a:t>works</a:t>
            </a:r>
            <a:r>
              <a:rPr sz="1100" spc="-40" dirty="0">
                <a:solidFill>
                  <a:srgbClr val="6D6E71"/>
                </a:solidFill>
                <a:latin typeface="Poppins Light"/>
                <a:cs typeface="Poppins Light"/>
              </a:rPr>
              <a:t> </a:t>
            </a:r>
            <a:r>
              <a:rPr sz="1100" spc="-10" dirty="0">
                <a:solidFill>
                  <a:srgbClr val="6D6E71"/>
                </a:solidFill>
                <a:latin typeface="Poppins Light"/>
                <a:cs typeface="Poppins Light"/>
              </a:rPr>
              <a:t>and</a:t>
            </a:r>
            <a:r>
              <a:rPr sz="1100" spc="-40" dirty="0">
                <a:solidFill>
                  <a:srgbClr val="6D6E71"/>
                </a:solidFill>
                <a:latin typeface="Poppins Light"/>
                <a:cs typeface="Poppins Light"/>
              </a:rPr>
              <a:t> </a:t>
            </a:r>
            <a:r>
              <a:rPr sz="1100" spc="-25" dirty="0">
                <a:solidFill>
                  <a:srgbClr val="6D6E71"/>
                </a:solidFill>
                <a:latin typeface="Poppins Light"/>
                <a:cs typeface="Poppins Light"/>
              </a:rPr>
              <a:t>sewerage</a:t>
            </a:r>
            <a:r>
              <a:rPr sz="1100" spc="-40" dirty="0">
                <a:solidFill>
                  <a:srgbClr val="6D6E71"/>
                </a:solidFill>
                <a:latin typeface="Poppins Light"/>
                <a:cs typeface="Poppins Light"/>
              </a:rPr>
              <a:t> </a:t>
            </a:r>
            <a:r>
              <a:rPr sz="1100" spc="-20" dirty="0">
                <a:solidFill>
                  <a:srgbClr val="6D6E71"/>
                </a:solidFill>
                <a:latin typeface="Poppins Light"/>
                <a:cs typeface="Poppins Light"/>
              </a:rPr>
              <a:t>pumping</a:t>
            </a:r>
            <a:r>
              <a:rPr sz="1100" spc="-40" dirty="0">
                <a:solidFill>
                  <a:srgbClr val="6D6E71"/>
                </a:solidFill>
                <a:latin typeface="Poppins Light"/>
                <a:cs typeface="Poppins Light"/>
              </a:rPr>
              <a:t> </a:t>
            </a:r>
            <a:r>
              <a:rPr sz="1100" spc="-10" dirty="0">
                <a:solidFill>
                  <a:srgbClr val="6D6E71"/>
                </a:solidFill>
                <a:latin typeface="Poppins Light"/>
                <a:cs typeface="Poppins Light"/>
              </a:rPr>
              <a:t>station.</a:t>
            </a:r>
            <a:endParaRPr sz="1100">
              <a:latin typeface="Poppins Light"/>
              <a:cs typeface="Poppins Light"/>
            </a:endParaRPr>
          </a:p>
        </p:txBody>
      </p:sp>
      <p:pic>
        <p:nvPicPr>
          <p:cNvPr id="9" name="object 9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5073195" y="1367663"/>
            <a:ext cx="659352" cy="72594"/>
          </a:xfrm>
          <a:prstGeom prst="rect">
            <a:avLst/>
          </a:prstGeom>
        </p:spPr>
      </p:pic>
      <p:grpSp>
        <p:nvGrpSpPr>
          <p:cNvPr id="10" name="object 10"/>
          <p:cNvGrpSpPr/>
          <p:nvPr/>
        </p:nvGrpSpPr>
        <p:grpSpPr>
          <a:xfrm>
            <a:off x="5074540" y="1110698"/>
            <a:ext cx="657225" cy="193675"/>
            <a:chOff x="5074540" y="1110698"/>
            <a:chExt cx="657225" cy="193675"/>
          </a:xfrm>
        </p:grpSpPr>
        <p:pic>
          <p:nvPicPr>
            <p:cNvPr id="11" name="object 11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5074540" y="1111103"/>
              <a:ext cx="209842" cy="192582"/>
            </a:xfrm>
            <a:prstGeom prst="rect">
              <a:avLst/>
            </a:prstGeom>
          </p:spPr>
        </p:pic>
        <p:pic>
          <p:nvPicPr>
            <p:cNvPr id="12" name="object 12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5311482" y="1112331"/>
              <a:ext cx="195321" cy="191820"/>
            </a:xfrm>
            <a:prstGeom prst="rect">
              <a:avLst/>
            </a:prstGeom>
          </p:spPr>
        </p:pic>
        <p:pic>
          <p:nvPicPr>
            <p:cNvPr id="13" name="object 13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5533457" y="1110698"/>
              <a:ext cx="197738" cy="193319"/>
            </a:xfrm>
            <a:prstGeom prst="rect">
              <a:avLst/>
            </a:prstGeom>
          </p:spPr>
        </p:pic>
      </p:grpSp>
      <p:grpSp>
        <p:nvGrpSpPr>
          <p:cNvPr id="14" name="object 14"/>
          <p:cNvGrpSpPr/>
          <p:nvPr/>
        </p:nvGrpSpPr>
        <p:grpSpPr>
          <a:xfrm>
            <a:off x="5233569" y="746287"/>
            <a:ext cx="339090" cy="269240"/>
            <a:chOff x="5233569" y="746287"/>
            <a:chExt cx="339090" cy="269240"/>
          </a:xfrm>
        </p:grpSpPr>
        <p:pic>
          <p:nvPicPr>
            <p:cNvPr id="15" name="object 15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5294659" y="803436"/>
              <a:ext cx="216357" cy="209537"/>
            </a:xfrm>
            <a:prstGeom prst="rect">
              <a:avLst/>
            </a:prstGeom>
          </p:spPr>
        </p:pic>
        <p:sp>
          <p:nvSpPr>
            <p:cNvPr id="16" name="object 16"/>
            <p:cNvSpPr/>
            <p:nvPr/>
          </p:nvSpPr>
          <p:spPr>
            <a:xfrm>
              <a:off x="5233569" y="746287"/>
              <a:ext cx="339090" cy="269240"/>
            </a:xfrm>
            <a:custGeom>
              <a:avLst/>
              <a:gdLst/>
              <a:ahLst/>
              <a:cxnLst/>
              <a:rect l="l" t="t" r="r" b="b"/>
              <a:pathLst>
                <a:path w="339089" h="269240">
                  <a:moveTo>
                    <a:pt x="169163" y="0"/>
                  </a:moveTo>
                  <a:lnTo>
                    <a:pt x="92049" y="122212"/>
                  </a:lnTo>
                  <a:lnTo>
                    <a:pt x="103695" y="140716"/>
                  </a:lnTo>
                  <a:lnTo>
                    <a:pt x="152463" y="122212"/>
                  </a:lnTo>
                  <a:lnTo>
                    <a:pt x="151663" y="120281"/>
                  </a:lnTo>
                  <a:lnTo>
                    <a:pt x="151244" y="118059"/>
                  </a:lnTo>
                  <a:lnTo>
                    <a:pt x="151244" y="105918"/>
                  </a:lnTo>
                  <a:lnTo>
                    <a:pt x="159270" y="97828"/>
                  </a:lnTo>
                  <a:lnTo>
                    <a:pt x="179006" y="97828"/>
                  </a:lnTo>
                  <a:lnTo>
                    <a:pt x="186956" y="105918"/>
                  </a:lnTo>
                  <a:lnTo>
                    <a:pt x="186956" y="125869"/>
                  </a:lnTo>
                  <a:lnTo>
                    <a:pt x="179006" y="133870"/>
                  </a:lnTo>
                  <a:lnTo>
                    <a:pt x="163804" y="133870"/>
                  </a:lnTo>
                  <a:lnTo>
                    <a:pt x="159105" y="131572"/>
                  </a:lnTo>
                  <a:lnTo>
                    <a:pt x="155841" y="127901"/>
                  </a:lnTo>
                  <a:lnTo>
                    <a:pt x="0" y="268490"/>
                  </a:lnTo>
                  <a:lnTo>
                    <a:pt x="38384" y="247887"/>
                  </a:lnTo>
                  <a:lnTo>
                    <a:pt x="79636" y="232611"/>
                  </a:lnTo>
                  <a:lnTo>
                    <a:pt x="123320" y="223115"/>
                  </a:lnTo>
                  <a:lnTo>
                    <a:pt x="168998" y="219849"/>
                  </a:lnTo>
                  <a:lnTo>
                    <a:pt x="214857" y="223138"/>
                  </a:lnTo>
                  <a:lnTo>
                    <a:pt x="258710" y="232708"/>
                  </a:lnTo>
                  <a:lnTo>
                    <a:pt x="300102" y="248117"/>
                  </a:lnTo>
                  <a:lnTo>
                    <a:pt x="338581" y="268922"/>
                  </a:lnTo>
                  <a:lnTo>
                    <a:pt x="169163" y="0"/>
                  </a:lnTo>
                  <a:close/>
                </a:path>
              </a:pathLst>
            </a:custGeom>
            <a:solidFill>
              <a:srgbClr val="EA352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17" name="object 17"/>
          <p:cNvGrpSpPr/>
          <p:nvPr/>
        </p:nvGrpSpPr>
        <p:grpSpPr>
          <a:xfrm>
            <a:off x="7924242" y="-4762"/>
            <a:ext cx="4265930" cy="6510020"/>
            <a:chOff x="7924242" y="-4762"/>
            <a:chExt cx="4265930" cy="6510020"/>
          </a:xfrm>
        </p:grpSpPr>
        <p:sp>
          <p:nvSpPr>
            <p:cNvPr id="18" name="object 18"/>
            <p:cNvSpPr/>
            <p:nvPr/>
          </p:nvSpPr>
          <p:spPr>
            <a:xfrm>
              <a:off x="7924242" y="-31"/>
              <a:ext cx="4265295" cy="4448810"/>
            </a:xfrm>
            <a:custGeom>
              <a:avLst/>
              <a:gdLst/>
              <a:ahLst/>
              <a:cxnLst/>
              <a:rect l="l" t="t" r="r" b="b"/>
              <a:pathLst>
                <a:path w="4265295" h="4448810">
                  <a:moveTo>
                    <a:pt x="4265002" y="0"/>
                  </a:moveTo>
                  <a:lnTo>
                    <a:pt x="0" y="0"/>
                  </a:lnTo>
                  <a:lnTo>
                    <a:pt x="86943" y="48528"/>
                  </a:lnTo>
                  <a:lnTo>
                    <a:pt x="173507" y="97953"/>
                  </a:lnTo>
                  <a:lnTo>
                    <a:pt x="259686" y="148274"/>
                  </a:lnTo>
                  <a:lnTo>
                    <a:pt x="345471" y="199490"/>
                  </a:lnTo>
                  <a:lnTo>
                    <a:pt x="430857" y="251602"/>
                  </a:lnTo>
                  <a:lnTo>
                    <a:pt x="515837" y="304610"/>
                  </a:lnTo>
                  <a:lnTo>
                    <a:pt x="600403" y="358512"/>
                  </a:lnTo>
                  <a:lnTo>
                    <a:pt x="684548" y="413310"/>
                  </a:lnTo>
                  <a:lnTo>
                    <a:pt x="768266" y="469003"/>
                  </a:lnTo>
                  <a:lnTo>
                    <a:pt x="851551" y="525590"/>
                  </a:lnTo>
                  <a:lnTo>
                    <a:pt x="934394" y="583073"/>
                  </a:lnTo>
                  <a:lnTo>
                    <a:pt x="1016789" y="641449"/>
                  </a:lnTo>
                  <a:lnTo>
                    <a:pt x="1098729" y="700721"/>
                  </a:lnTo>
                  <a:lnTo>
                    <a:pt x="1180208" y="760887"/>
                  </a:lnTo>
                  <a:lnTo>
                    <a:pt x="1261217" y="821947"/>
                  </a:lnTo>
                  <a:lnTo>
                    <a:pt x="1341752" y="883901"/>
                  </a:lnTo>
                  <a:lnTo>
                    <a:pt x="1421804" y="946749"/>
                  </a:lnTo>
                  <a:lnTo>
                    <a:pt x="1501366" y="1010491"/>
                  </a:lnTo>
                  <a:lnTo>
                    <a:pt x="1580432" y="1075127"/>
                  </a:lnTo>
                  <a:lnTo>
                    <a:pt x="1658995" y="1140656"/>
                  </a:lnTo>
                  <a:lnTo>
                    <a:pt x="1737048" y="1207079"/>
                  </a:lnTo>
                  <a:lnTo>
                    <a:pt x="1814584" y="1274395"/>
                  </a:lnTo>
                  <a:lnTo>
                    <a:pt x="1853156" y="1308388"/>
                  </a:lnTo>
                  <a:lnTo>
                    <a:pt x="1891596" y="1342604"/>
                  </a:lnTo>
                  <a:lnTo>
                    <a:pt x="1929904" y="1377044"/>
                  </a:lnTo>
                  <a:lnTo>
                    <a:pt x="1968078" y="1411707"/>
                  </a:lnTo>
                  <a:lnTo>
                    <a:pt x="2006117" y="1446593"/>
                  </a:lnTo>
                  <a:lnTo>
                    <a:pt x="2044021" y="1481702"/>
                  </a:lnTo>
                  <a:lnTo>
                    <a:pt x="2081789" y="1517035"/>
                  </a:lnTo>
                  <a:lnTo>
                    <a:pt x="2119421" y="1552590"/>
                  </a:lnTo>
                  <a:lnTo>
                    <a:pt x="2156914" y="1588369"/>
                  </a:lnTo>
                  <a:lnTo>
                    <a:pt x="2194268" y="1624371"/>
                  </a:lnTo>
                  <a:lnTo>
                    <a:pt x="2231483" y="1660596"/>
                  </a:lnTo>
                  <a:lnTo>
                    <a:pt x="2268558" y="1697045"/>
                  </a:lnTo>
                  <a:lnTo>
                    <a:pt x="2305491" y="1733716"/>
                  </a:lnTo>
                  <a:lnTo>
                    <a:pt x="2342282" y="1770610"/>
                  </a:lnTo>
                  <a:lnTo>
                    <a:pt x="2378930" y="1807728"/>
                  </a:lnTo>
                  <a:lnTo>
                    <a:pt x="2415434" y="1845068"/>
                  </a:lnTo>
                  <a:lnTo>
                    <a:pt x="2451793" y="1882632"/>
                  </a:lnTo>
                  <a:lnTo>
                    <a:pt x="2488007" y="1920419"/>
                  </a:lnTo>
                  <a:lnTo>
                    <a:pt x="2524074" y="1958428"/>
                  </a:lnTo>
                  <a:lnTo>
                    <a:pt x="2559846" y="1996502"/>
                  </a:lnTo>
                  <a:lnTo>
                    <a:pt x="2595388" y="2034709"/>
                  </a:lnTo>
                  <a:lnTo>
                    <a:pt x="2630701" y="2073047"/>
                  </a:lnTo>
                  <a:lnTo>
                    <a:pt x="2665784" y="2111516"/>
                  </a:lnTo>
                  <a:lnTo>
                    <a:pt x="2700638" y="2150116"/>
                  </a:lnTo>
                  <a:lnTo>
                    <a:pt x="2735261" y="2188844"/>
                  </a:lnTo>
                  <a:lnTo>
                    <a:pt x="2769656" y="2227701"/>
                  </a:lnTo>
                  <a:lnTo>
                    <a:pt x="2803820" y="2266686"/>
                  </a:lnTo>
                  <a:lnTo>
                    <a:pt x="2837756" y="2305797"/>
                  </a:lnTo>
                  <a:lnTo>
                    <a:pt x="2871462" y="2345034"/>
                  </a:lnTo>
                  <a:lnTo>
                    <a:pt x="2904938" y="2384396"/>
                  </a:lnTo>
                  <a:lnTo>
                    <a:pt x="2938185" y="2423882"/>
                  </a:lnTo>
                  <a:lnTo>
                    <a:pt x="2971203" y="2463491"/>
                  </a:lnTo>
                  <a:lnTo>
                    <a:pt x="3003991" y="2503223"/>
                  </a:lnTo>
                  <a:lnTo>
                    <a:pt x="3068881" y="2583050"/>
                  </a:lnTo>
                  <a:lnTo>
                    <a:pt x="3132853" y="2663356"/>
                  </a:lnTo>
                  <a:lnTo>
                    <a:pt x="3195909" y="2744135"/>
                  </a:lnTo>
                  <a:lnTo>
                    <a:pt x="3258049" y="2825379"/>
                  </a:lnTo>
                  <a:lnTo>
                    <a:pt x="3319272" y="2907082"/>
                  </a:lnTo>
                  <a:lnTo>
                    <a:pt x="3379580" y="2989237"/>
                  </a:lnTo>
                  <a:lnTo>
                    <a:pt x="3438973" y="3071838"/>
                  </a:lnTo>
                  <a:lnTo>
                    <a:pt x="3497451" y="3154876"/>
                  </a:lnTo>
                  <a:lnTo>
                    <a:pt x="3555014" y="3238346"/>
                  </a:lnTo>
                  <a:lnTo>
                    <a:pt x="3611662" y="3322241"/>
                  </a:lnTo>
                  <a:lnTo>
                    <a:pt x="3667396" y="3406554"/>
                  </a:lnTo>
                  <a:lnTo>
                    <a:pt x="3722217" y="3491277"/>
                  </a:lnTo>
                  <a:lnTo>
                    <a:pt x="3776123" y="3576405"/>
                  </a:lnTo>
                  <a:lnTo>
                    <a:pt x="3829117" y="3661929"/>
                  </a:lnTo>
                  <a:lnTo>
                    <a:pt x="3881197" y="3747845"/>
                  </a:lnTo>
                  <a:lnTo>
                    <a:pt x="3932364" y="3834144"/>
                  </a:lnTo>
                  <a:lnTo>
                    <a:pt x="3982619" y="3920819"/>
                  </a:lnTo>
                  <a:lnTo>
                    <a:pt x="4031962" y="4007865"/>
                  </a:lnTo>
                  <a:lnTo>
                    <a:pt x="4080393" y="4095274"/>
                  </a:lnTo>
                  <a:lnTo>
                    <a:pt x="4127912" y="4183039"/>
                  </a:lnTo>
                  <a:lnTo>
                    <a:pt x="4174520" y="4271153"/>
                  </a:lnTo>
                  <a:lnTo>
                    <a:pt x="4220216" y="4359610"/>
                  </a:lnTo>
                  <a:lnTo>
                    <a:pt x="4265002" y="4448403"/>
                  </a:lnTo>
                  <a:lnTo>
                    <a:pt x="4265002" y="0"/>
                  </a:lnTo>
                  <a:close/>
                </a:path>
              </a:pathLst>
            </a:custGeom>
            <a:solidFill>
              <a:srgbClr val="232D6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9" name="object 19"/>
            <p:cNvSpPr/>
            <p:nvPr/>
          </p:nvSpPr>
          <p:spPr>
            <a:xfrm>
              <a:off x="10290920" y="603660"/>
              <a:ext cx="833119" cy="655320"/>
            </a:xfrm>
            <a:custGeom>
              <a:avLst/>
              <a:gdLst/>
              <a:ahLst/>
              <a:cxnLst/>
              <a:rect l="l" t="t" r="r" b="b"/>
              <a:pathLst>
                <a:path w="833120" h="655319">
                  <a:moveTo>
                    <a:pt x="415861" y="0"/>
                  </a:moveTo>
                  <a:lnTo>
                    <a:pt x="226415" y="297726"/>
                  </a:lnTo>
                  <a:lnTo>
                    <a:pt x="255041" y="342811"/>
                  </a:lnTo>
                  <a:lnTo>
                    <a:pt x="374777" y="297713"/>
                  </a:lnTo>
                  <a:lnTo>
                    <a:pt x="372973" y="292900"/>
                  </a:lnTo>
                  <a:lnTo>
                    <a:pt x="371944" y="287693"/>
                  </a:lnTo>
                  <a:lnTo>
                    <a:pt x="371944" y="282244"/>
                  </a:lnTo>
                  <a:lnTo>
                    <a:pt x="375395" y="265147"/>
                  </a:lnTo>
                  <a:lnTo>
                    <a:pt x="384806" y="251183"/>
                  </a:lnTo>
                  <a:lnTo>
                    <a:pt x="398766" y="241768"/>
                  </a:lnTo>
                  <a:lnTo>
                    <a:pt x="415861" y="238315"/>
                  </a:lnTo>
                  <a:lnTo>
                    <a:pt x="432947" y="241768"/>
                  </a:lnTo>
                  <a:lnTo>
                    <a:pt x="446898" y="251183"/>
                  </a:lnTo>
                  <a:lnTo>
                    <a:pt x="456304" y="265147"/>
                  </a:lnTo>
                  <a:lnTo>
                    <a:pt x="459752" y="282244"/>
                  </a:lnTo>
                  <a:lnTo>
                    <a:pt x="456304" y="299338"/>
                  </a:lnTo>
                  <a:lnTo>
                    <a:pt x="446898" y="313293"/>
                  </a:lnTo>
                  <a:lnTo>
                    <a:pt x="432947" y="322699"/>
                  </a:lnTo>
                  <a:lnTo>
                    <a:pt x="415861" y="326148"/>
                  </a:lnTo>
                  <a:lnTo>
                    <a:pt x="406383" y="325119"/>
                  </a:lnTo>
                  <a:lnTo>
                    <a:pt x="397633" y="322181"/>
                  </a:lnTo>
                  <a:lnTo>
                    <a:pt x="389822" y="317560"/>
                  </a:lnTo>
                  <a:lnTo>
                    <a:pt x="383159" y="311480"/>
                  </a:lnTo>
                  <a:lnTo>
                    <a:pt x="0" y="654126"/>
                  </a:lnTo>
                  <a:lnTo>
                    <a:pt x="41003" y="630266"/>
                  </a:lnTo>
                  <a:lnTo>
                    <a:pt x="83524" y="608850"/>
                  </a:lnTo>
                  <a:lnTo>
                    <a:pt x="127468" y="589975"/>
                  </a:lnTo>
                  <a:lnTo>
                    <a:pt x="172738" y="573737"/>
                  </a:lnTo>
                  <a:lnTo>
                    <a:pt x="219241" y="560233"/>
                  </a:lnTo>
                  <a:lnTo>
                    <a:pt x="266879" y="549561"/>
                  </a:lnTo>
                  <a:lnTo>
                    <a:pt x="315559" y="541819"/>
                  </a:lnTo>
                  <a:lnTo>
                    <a:pt x="365183" y="537102"/>
                  </a:lnTo>
                  <a:lnTo>
                    <a:pt x="415658" y="535508"/>
                  </a:lnTo>
                  <a:lnTo>
                    <a:pt x="466308" y="537113"/>
                  </a:lnTo>
                  <a:lnTo>
                    <a:pt x="516102" y="541862"/>
                  </a:lnTo>
                  <a:lnTo>
                    <a:pt x="564944" y="549659"/>
                  </a:lnTo>
                  <a:lnTo>
                    <a:pt x="612737" y="560404"/>
                  </a:lnTo>
                  <a:lnTo>
                    <a:pt x="659386" y="573999"/>
                  </a:lnTo>
                  <a:lnTo>
                    <a:pt x="704793" y="590347"/>
                  </a:lnTo>
                  <a:lnTo>
                    <a:pt x="748861" y="609350"/>
                  </a:lnTo>
                  <a:lnTo>
                    <a:pt x="791496" y="630909"/>
                  </a:lnTo>
                  <a:lnTo>
                    <a:pt x="832599" y="654926"/>
                  </a:lnTo>
                  <a:lnTo>
                    <a:pt x="415861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0" name="object 20"/>
            <p:cNvSpPr/>
            <p:nvPr/>
          </p:nvSpPr>
          <p:spPr>
            <a:xfrm>
              <a:off x="11070371" y="-25"/>
              <a:ext cx="1119505" cy="4449445"/>
            </a:xfrm>
            <a:custGeom>
              <a:avLst/>
              <a:gdLst/>
              <a:ahLst/>
              <a:cxnLst/>
              <a:rect l="l" t="t" r="r" b="b"/>
              <a:pathLst>
                <a:path w="1119504" h="4449445">
                  <a:moveTo>
                    <a:pt x="381660" y="0"/>
                  </a:moveTo>
                  <a:lnTo>
                    <a:pt x="0" y="0"/>
                  </a:lnTo>
                  <a:lnTo>
                    <a:pt x="21284" y="44243"/>
                  </a:lnTo>
                  <a:lnTo>
                    <a:pt x="42296" y="88645"/>
                  </a:lnTo>
                  <a:lnTo>
                    <a:pt x="63036" y="133204"/>
                  </a:lnTo>
                  <a:lnTo>
                    <a:pt x="83502" y="177919"/>
                  </a:lnTo>
                  <a:lnTo>
                    <a:pt x="103693" y="222789"/>
                  </a:lnTo>
                  <a:lnTo>
                    <a:pt x="123607" y="267814"/>
                  </a:lnTo>
                  <a:lnTo>
                    <a:pt x="143245" y="312992"/>
                  </a:lnTo>
                  <a:lnTo>
                    <a:pt x="162604" y="358322"/>
                  </a:lnTo>
                  <a:lnTo>
                    <a:pt x="181683" y="403803"/>
                  </a:lnTo>
                  <a:lnTo>
                    <a:pt x="200482" y="449435"/>
                  </a:lnTo>
                  <a:lnTo>
                    <a:pt x="218999" y="495215"/>
                  </a:lnTo>
                  <a:lnTo>
                    <a:pt x="237233" y="541144"/>
                  </a:lnTo>
                  <a:lnTo>
                    <a:pt x="255183" y="587220"/>
                  </a:lnTo>
                  <a:lnTo>
                    <a:pt x="272847" y="633441"/>
                  </a:lnTo>
                  <a:lnTo>
                    <a:pt x="290225" y="679808"/>
                  </a:lnTo>
                  <a:lnTo>
                    <a:pt x="307316" y="726319"/>
                  </a:lnTo>
                  <a:lnTo>
                    <a:pt x="324117" y="772973"/>
                  </a:lnTo>
                  <a:lnTo>
                    <a:pt x="340629" y="819769"/>
                  </a:lnTo>
                  <a:lnTo>
                    <a:pt x="356850" y="866706"/>
                  </a:lnTo>
                  <a:lnTo>
                    <a:pt x="372779" y="913782"/>
                  </a:lnTo>
                  <a:lnTo>
                    <a:pt x="388414" y="960998"/>
                  </a:lnTo>
                  <a:lnTo>
                    <a:pt x="403756" y="1008352"/>
                  </a:lnTo>
                  <a:lnTo>
                    <a:pt x="418801" y="1055842"/>
                  </a:lnTo>
                  <a:lnTo>
                    <a:pt x="433550" y="1103469"/>
                  </a:lnTo>
                  <a:lnTo>
                    <a:pt x="448001" y="1151230"/>
                  </a:lnTo>
                  <a:lnTo>
                    <a:pt x="462153" y="1199125"/>
                  </a:lnTo>
                  <a:lnTo>
                    <a:pt x="476005" y="1247153"/>
                  </a:lnTo>
                  <a:lnTo>
                    <a:pt x="489555" y="1295313"/>
                  </a:lnTo>
                  <a:lnTo>
                    <a:pt x="502803" y="1343603"/>
                  </a:lnTo>
                  <a:lnTo>
                    <a:pt x="515748" y="1392024"/>
                  </a:lnTo>
                  <a:lnTo>
                    <a:pt x="528388" y="1440573"/>
                  </a:lnTo>
                  <a:lnTo>
                    <a:pt x="540722" y="1489250"/>
                  </a:lnTo>
                  <a:lnTo>
                    <a:pt x="552749" y="1538053"/>
                  </a:lnTo>
                  <a:lnTo>
                    <a:pt x="564468" y="1586982"/>
                  </a:lnTo>
                  <a:lnTo>
                    <a:pt x="575878" y="1636036"/>
                  </a:lnTo>
                  <a:lnTo>
                    <a:pt x="586977" y="1685214"/>
                  </a:lnTo>
                  <a:lnTo>
                    <a:pt x="597765" y="1734514"/>
                  </a:lnTo>
                  <a:lnTo>
                    <a:pt x="608240" y="1783936"/>
                  </a:lnTo>
                  <a:lnTo>
                    <a:pt x="618401" y="1833478"/>
                  </a:lnTo>
                  <a:lnTo>
                    <a:pt x="628247" y="1883140"/>
                  </a:lnTo>
                  <a:lnTo>
                    <a:pt x="637777" y="1932920"/>
                  </a:lnTo>
                  <a:lnTo>
                    <a:pt x="646990" y="1982819"/>
                  </a:lnTo>
                  <a:lnTo>
                    <a:pt x="655885" y="2032833"/>
                  </a:lnTo>
                  <a:lnTo>
                    <a:pt x="664459" y="2082963"/>
                  </a:lnTo>
                  <a:lnTo>
                    <a:pt x="672714" y="2133208"/>
                  </a:lnTo>
                  <a:lnTo>
                    <a:pt x="680646" y="2183566"/>
                  </a:lnTo>
                  <a:lnTo>
                    <a:pt x="688255" y="2234036"/>
                  </a:lnTo>
                  <a:lnTo>
                    <a:pt x="695541" y="2284618"/>
                  </a:lnTo>
                  <a:lnTo>
                    <a:pt x="702501" y="2335311"/>
                  </a:lnTo>
                  <a:lnTo>
                    <a:pt x="709134" y="2386112"/>
                  </a:lnTo>
                  <a:lnTo>
                    <a:pt x="715440" y="2437022"/>
                  </a:lnTo>
                  <a:lnTo>
                    <a:pt x="721418" y="2488040"/>
                  </a:lnTo>
                  <a:lnTo>
                    <a:pt x="727065" y="2539164"/>
                  </a:lnTo>
                  <a:lnTo>
                    <a:pt x="732382" y="2590393"/>
                  </a:lnTo>
                  <a:lnTo>
                    <a:pt x="737366" y="2641726"/>
                  </a:lnTo>
                  <a:lnTo>
                    <a:pt x="742018" y="2693163"/>
                  </a:lnTo>
                  <a:lnTo>
                    <a:pt x="746334" y="2744702"/>
                  </a:lnTo>
                  <a:lnTo>
                    <a:pt x="750316" y="2796342"/>
                  </a:lnTo>
                  <a:lnTo>
                    <a:pt x="753960" y="2848082"/>
                  </a:lnTo>
                  <a:lnTo>
                    <a:pt x="757267" y="2899922"/>
                  </a:lnTo>
                  <a:lnTo>
                    <a:pt x="760235" y="2951860"/>
                  </a:lnTo>
                  <a:lnTo>
                    <a:pt x="762863" y="3003895"/>
                  </a:lnTo>
                  <a:lnTo>
                    <a:pt x="765149" y="3056026"/>
                  </a:lnTo>
                  <a:lnTo>
                    <a:pt x="767114" y="3108921"/>
                  </a:lnTo>
                  <a:lnTo>
                    <a:pt x="768715" y="3161771"/>
                  </a:lnTo>
                  <a:lnTo>
                    <a:pt x="769954" y="3214571"/>
                  </a:lnTo>
                  <a:lnTo>
                    <a:pt x="770834" y="3267316"/>
                  </a:lnTo>
                  <a:lnTo>
                    <a:pt x="771356" y="3320001"/>
                  </a:lnTo>
                  <a:lnTo>
                    <a:pt x="771523" y="3372619"/>
                  </a:lnTo>
                  <a:lnTo>
                    <a:pt x="771337" y="3425166"/>
                  </a:lnTo>
                  <a:lnTo>
                    <a:pt x="770800" y="3477636"/>
                  </a:lnTo>
                  <a:lnTo>
                    <a:pt x="769914" y="3530024"/>
                  </a:lnTo>
                  <a:lnTo>
                    <a:pt x="768681" y="3582324"/>
                  </a:lnTo>
                  <a:lnTo>
                    <a:pt x="767103" y="3634531"/>
                  </a:lnTo>
                  <a:lnTo>
                    <a:pt x="765183" y="3686641"/>
                  </a:lnTo>
                  <a:lnTo>
                    <a:pt x="762922" y="3738646"/>
                  </a:lnTo>
                  <a:lnTo>
                    <a:pt x="760323" y="3790543"/>
                  </a:lnTo>
                  <a:lnTo>
                    <a:pt x="811161" y="3877215"/>
                  </a:lnTo>
                  <a:lnTo>
                    <a:pt x="861078" y="3964262"/>
                  </a:lnTo>
                  <a:lnTo>
                    <a:pt x="910077" y="4051677"/>
                  </a:lnTo>
                  <a:lnTo>
                    <a:pt x="958159" y="4139454"/>
                  </a:lnTo>
                  <a:lnTo>
                    <a:pt x="1005324" y="4227585"/>
                  </a:lnTo>
                  <a:lnTo>
                    <a:pt x="1051575" y="4316064"/>
                  </a:lnTo>
                  <a:lnTo>
                    <a:pt x="1096912" y="4404884"/>
                  </a:lnTo>
                  <a:lnTo>
                    <a:pt x="1119238" y="4449419"/>
                  </a:lnTo>
                  <a:lnTo>
                    <a:pt x="1119238" y="760425"/>
                  </a:lnTo>
                  <a:lnTo>
                    <a:pt x="381660" y="0"/>
                  </a:lnTo>
                  <a:close/>
                </a:path>
              </a:pathLst>
            </a:custGeom>
            <a:solidFill>
              <a:srgbClr val="EDEDEE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1" name="object 21"/>
            <p:cNvSpPr/>
            <p:nvPr/>
          </p:nvSpPr>
          <p:spPr>
            <a:xfrm>
              <a:off x="11070465" y="0"/>
              <a:ext cx="771525" cy="6500495"/>
            </a:xfrm>
            <a:custGeom>
              <a:avLst/>
              <a:gdLst/>
              <a:ahLst/>
              <a:cxnLst/>
              <a:rect l="l" t="t" r="r" b="b"/>
              <a:pathLst>
                <a:path w="771525" h="6500495">
                  <a:moveTo>
                    <a:pt x="0" y="0"/>
                  </a:moveTo>
                  <a:lnTo>
                    <a:pt x="20025" y="41627"/>
                  </a:lnTo>
                  <a:lnTo>
                    <a:pt x="41040" y="86035"/>
                  </a:lnTo>
                  <a:lnTo>
                    <a:pt x="61784" y="130603"/>
                  </a:lnTo>
                  <a:lnTo>
                    <a:pt x="82256" y="175331"/>
                  </a:lnTo>
                  <a:lnTo>
                    <a:pt x="102454" y="220218"/>
                  </a:lnTo>
                  <a:lnTo>
                    <a:pt x="122378" y="265263"/>
                  </a:lnTo>
                  <a:lnTo>
                    <a:pt x="142026" y="310463"/>
                  </a:lnTo>
                  <a:lnTo>
                    <a:pt x="161396" y="355819"/>
                  </a:lnTo>
                  <a:lnTo>
                    <a:pt x="180489" y="401329"/>
                  </a:lnTo>
                  <a:lnTo>
                    <a:pt x="199302" y="446992"/>
                  </a:lnTo>
                  <a:lnTo>
                    <a:pt x="217834" y="492807"/>
                  </a:lnTo>
                  <a:lnTo>
                    <a:pt x="236085" y="538773"/>
                  </a:lnTo>
                  <a:lnTo>
                    <a:pt x="254052" y="584888"/>
                  </a:lnTo>
                  <a:lnTo>
                    <a:pt x="271735" y="631151"/>
                  </a:lnTo>
                  <a:lnTo>
                    <a:pt x="289133" y="677561"/>
                  </a:lnTo>
                  <a:lnTo>
                    <a:pt x="306244" y="724118"/>
                  </a:lnTo>
                  <a:lnTo>
                    <a:pt x="323067" y="770820"/>
                  </a:lnTo>
                  <a:lnTo>
                    <a:pt x="339602" y="817665"/>
                  </a:lnTo>
                  <a:lnTo>
                    <a:pt x="355846" y="864653"/>
                  </a:lnTo>
                  <a:lnTo>
                    <a:pt x="371798" y="911782"/>
                  </a:lnTo>
                  <a:lnTo>
                    <a:pt x="387458" y="959052"/>
                  </a:lnTo>
                  <a:lnTo>
                    <a:pt x="402824" y="1006461"/>
                  </a:lnTo>
                  <a:lnTo>
                    <a:pt x="417895" y="1054009"/>
                  </a:lnTo>
                  <a:lnTo>
                    <a:pt x="432670" y="1101693"/>
                  </a:lnTo>
                  <a:lnTo>
                    <a:pt x="447148" y="1149513"/>
                  </a:lnTo>
                  <a:lnTo>
                    <a:pt x="461326" y="1197467"/>
                  </a:lnTo>
                  <a:lnTo>
                    <a:pt x="475205" y="1245555"/>
                  </a:lnTo>
                  <a:lnTo>
                    <a:pt x="488783" y="1293776"/>
                  </a:lnTo>
                  <a:lnTo>
                    <a:pt x="502059" y="1342127"/>
                  </a:lnTo>
                  <a:lnTo>
                    <a:pt x="515031" y="1390609"/>
                  </a:lnTo>
                  <a:lnTo>
                    <a:pt x="527699" y="1439220"/>
                  </a:lnTo>
                  <a:lnTo>
                    <a:pt x="540061" y="1487958"/>
                  </a:lnTo>
                  <a:lnTo>
                    <a:pt x="552116" y="1536823"/>
                  </a:lnTo>
                  <a:lnTo>
                    <a:pt x="563863" y="1585814"/>
                  </a:lnTo>
                  <a:lnTo>
                    <a:pt x="575300" y="1634929"/>
                  </a:lnTo>
                  <a:lnTo>
                    <a:pt x="586426" y="1684167"/>
                  </a:lnTo>
                  <a:lnTo>
                    <a:pt x="597241" y="1733528"/>
                  </a:lnTo>
                  <a:lnTo>
                    <a:pt x="607743" y="1783009"/>
                  </a:lnTo>
                  <a:lnTo>
                    <a:pt x="617931" y="1832610"/>
                  </a:lnTo>
                  <a:lnTo>
                    <a:pt x="627803" y="1882329"/>
                  </a:lnTo>
                  <a:lnTo>
                    <a:pt x="637359" y="1932167"/>
                  </a:lnTo>
                  <a:lnTo>
                    <a:pt x="646596" y="1982120"/>
                  </a:lnTo>
                  <a:lnTo>
                    <a:pt x="655515" y="2032189"/>
                  </a:lnTo>
                  <a:lnTo>
                    <a:pt x="664114" y="2082372"/>
                  </a:lnTo>
                  <a:lnTo>
                    <a:pt x="672391" y="2132667"/>
                  </a:lnTo>
                  <a:lnTo>
                    <a:pt x="680346" y="2183075"/>
                  </a:lnTo>
                  <a:lnTo>
                    <a:pt x="687977" y="2233593"/>
                  </a:lnTo>
                  <a:lnTo>
                    <a:pt x="695283" y="2284221"/>
                  </a:lnTo>
                  <a:lnTo>
                    <a:pt x="702262" y="2334957"/>
                  </a:lnTo>
                  <a:lnTo>
                    <a:pt x="708915" y="2385800"/>
                  </a:lnTo>
                  <a:lnTo>
                    <a:pt x="715239" y="2436750"/>
                  </a:lnTo>
                  <a:lnTo>
                    <a:pt x="721233" y="2487804"/>
                  </a:lnTo>
                  <a:lnTo>
                    <a:pt x="726896" y="2538962"/>
                  </a:lnTo>
                  <a:lnTo>
                    <a:pt x="732226" y="2590223"/>
                  </a:lnTo>
                  <a:lnTo>
                    <a:pt x="737224" y="2641585"/>
                  </a:lnTo>
                  <a:lnTo>
                    <a:pt x="741887" y="2693047"/>
                  </a:lnTo>
                  <a:lnTo>
                    <a:pt x="746214" y="2744609"/>
                  </a:lnTo>
                  <a:lnTo>
                    <a:pt x="750204" y="2796269"/>
                  </a:lnTo>
                  <a:lnTo>
                    <a:pt x="753856" y="2848026"/>
                  </a:lnTo>
                  <a:lnTo>
                    <a:pt x="757169" y="2899878"/>
                  </a:lnTo>
                  <a:lnTo>
                    <a:pt x="760141" y="2951825"/>
                  </a:lnTo>
                  <a:lnTo>
                    <a:pt x="762771" y="3003866"/>
                  </a:lnTo>
                  <a:lnTo>
                    <a:pt x="765058" y="3055999"/>
                  </a:lnTo>
                  <a:lnTo>
                    <a:pt x="767009" y="3108430"/>
                  </a:lnTo>
                  <a:lnTo>
                    <a:pt x="768606" y="3160795"/>
                  </a:lnTo>
                  <a:lnTo>
                    <a:pt x="769853" y="3213093"/>
                  </a:lnTo>
                  <a:lnTo>
                    <a:pt x="770748" y="3265323"/>
                  </a:lnTo>
                  <a:lnTo>
                    <a:pt x="771294" y="3317482"/>
                  </a:lnTo>
                  <a:lnTo>
                    <a:pt x="771493" y="3369571"/>
                  </a:lnTo>
                  <a:lnTo>
                    <a:pt x="771343" y="3421588"/>
                  </a:lnTo>
                  <a:lnTo>
                    <a:pt x="770848" y="3473532"/>
                  </a:lnTo>
                  <a:lnTo>
                    <a:pt x="770008" y="3525401"/>
                  </a:lnTo>
                  <a:lnTo>
                    <a:pt x="768824" y="3577194"/>
                  </a:lnTo>
                  <a:lnTo>
                    <a:pt x="767297" y="3628910"/>
                  </a:lnTo>
                  <a:lnTo>
                    <a:pt x="765429" y="3680548"/>
                  </a:lnTo>
                  <a:lnTo>
                    <a:pt x="763220" y="3732107"/>
                  </a:lnTo>
                  <a:lnTo>
                    <a:pt x="760671" y="3783585"/>
                  </a:lnTo>
                  <a:lnTo>
                    <a:pt x="757784" y="3834982"/>
                  </a:lnTo>
                  <a:lnTo>
                    <a:pt x="754560" y="3886295"/>
                  </a:lnTo>
                  <a:lnTo>
                    <a:pt x="751000" y="3937524"/>
                  </a:lnTo>
                  <a:lnTo>
                    <a:pt x="747105" y="3988668"/>
                  </a:lnTo>
                  <a:lnTo>
                    <a:pt x="742876" y="4039725"/>
                  </a:lnTo>
                  <a:lnTo>
                    <a:pt x="738313" y="4090695"/>
                  </a:lnTo>
                  <a:lnTo>
                    <a:pt x="733420" y="4141575"/>
                  </a:lnTo>
                  <a:lnTo>
                    <a:pt x="728195" y="4192365"/>
                  </a:lnTo>
                  <a:lnTo>
                    <a:pt x="722641" y="4243063"/>
                  </a:lnTo>
                  <a:lnTo>
                    <a:pt x="716758" y="4293669"/>
                  </a:lnTo>
                  <a:lnTo>
                    <a:pt x="710549" y="4344180"/>
                  </a:lnTo>
                  <a:lnTo>
                    <a:pt x="704012" y="4394597"/>
                  </a:lnTo>
                  <a:lnTo>
                    <a:pt x="697151" y="4444917"/>
                  </a:lnTo>
                  <a:lnTo>
                    <a:pt x="689966" y="4495140"/>
                  </a:lnTo>
                  <a:lnTo>
                    <a:pt x="682457" y="4545263"/>
                  </a:lnTo>
                  <a:lnTo>
                    <a:pt x="674627" y="4595287"/>
                  </a:lnTo>
                  <a:lnTo>
                    <a:pt x="666476" y="4645210"/>
                  </a:lnTo>
                  <a:lnTo>
                    <a:pt x="658006" y="4695030"/>
                  </a:lnTo>
                  <a:lnTo>
                    <a:pt x="649217" y="4744747"/>
                  </a:lnTo>
                  <a:lnTo>
                    <a:pt x="640110" y="4794358"/>
                  </a:lnTo>
                  <a:lnTo>
                    <a:pt x="630688" y="4843864"/>
                  </a:lnTo>
                  <a:lnTo>
                    <a:pt x="620949" y="4893262"/>
                  </a:lnTo>
                  <a:lnTo>
                    <a:pt x="610897" y="4942552"/>
                  </a:lnTo>
                  <a:lnTo>
                    <a:pt x="600532" y="4991732"/>
                  </a:lnTo>
                  <a:lnTo>
                    <a:pt x="589855" y="5040801"/>
                  </a:lnTo>
                  <a:lnTo>
                    <a:pt x="578867" y="5089758"/>
                  </a:lnTo>
                  <a:lnTo>
                    <a:pt x="567569" y="5138602"/>
                  </a:lnTo>
                  <a:lnTo>
                    <a:pt x="555962" y="5187331"/>
                  </a:lnTo>
                  <a:lnTo>
                    <a:pt x="544049" y="5235945"/>
                  </a:lnTo>
                  <a:lnTo>
                    <a:pt x="531828" y="5284441"/>
                  </a:lnTo>
                  <a:lnTo>
                    <a:pt x="519302" y="5332819"/>
                  </a:lnTo>
                  <a:lnTo>
                    <a:pt x="506472" y="5381078"/>
                  </a:lnTo>
                  <a:lnTo>
                    <a:pt x="493339" y="5429216"/>
                  </a:lnTo>
                  <a:lnTo>
                    <a:pt x="479904" y="5477232"/>
                  </a:lnTo>
                  <a:lnTo>
                    <a:pt x="466168" y="5525125"/>
                  </a:lnTo>
                  <a:lnTo>
                    <a:pt x="452132" y="5572894"/>
                  </a:lnTo>
                  <a:lnTo>
                    <a:pt x="437798" y="5620537"/>
                  </a:lnTo>
                  <a:lnTo>
                    <a:pt x="423165" y="5668054"/>
                  </a:lnTo>
                  <a:lnTo>
                    <a:pt x="408236" y="5715443"/>
                  </a:lnTo>
                  <a:lnTo>
                    <a:pt x="393012" y="5762702"/>
                  </a:lnTo>
                  <a:lnTo>
                    <a:pt x="377494" y="5809832"/>
                  </a:lnTo>
                  <a:lnTo>
                    <a:pt x="361682" y="5856829"/>
                  </a:lnTo>
                  <a:lnTo>
                    <a:pt x="345578" y="5903694"/>
                  </a:lnTo>
                  <a:lnTo>
                    <a:pt x="329183" y="5950425"/>
                  </a:lnTo>
                  <a:lnTo>
                    <a:pt x="312498" y="5997021"/>
                  </a:lnTo>
                  <a:lnTo>
                    <a:pt x="295525" y="6043480"/>
                  </a:lnTo>
                  <a:lnTo>
                    <a:pt x="278263" y="6089802"/>
                  </a:lnTo>
                  <a:lnTo>
                    <a:pt x="260715" y="6135984"/>
                  </a:lnTo>
                  <a:lnTo>
                    <a:pt x="242882" y="6182027"/>
                  </a:lnTo>
                  <a:lnTo>
                    <a:pt x="224764" y="6227929"/>
                  </a:lnTo>
                  <a:lnTo>
                    <a:pt x="206362" y="6273688"/>
                  </a:lnTo>
                  <a:lnTo>
                    <a:pt x="187679" y="6319303"/>
                  </a:lnTo>
                  <a:lnTo>
                    <a:pt x="168714" y="6364773"/>
                  </a:lnTo>
                  <a:lnTo>
                    <a:pt x="149470" y="6410098"/>
                  </a:lnTo>
                  <a:lnTo>
                    <a:pt x="129946" y="6455274"/>
                  </a:lnTo>
                  <a:lnTo>
                    <a:pt x="110145" y="6500303"/>
                  </a:lnTo>
                </a:path>
              </a:pathLst>
            </a:custGeom>
            <a:ln w="9525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22" name="object 22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545"/>
              </a:lnSpc>
            </a:pPr>
            <a:r>
              <a:rPr dirty="0"/>
              <a:t>TROJAN</a:t>
            </a:r>
            <a:r>
              <a:rPr spc="-20" dirty="0"/>
              <a:t> </a:t>
            </a:r>
            <a:r>
              <a:rPr dirty="0"/>
              <a:t>CONSTRUCTION</a:t>
            </a:r>
            <a:r>
              <a:rPr spc="-20" dirty="0"/>
              <a:t> </a:t>
            </a:r>
            <a:r>
              <a:rPr dirty="0"/>
              <a:t>HOLDING</a:t>
            </a:r>
            <a:r>
              <a:rPr spc="145" dirty="0"/>
              <a:t> </a:t>
            </a:r>
            <a:r>
              <a:rPr sz="2175" b="0" baseline="-7662" dirty="0">
                <a:solidFill>
                  <a:srgbClr val="232D69"/>
                </a:solidFill>
                <a:latin typeface="Poppins Light"/>
                <a:cs typeface="Poppins Light"/>
              </a:rPr>
              <a:t>I</a:t>
            </a:r>
            <a:r>
              <a:rPr sz="2175" b="0" spc="52" baseline="-7662" dirty="0">
                <a:solidFill>
                  <a:srgbClr val="232D69"/>
                </a:solidFill>
                <a:latin typeface="Poppins Light"/>
                <a:cs typeface="Poppins Light"/>
              </a:rPr>
              <a:t> </a:t>
            </a:r>
            <a:fld id="{81D60167-4931-47E6-BA6A-407CBD079E47}" type="slidenum">
              <a:rPr sz="900" spc="-25" dirty="0">
                <a:solidFill>
                  <a:srgbClr val="232D69"/>
                </a:solidFill>
                <a:latin typeface="Poppins SemiBold"/>
                <a:cs typeface="Poppins SemiBold"/>
              </a:rPr>
              <a:t>24</a:t>
            </a:fld>
            <a:endParaRPr sz="900">
              <a:latin typeface="Poppins SemiBold"/>
              <a:cs typeface="Poppins SemiBold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8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$PPTXTitle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>
                <a:solidFill>
                  <a:srgbClr val="232D69"/>
                </a:solidFill>
              </a:rPr>
              <a:t>LIST</a:t>
            </a:r>
            <a:r>
              <a:rPr spc="-65" dirty="0">
                <a:solidFill>
                  <a:srgbClr val="232D69"/>
                </a:solidFill>
              </a:rPr>
              <a:t> </a:t>
            </a:r>
            <a:r>
              <a:rPr dirty="0">
                <a:solidFill>
                  <a:srgbClr val="232D69"/>
                </a:solidFill>
              </a:rPr>
              <a:t>OF</a:t>
            </a:r>
            <a:r>
              <a:rPr spc="-45" dirty="0">
                <a:solidFill>
                  <a:srgbClr val="232D69"/>
                </a:solidFill>
              </a:rPr>
              <a:t> </a:t>
            </a:r>
            <a:r>
              <a:rPr spc="-10" dirty="0">
                <a:solidFill>
                  <a:srgbClr val="232D69"/>
                </a:solidFill>
              </a:rPr>
              <a:t>TUNNELS</a:t>
            </a:r>
          </a:p>
        </p:txBody>
      </p:sp>
      <p:pic>
        <p:nvPicPr>
          <p:cNvPr id="3" name="object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020602" y="1832626"/>
            <a:ext cx="2904327" cy="360000"/>
          </a:xfrm>
          <a:prstGeom prst="rect">
            <a:avLst/>
          </a:prstGeom>
        </p:spPr>
      </p:pic>
      <p:graphicFrame>
        <p:nvGraphicFramePr>
          <p:cNvPr id="4" name="object 4"/>
          <p:cNvGraphicFramePr>
            <a:graphicFrameLocks noGrp="1"/>
          </p:cNvGraphicFramePr>
          <p:nvPr/>
        </p:nvGraphicFramePr>
        <p:xfrm>
          <a:off x="1078664" y="3471458"/>
          <a:ext cx="2846070" cy="2604135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82054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02552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264160">
                <a:tc>
                  <a:txBody>
                    <a:bodyPr/>
                    <a:lstStyle/>
                    <a:p>
                      <a:pPr marL="138430">
                        <a:lnSpc>
                          <a:spcPct val="100000"/>
                        </a:lnSpc>
                        <a:spcBef>
                          <a:spcPts val="235"/>
                        </a:spcBef>
                      </a:pPr>
                      <a:r>
                        <a:rPr sz="1100" dirty="0">
                          <a:solidFill>
                            <a:srgbClr val="939598"/>
                          </a:solidFill>
                          <a:latin typeface="Poppins"/>
                          <a:cs typeface="Poppins"/>
                        </a:rPr>
                        <a:t>Tunnel</a:t>
                      </a:r>
                      <a:r>
                        <a:rPr sz="1100" spc="-40" dirty="0">
                          <a:solidFill>
                            <a:srgbClr val="939598"/>
                          </a:solidFill>
                          <a:latin typeface="Poppins"/>
                          <a:cs typeface="Poppins"/>
                        </a:rPr>
                        <a:t> </a:t>
                      </a:r>
                      <a:r>
                        <a:rPr sz="1100" spc="-50" dirty="0">
                          <a:solidFill>
                            <a:srgbClr val="939598"/>
                          </a:solidFill>
                          <a:latin typeface="Poppins"/>
                          <a:cs typeface="Poppins"/>
                        </a:rPr>
                        <a:t>1</a:t>
                      </a:r>
                      <a:endParaRPr sz="1100">
                        <a:latin typeface="Poppins"/>
                        <a:cs typeface="Poppins"/>
                      </a:endParaRPr>
                    </a:p>
                  </a:txBody>
                  <a:tcPr marL="0" marR="0" marT="29845" marB="0">
                    <a:lnT w="9525">
                      <a:solidFill>
                        <a:srgbClr val="FFFFFF"/>
                      </a:solidFill>
                      <a:prstDash val="solid"/>
                    </a:lnT>
                    <a:lnB w="9525">
                      <a:solidFill>
                        <a:srgbClr val="FFFFFF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307340">
                        <a:lnSpc>
                          <a:spcPct val="100000"/>
                        </a:lnSpc>
                        <a:spcBef>
                          <a:spcPts val="234"/>
                        </a:spcBef>
                      </a:pPr>
                      <a:r>
                        <a:rPr sz="1100" spc="-20" dirty="0">
                          <a:solidFill>
                            <a:srgbClr val="939598"/>
                          </a:solidFill>
                          <a:latin typeface="Poppins"/>
                          <a:cs typeface="Poppins"/>
                        </a:rPr>
                        <a:t>1783</a:t>
                      </a:r>
                      <a:endParaRPr sz="1100">
                        <a:latin typeface="Poppins"/>
                        <a:cs typeface="Poppins"/>
                      </a:endParaRPr>
                    </a:p>
                  </a:txBody>
                  <a:tcPr marL="0" marR="0" marT="29844" marB="0">
                    <a:lnT w="9525">
                      <a:solidFill>
                        <a:srgbClr val="FFFFFF"/>
                      </a:solidFill>
                      <a:prstDash val="solid"/>
                    </a:lnT>
                    <a:lnB w="9525">
                      <a:solidFill>
                        <a:srgbClr val="FFFFFF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64160">
                <a:tc>
                  <a:txBody>
                    <a:bodyPr/>
                    <a:lstStyle/>
                    <a:p>
                      <a:pPr marL="138430">
                        <a:lnSpc>
                          <a:spcPct val="100000"/>
                        </a:lnSpc>
                        <a:spcBef>
                          <a:spcPts val="250"/>
                        </a:spcBef>
                      </a:pPr>
                      <a:r>
                        <a:rPr sz="1100" dirty="0">
                          <a:solidFill>
                            <a:srgbClr val="939598"/>
                          </a:solidFill>
                          <a:latin typeface="Poppins"/>
                          <a:cs typeface="Poppins"/>
                        </a:rPr>
                        <a:t>Tunnel</a:t>
                      </a:r>
                      <a:r>
                        <a:rPr sz="1100" spc="-40" dirty="0">
                          <a:solidFill>
                            <a:srgbClr val="939598"/>
                          </a:solidFill>
                          <a:latin typeface="Poppins"/>
                          <a:cs typeface="Poppins"/>
                        </a:rPr>
                        <a:t> </a:t>
                      </a:r>
                      <a:r>
                        <a:rPr sz="1100" spc="-50" dirty="0">
                          <a:solidFill>
                            <a:srgbClr val="939598"/>
                          </a:solidFill>
                          <a:latin typeface="Poppins"/>
                          <a:cs typeface="Poppins"/>
                        </a:rPr>
                        <a:t>2</a:t>
                      </a:r>
                      <a:endParaRPr sz="1100">
                        <a:latin typeface="Poppins"/>
                        <a:cs typeface="Poppins"/>
                      </a:endParaRPr>
                    </a:p>
                  </a:txBody>
                  <a:tcPr marL="0" marR="0" marT="31750" marB="0">
                    <a:lnT w="9525">
                      <a:solidFill>
                        <a:srgbClr val="FFFFFF"/>
                      </a:solidFill>
                      <a:prstDash val="solid"/>
                    </a:lnT>
                    <a:lnB w="9525">
                      <a:solidFill>
                        <a:srgbClr val="FFFFFF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307340">
                        <a:lnSpc>
                          <a:spcPct val="100000"/>
                        </a:lnSpc>
                        <a:spcBef>
                          <a:spcPts val="250"/>
                        </a:spcBef>
                      </a:pPr>
                      <a:r>
                        <a:rPr sz="1100" spc="-25" dirty="0">
                          <a:solidFill>
                            <a:srgbClr val="939598"/>
                          </a:solidFill>
                          <a:latin typeface="Poppins"/>
                          <a:cs typeface="Poppins"/>
                        </a:rPr>
                        <a:t>406</a:t>
                      </a:r>
                      <a:endParaRPr sz="1100">
                        <a:latin typeface="Poppins"/>
                        <a:cs typeface="Poppins"/>
                      </a:endParaRPr>
                    </a:p>
                  </a:txBody>
                  <a:tcPr marL="0" marR="0" marT="31750" marB="0">
                    <a:lnT w="9525">
                      <a:solidFill>
                        <a:srgbClr val="FFFFFF"/>
                      </a:solidFill>
                      <a:prstDash val="solid"/>
                    </a:lnT>
                    <a:lnB w="9525">
                      <a:solidFill>
                        <a:srgbClr val="FFFFFF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64160">
                <a:tc>
                  <a:txBody>
                    <a:bodyPr/>
                    <a:lstStyle/>
                    <a:p>
                      <a:pPr marL="138430">
                        <a:lnSpc>
                          <a:spcPct val="100000"/>
                        </a:lnSpc>
                        <a:spcBef>
                          <a:spcPts val="270"/>
                        </a:spcBef>
                      </a:pPr>
                      <a:r>
                        <a:rPr sz="1100" dirty="0">
                          <a:solidFill>
                            <a:srgbClr val="939598"/>
                          </a:solidFill>
                          <a:latin typeface="Poppins"/>
                          <a:cs typeface="Poppins"/>
                        </a:rPr>
                        <a:t>Tunnel</a:t>
                      </a:r>
                      <a:r>
                        <a:rPr sz="1100" spc="-40" dirty="0">
                          <a:solidFill>
                            <a:srgbClr val="939598"/>
                          </a:solidFill>
                          <a:latin typeface="Poppins"/>
                          <a:cs typeface="Poppins"/>
                        </a:rPr>
                        <a:t> </a:t>
                      </a:r>
                      <a:r>
                        <a:rPr sz="1100" spc="-50" dirty="0">
                          <a:solidFill>
                            <a:srgbClr val="939598"/>
                          </a:solidFill>
                          <a:latin typeface="Poppins"/>
                          <a:cs typeface="Poppins"/>
                        </a:rPr>
                        <a:t>3</a:t>
                      </a:r>
                      <a:endParaRPr sz="1100">
                        <a:latin typeface="Poppins"/>
                        <a:cs typeface="Poppins"/>
                      </a:endParaRPr>
                    </a:p>
                  </a:txBody>
                  <a:tcPr marL="0" marR="0" marT="34290" marB="0">
                    <a:lnT w="9525">
                      <a:solidFill>
                        <a:srgbClr val="FFFFFF"/>
                      </a:solidFill>
                      <a:prstDash val="solid"/>
                    </a:lnT>
                    <a:lnB w="9525">
                      <a:solidFill>
                        <a:srgbClr val="FFFFFF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307340">
                        <a:lnSpc>
                          <a:spcPct val="100000"/>
                        </a:lnSpc>
                        <a:spcBef>
                          <a:spcPts val="265"/>
                        </a:spcBef>
                      </a:pPr>
                      <a:r>
                        <a:rPr sz="1100" spc="-20" dirty="0">
                          <a:solidFill>
                            <a:srgbClr val="939598"/>
                          </a:solidFill>
                          <a:latin typeface="Poppins"/>
                          <a:cs typeface="Poppins"/>
                        </a:rPr>
                        <a:t>1299</a:t>
                      </a:r>
                      <a:endParaRPr sz="1100">
                        <a:latin typeface="Poppins"/>
                        <a:cs typeface="Poppins"/>
                      </a:endParaRPr>
                    </a:p>
                  </a:txBody>
                  <a:tcPr marL="0" marR="0" marT="33655" marB="0">
                    <a:lnT w="9525">
                      <a:solidFill>
                        <a:srgbClr val="FFFFFF"/>
                      </a:solidFill>
                      <a:prstDash val="solid"/>
                    </a:lnT>
                    <a:lnB w="9525">
                      <a:solidFill>
                        <a:srgbClr val="FFFFFF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64160">
                <a:tc>
                  <a:txBody>
                    <a:bodyPr/>
                    <a:lstStyle/>
                    <a:p>
                      <a:pPr marL="138430">
                        <a:lnSpc>
                          <a:spcPct val="100000"/>
                        </a:lnSpc>
                        <a:spcBef>
                          <a:spcPts val="285"/>
                        </a:spcBef>
                      </a:pPr>
                      <a:r>
                        <a:rPr sz="1100" dirty="0">
                          <a:solidFill>
                            <a:srgbClr val="939598"/>
                          </a:solidFill>
                          <a:latin typeface="Poppins"/>
                          <a:cs typeface="Poppins"/>
                        </a:rPr>
                        <a:t>Tunnel</a:t>
                      </a:r>
                      <a:r>
                        <a:rPr sz="1100" spc="-40" dirty="0">
                          <a:solidFill>
                            <a:srgbClr val="939598"/>
                          </a:solidFill>
                          <a:latin typeface="Poppins"/>
                          <a:cs typeface="Poppins"/>
                        </a:rPr>
                        <a:t> </a:t>
                      </a:r>
                      <a:r>
                        <a:rPr sz="1100" spc="-50" dirty="0">
                          <a:solidFill>
                            <a:srgbClr val="939598"/>
                          </a:solidFill>
                          <a:latin typeface="Poppins"/>
                          <a:cs typeface="Poppins"/>
                        </a:rPr>
                        <a:t>4</a:t>
                      </a:r>
                      <a:endParaRPr sz="1100">
                        <a:latin typeface="Poppins"/>
                        <a:cs typeface="Poppins"/>
                      </a:endParaRPr>
                    </a:p>
                  </a:txBody>
                  <a:tcPr marL="0" marR="0" marT="36195" marB="0">
                    <a:lnT w="9525">
                      <a:solidFill>
                        <a:srgbClr val="FFFFFF"/>
                      </a:solidFill>
                      <a:prstDash val="solid"/>
                    </a:lnT>
                    <a:lnB w="9525">
                      <a:solidFill>
                        <a:srgbClr val="FFFFFF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307340">
                        <a:lnSpc>
                          <a:spcPct val="100000"/>
                        </a:lnSpc>
                        <a:spcBef>
                          <a:spcPts val="285"/>
                        </a:spcBef>
                      </a:pPr>
                      <a:r>
                        <a:rPr sz="1100" spc="-25" dirty="0">
                          <a:solidFill>
                            <a:srgbClr val="939598"/>
                          </a:solidFill>
                          <a:latin typeface="Poppins"/>
                          <a:cs typeface="Poppins"/>
                        </a:rPr>
                        <a:t>308</a:t>
                      </a:r>
                      <a:endParaRPr sz="1100">
                        <a:latin typeface="Poppins"/>
                        <a:cs typeface="Poppins"/>
                      </a:endParaRPr>
                    </a:p>
                  </a:txBody>
                  <a:tcPr marL="0" marR="0" marT="36195" marB="0">
                    <a:lnT w="9525">
                      <a:solidFill>
                        <a:srgbClr val="FFFFFF"/>
                      </a:solidFill>
                      <a:prstDash val="solid"/>
                    </a:lnT>
                    <a:lnB w="9525">
                      <a:solidFill>
                        <a:srgbClr val="FFFFFF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64160">
                <a:tc>
                  <a:txBody>
                    <a:bodyPr/>
                    <a:lstStyle/>
                    <a:p>
                      <a:pPr marL="138430">
                        <a:lnSpc>
                          <a:spcPct val="100000"/>
                        </a:lnSpc>
                        <a:spcBef>
                          <a:spcPts val="300"/>
                        </a:spcBef>
                      </a:pPr>
                      <a:r>
                        <a:rPr sz="1100" dirty="0">
                          <a:solidFill>
                            <a:srgbClr val="939598"/>
                          </a:solidFill>
                          <a:latin typeface="Poppins"/>
                          <a:cs typeface="Poppins"/>
                        </a:rPr>
                        <a:t>Tunnel</a:t>
                      </a:r>
                      <a:r>
                        <a:rPr sz="1100" spc="-40" dirty="0">
                          <a:solidFill>
                            <a:srgbClr val="939598"/>
                          </a:solidFill>
                          <a:latin typeface="Poppins"/>
                          <a:cs typeface="Poppins"/>
                        </a:rPr>
                        <a:t> </a:t>
                      </a:r>
                      <a:r>
                        <a:rPr sz="1100" spc="-50" dirty="0">
                          <a:solidFill>
                            <a:srgbClr val="939598"/>
                          </a:solidFill>
                          <a:latin typeface="Poppins"/>
                          <a:cs typeface="Poppins"/>
                        </a:rPr>
                        <a:t>7</a:t>
                      </a:r>
                      <a:endParaRPr sz="1100">
                        <a:latin typeface="Poppins"/>
                        <a:cs typeface="Poppins"/>
                      </a:endParaRPr>
                    </a:p>
                  </a:txBody>
                  <a:tcPr marL="0" marR="0" marT="38100" marB="0">
                    <a:lnT w="9525">
                      <a:solidFill>
                        <a:srgbClr val="FFFFFF"/>
                      </a:solidFill>
                      <a:prstDash val="solid"/>
                    </a:lnT>
                    <a:lnB w="9525">
                      <a:solidFill>
                        <a:srgbClr val="FFFFFF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307340">
                        <a:lnSpc>
                          <a:spcPct val="100000"/>
                        </a:lnSpc>
                        <a:spcBef>
                          <a:spcPts val="300"/>
                        </a:spcBef>
                      </a:pPr>
                      <a:r>
                        <a:rPr sz="1100" spc="-20" dirty="0">
                          <a:solidFill>
                            <a:srgbClr val="939598"/>
                          </a:solidFill>
                          <a:latin typeface="Poppins"/>
                          <a:cs typeface="Poppins"/>
                        </a:rPr>
                        <a:t>1105</a:t>
                      </a:r>
                      <a:endParaRPr sz="1100">
                        <a:latin typeface="Poppins"/>
                        <a:cs typeface="Poppins"/>
                      </a:endParaRPr>
                    </a:p>
                  </a:txBody>
                  <a:tcPr marL="0" marR="0" marT="38100" marB="0">
                    <a:lnT w="9525">
                      <a:solidFill>
                        <a:srgbClr val="FFFFFF"/>
                      </a:solidFill>
                      <a:prstDash val="solid"/>
                    </a:lnT>
                    <a:lnB w="9525">
                      <a:solidFill>
                        <a:srgbClr val="FFFFFF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64160">
                <a:tc>
                  <a:txBody>
                    <a:bodyPr/>
                    <a:lstStyle/>
                    <a:p>
                      <a:pPr marL="138430">
                        <a:lnSpc>
                          <a:spcPct val="100000"/>
                        </a:lnSpc>
                        <a:spcBef>
                          <a:spcPts val="320"/>
                        </a:spcBef>
                      </a:pPr>
                      <a:r>
                        <a:rPr sz="1100" dirty="0">
                          <a:solidFill>
                            <a:srgbClr val="939598"/>
                          </a:solidFill>
                          <a:latin typeface="Poppins"/>
                          <a:cs typeface="Poppins"/>
                        </a:rPr>
                        <a:t>Tunnel</a:t>
                      </a:r>
                      <a:r>
                        <a:rPr sz="1100" spc="-40" dirty="0">
                          <a:solidFill>
                            <a:srgbClr val="939598"/>
                          </a:solidFill>
                          <a:latin typeface="Poppins"/>
                          <a:cs typeface="Poppins"/>
                        </a:rPr>
                        <a:t> </a:t>
                      </a:r>
                      <a:r>
                        <a:rPr sz="1100" spc="-50" dirty="0">
                          <a:solidFill>
                            <a:srgbClr val="939598"/>
                          </a:solidFill>
                          <a:latin typeface="Poppins"/>
                          <a:cs typeface="Poppins"/>
                        </a:rPr>
                        <a:t>8</a:t>
                      </a:r>
                      <a:endParaRPr sz="1100">
                        <a:latin typeface="Poppins"/>
                        <a:cs typeface="Poppins"/>
                      </a:endParaRPr>
                    </a:p>
                  </a:txBody>
                  <a:tcPr marL="0" marR="0" marT="40640" marB="0">
                    <a:lnT w="9525">
                      <a:solidFill>
                        <a:srgbClr val="FFFFFF"/>
                      </a:solidFill>
                      <a:prstDash val="solid"/>
                    </a:lnT>
                    <a:lnB w="9525">
                      <a:solidFill>
                        <a:srgbClr val="FFFFFF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307340">
                        <a:lnSpc>
                          <a:spcPct val="100000"/>
                        </a:lnSpc>
                        <a:spcBef>
                          <a:spcPts val="320"/>
                        </a:spcBef>
                      </a:pPr>
                      <a:r>
                        <a:rPr sz="1100" spc="-25" dirty="0">
                          <a:solidFill>
                            <a:srgbClr val="939598"/>
                          </a:solidFill>
                          <a:latin typeface="Poppins"/>
                          <a:cs typeface="Poppins"/>
                        </a:rPr>
                        <a:t>274</a:t>
                      </a:r>
                      <a:endParaRPr sz="1100">
                        <a:latin typeface="Poppins"/>
                        <a:cs typeface="Poppins"/>
                      </a:endParaRPr>
                    </a:p>
                  </a:txBody>
                  <a:tcPr marL="0" marR="0" marT="40640" marB="0">
                    <a:lnT w="9525">
                      <a:solidFill>
                        <a:srgbClr val="FFFFFF"/>
                      </a:solidFill>
                      <a:prstDash val="solid"/>
                    </a:lnT>
                    <a:lnB w="9525">
                      <a:solidFill>
                        <a:srgbClr val="FFFFFF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64160">
                <a:tc>
                  <a:txBody>
                    <a:bodyPr/>
                    <a:lstStyle/>
                    <a:p>
                      <a:pPr marL="138430">
                        <a:lnSpc>
                          <a:spcPct val="100000"/>
                        </a:lnSpc>
                        <a:spcBef>
                          <a:spcPts val="335"/>
                        </a:spcBef>
                      </a:pPr>
                      <a:r>
                        <a:rPr sz="1100" dirty="0">
                          <a:solidFill>
                            <a:srgbClr val="939598"/>
                          </a:solidFill>
                          <a:latin typeface="Poppins"/>
                          <a:cs typeface="Poppins"/>
                        </a:rPr>
                        <a:t>Tunnel</a:t>
                      </a:r>
                      <a:r>
                        <a:rPr sz="1100" spc="-40" dirty="0">
                          <a:solidFill>
                            <a:srgbClr val="939598"/>
                          </a:solidFill>
                          <a:latin typeface="Poppins"/>
                          <a:cs typeface="Poppins"/>
                        </a:rPr>
                        <a:t> </a:t>
                      </a:r>
                      <a:r>
                        <a:rPr sz="1100" spc="-50" dirty="0">
                          <a:solidFill>
                            <a:srgbClr val="939598"/>
                          </a:solidFill>
                          <a:latin typeface="Poppins"/>
                          <a:cs typeface="Poppins"/>
                        </a:rPr>
                        <a:t>9</a:t>
                      </a:r>
                      <a:endParaRPr sz="1100">
                        <a:latin typeface="Poppins"/>
                        <a:cs typeface="Poppins"/>
                      </a:endParaRPr>
                    </a:p>
                  </a:txBody>
                  <a:tcPr marL="0" marR="0" marT="42545" marB="0">
                    <a:lnT w="9525">
                      <a:solidFill>
                        <a:srgbClr val="FFFFFF"/>
                      </a:solidFill>
                      <a:prstDash val="solid"/>
                    </a:lnT>
                    <a:lnB w="9525">
                      <a:solidFill>
                        <a:srgbClr val="FFFFFF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307340">
                        <a:lnSpc>
                          <a:spcPct val="100000"/>
                        </a:lnSpc>
                        <a:spcBef>
                          <a:spcPts val="335"/>
                        </a:spcBef>
                      </a:pPr>
                      <a:r>
                        <a:rPr sz="1100" spc="-25" dirty="0">
                          <a:solidFill>
                            <a:srgbClr val="939598"/>
                          </a:solidFill>
                          <a:latin typeface="Poppins"/>
                          <a:cs typeface="Poppins"/>
                        </a:rPr>
                        <a:t>328</a:t>
                      </a:r>
                      <a:endParaRPr sz="1100">
                        <a:latin typeface="Poppins"/>
                        <a:cs typeface="Poppins"/>
                      </a:endParaRPr>
                    </a:p>
                  </a:txBody>
                  <a:tcPr marL="0" marR="0" marT="42545" marB="0">
                    <a:lnT w="9525">
                      <a:solidFill>
                        <a:srgbClr val="FFFFFF"/>
                      </a:solidFill>
                      <a:prstDash val="solid"/>
                    </a:lnT>
                    <a:lnB w="9525">
                      <a:solidFill>
                        <a:srgbClr val="FFFFFF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64160">
                <a:tc>
                  <a:txBody>
                    <a:bodyPr/>
                    <a:lstStyle/>
                    <a:p>
                      <a:pPr marL="138430">
                        <a:lnSpc>
                          <a:spcPct val="100000"/>
                        </a:lnSpc>
                        <a:spcBef>
                          <a:spcPts val="355"/>
                        </a:spcBef>
                      </a:pPr>
                      <a:r>
                        <a:rPr sz="1100" dirty="0">
                          <a:solidFill>
                            <a:srgbClr val="939598"/>
                          </a:solidFill>
                          <a:latin typeface="Poppins"/>
                          <a:cs typeface="Poppins"/>
                        </a:rPr>
                        <a:t>Tunnel</a:t>
                      </a:r>
                      <a:r>
                        <a:rPr sz="1100" spc="-40" dirty="0">
                          <a:solidFill>
                            <a:srgbClr val="939598"/>
                          </a:solidFill>
                          <a:latin typeface="Poppins"/>
                          <a:cs typeface="Poppins"/>
                        </a:rPr>
                        <a:t> </a:t>
                      </a:r>
                      <a:r>
                        <a:rPr sz="1100" spc="-25" dirty="0">
                          <a:solidFill>
                            <a:srgbClr val="939598"/>
                          </a:solidFill>
                          <a:latin typeface="Poppins"/>
                          <a:cs typeface="Poppins"/>
                        </a:rPr>
                        <a:t>10</a:t>
                      </a:r>
                      <a:endParaRPr sz="1100">
                        <a:latin typeface="Poppins"/>
                        <a:cs typeface="Poppins"/>
                      </a:endParaRPr>
                    </a:p>
                  </a:txBody>
                  <a:tcPr marL="0" marR="0" marT="45085" marB="0">
                    <a:lnT w="9525">
                      <a:solidFill>
                        <a:srgbClr val="FFFFFF"/>
                      </a:solidFill>
                      <a:prstDash val="solid"/>
                    </a:lnT>
                    <a:lnB w="9525">
                      <a:solidFill>
                        <a:srgbClr val="FFFFFF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307340">
                        <a:lnSpc>
                          <a:spcPct val="100000"/>
                        </a:lnSpc>
                        <a:spcBef>
                          <a:spcPts val="350"/>
                        </a:spcBef>
                      </a:pPr>
                      <a:r>
                        <a:rPr sz="1100" spc="-25" dirty="0">
                          <a:solidFill>
                            <a:srgbClr val="939598"/>
                          </a:solidFill>
                          <a:latin typeface="Poppins"/>
                          <a:cs typeface="Poppins"/>
                        </a:rPr>
                        <a:t>987</a:t>
                      </a:r>
                      <a:endParaRPr sz="1100">
                        <a:latin typeface="Poppins"/>
                        <a:cs typeface="Poppins"/>
                      </a:endParaRPr>
                    </a:p>
                  </a:txBody>
                  <a:tcPr marL="0" marR="0" marT="44450" marB="0">
                    <a:lnT w="9525">
                      <a:solidFill>
                        <a:srgbClr val="FFFFFF"/>
                      </a:solidFill>
                      <a:prstDash val="solid"/>
                    </a:lnT>
                    <a:lnB w="9525">
                      <a:solidFill>
                        <a:srgbClr val="FFFFFF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64160">
                <a:tc>
                  <a:txBody>
                    <a:bodyPr/>
                    <a:lstStyle/>
                    <a:p>
                      <a:pPr marL="138430">
                        <a:lnSpc>
                          <a:spcPct val="100000"/>
                        </a:lnSpc>
                        <a:spcBef>
                          <a:spcPts val="370"/>
                        </a:spcBef>
                      </a:pPr>
                      <a:r>
                        <a:rPr sz="1100" dirty="0">
                          <a:solidFill>
                            <a:srgbClr val="939598"/>
                          </a:solidFill>
                          <a:latin typeface="Poppins"/>
                          <a:cs typeface="Poppins"/>
                        </a:rPr>
                        <a:t>Tunnel</a:t>
                      </a:r>
                      <a:r>
                        <a:rPr sz="1100" spc="-40" dirty="0">
                          <a:solidFill>
                            <a:srgbClr val="939598"/>
                          </a:solidFill>
                          <a:latin typeface="Poppins"/>
                          <a:cs typeface="Poppins"/>
                        </a:rPr>
                        <a:t> </a:t>
                      </a:r>
                      <a:r>
                        <a:rPr sz="1100" spc="-25" dirty="0">
                          <a:solidFill>
                            <a:srgbClr val="939598"/>
                          </a:solidFill>
                          <a:latin typeface="Poppins"/>
                          <a:cs typeface="Poppins"/>
                        </a:rPr>
                        <a:t>11</a:t>
                      </a:r>
                      <a:endParaRPr sz="1100">
                        <a:latin typeface="Poppins"/>
                        <a:cs typeface="Poppins"/>
                      </a:endParaRPr>
                    </a:p>
                  </a:txBody>
                  <a:tcPr marL="0" marR="0" marT="46990" marB="0">
                    <a:lnT w="9525">
                      <a:solidFill>
                        <a:srgbClr val="FFFFFF"/>
                      </a:solidFill>
                      <a:prstDash val="solid"/>
                    </a:lnT>
                    <a:lnB w="19050">
                      <a:solidFill>
                        <a:srgbClr val="FFFFFF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307340">
                        <a:lnSpc>
                          <a:spcPct val="100000"/>
                        </a:lnSpc>
                        <a:spcBef>
                          <a:spcPts val="370"/>
                        </a:spcBef>
                      </a:pPr>
                      <a:r>
                        <a:rPr sz="1100" spc="-25" dirty="0">
                          <a:solidFill>
                            <a:srgbClr val="939598"/>
                          </a:solidFill>
                          <a:latin typeface="Poppins"/>
                          <a:cs typeface="Poppins"/>
                        </a:rPr>
                        <a:t>323</a:t>
                      </a:r>
                      <a:endParaRPr sz="1100">
                        <a:latin typeface="Poppins"/>
                        <a:cs typeface="Poppins"/>
                      </a:endParaRPr>
                    </a:p>
                  </a:txBody>
                  <a:tcPr marL="0" marR="0" marT="46990" marB="0">
                    <a:lnT w="9525">
                      <a:solidFill>
                        <a:srgbClr val="FFFFFF"/>
                      </a:solidFill>
                      <a:prstDash val="solid"/>
                    </a:lnT>
                    <a:lnB w="19050">
                      <a:solidFill>
                        <a:srgbClr val="FFFFFF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226695">
                <a:tc>
                  <a:txBody>
                    <a:bodyPr/>
                    <a:lstStyle/>
                    <a:p>
                      <a:pPr marL="138430">
                        <a:lnSpc>
                          <a:spcPts val="1300"/>
                        </a:lnSpc>
                        <a:spcBef>
                          <a:spcPts val="390"/>
                        </a:spcBef>
                      </a:pPr>
                      <a:r>
                        <a:rPr sz="1100" dirty="0">
                          <a:solidFill>
                            <a:srgbClr val="232D69"/>
                          </a:solidFill>
                          <a:latin typeface="Poppins Medium"/>
                          <a:cs typeface="Poppins Medium"/>
                        </a:rPr>
                        <a:t>Total</a:t>
                      </a:r>
                      <a:r>
                        <a:rPr sz="1100" spc="-15" dirty="0">
                          <a:solidFill>
                            <a:srgbClr val="232D69"/>
                          </a:solidFill>
                          <a:latin typeface="Poppins Medium"/>
                          <a:cs typeface="Poppins Medium"/>
                        </a:rPr>
                        <a:t> </a:t>
                      </a:r>
                      <a:r>
                        <a:rPr sz="1100" dirty="0">
                          <a:solidFill>
                            <a:srgbClr val="232D69"/>
                          </a:solidFill>
                          <a:latin typeface="Poppins Medium"/>
                          <a:cs typeface="Poppins Medium"/>
                        </a:rPr>
                        <a:t>Tunnel</a:t>
                      </a:r>
                      <a:r>
                        <a:rPr sz="1100" spc="-15" dirty="0">
                          <a:solidFill>
                            <a:srgbClr val="232D69"/>
                          </a:solidFill>
                          <a:latin typeface="Poppins Medium"/>
                          <a:cs typeface="Poppins Medium"/>
                        </a:rPr>
                        <a:t> </a:t>
                      </a:r>
                      <a:r>
                        <a:rPr sz="1100" spc="-10" dirty="0">
                          <a:solidFill>
                            <a:srgbClr val="232D69"/>
                          </a:solidFill>
                          <a:latin typeface="Poppins Medium"/>
                          <a:cs typeface="Poppins Medium"/>
                        </a:rPr>
                        <a:t>Length</a:t>
                      </a:r>
                      <a:endParaRPr sz="1100">
                        <a:latin typeface="Poppins Medium"/>
                        <a:cs typeface="Poppins Medium"/>
                      </a:endParaRPr>
                    </a:p>
                  </a:txBody>
                  <a:tcPr marL="0" marR="0" marT="49530" marB="0">
                    <a:lnT w="19050">
                      <a:solidFill>
                        <a:srgbClr val="FFFFFF"/>
                      </a:solidFill>
                      <a:prstDash val="solid"/>
                    </a:lnT>
                  </a:tcPr>
                </a:tc>
                <a:tc>
                  <a:txBody>
                    <a:bodyPr/>
                    <a:lstStyle/>
                    <a:p>
                      <a:pPr marL="307340">
                        <a:lnSpc>
                          <a:spcPts val="1300"/>
                        </a:lnSpc>
                        <a:spcBef>
                          <a:spcPts val="385"/>
                        </a:spcBef>
                      </a:pPr>
                      <a:r>
                        <a:rPr sz="1100" dirty="0">
                          <a:solidFill>
                            <a:srgbClr val="232D69"/>
                          </a:solidFill>
                          <a:latin typeface="Poppins Medium"/>
                          <a:cs typeface="Poppins Medium"/>
                        </a:rPr>
                        <a:t>6813 </a:t>
                      </a:r>
                      <a:r>
                        <a:rPr sz="1100" spc="-50" dirty="0">
                          <a:solidFill>
                            <a:srgbClr val="232D69"/>
                          </a:solidFill>
                          <a:latin typeface="Poppins Medium"/>
                          <a:cs typeface="Poppins Medium"/>
                        </a:rPr>
                        <a:t>m</a:t>
                      </a:r>
                      <a:endParaRPr sz="1100">
                        <a:latin typeface="Poppins Medium"/>
                        <a:cs typeface="Poppins Medium"/>
                      </a:endParaRPr>
                    </a:p>
                  </a:txBody>
                  <a:tcPr marL="0" marR="0" marT="48895" marB="0">
                    <a:lnT w="19050">
                      <a:solidFill>
                        <a:srgbClr val="FFFFFF"/>
                      </a:solidFill>
                      <a:prstDash val="solid"/>
                    </a:lnT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</a:tbl>
          </a:graphicData>
        </a:graphic>
      </p:graphicFrame>
      <p:graphicFrame>
        <p:nvGraphicFramePr>
          <p:cNvPr id="5" name="object 5"/>
          <p:cNvGraphicFramePr>
            <a:graphicFrameLocks noGrp="1"/>
          </p:cNvGraphicFramePr>
          <p:nvPr/>
        </p:nvGraphicFramePr>
        <p:xfrm>
          <a:off x="1078664" y="1894227"/>
          <a:ext cx="2846703" cy="110871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0668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91884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861059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251460">
                <a:tc>
                  <a:txBody>
                    <a:bodyPr/>
                    <a:lstStyle/>
                    <a:p>
                      <a:pPr marL="138430">
                        <a:lnSpc>
                          <a:spcPts val="1260"/>
                        </a:lnSpc>
                      </a:pPr>
                      <a:r>
                        <a:rPr sz="1100" spc="-10" dirty="0">
                          <a:solidFill>
                            <a:srgbClr val="FFFFFF"/>
                          </a:solidFill>
                          <a:latin typeface="Poppins Medium"/>
                          <a:cs typeface="Poppins Medium"/>
                        </a:rPr>
                        <a:t>Description</a:t>
                      </a:r>
                      <a:endParaRPr sz="1100">
                        <a:latin typeface="Poppins Medium"/>
                        <a:cs typeface="Poppins Medium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R="4445" algn="ctr">
                        <a:lnSpc>
                          <a:spcPts val="1260"/>
                        </a:lnSpc>
                      </a:pPr>
                      <a:r>
                        <a:rPr sz="1100" spc="-10" dirty="0">
                          <a:solidFill>
                            <a:srgbClr val="FFFFFF"/>
                          </a:solidFill>
                          <a:latin typeface="Poppins Medium"/>
                          <a:cs typeface="Poppins Medium"/>
                        </a:rPr>
                        <a:t>Numbers</a:t>
                      </a:r>
                      <a:endParaRPr sz="1100">
                        <a:latin typeface="Poppins Medium"/>
                        <a:cs typeface="Poppins Medium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142240">
                        <a:lnSpc>
                          <a:spcPts val="1260"/>
                        </a:lnSpc>
                      </a:pPr>
                      <a:r>
                        <a:rPr sz="1100" spc="-10" dirty="0">
                          <a:solidFill>
                            <a:srgbClr val="FFFFFF"/>
                          </a:solidFill>
                          <a:latin typeface="Poppins Medium"/>
                          <a:cs typeface="Poppins Medium"/>
                        </a:rPr>
                        <a:t>Length</a:t>
                      </a:r>
                      <a:endParaRPr sz="1100">
                        <a:latin typeface="Poppins Medium"/>
                        <a:cs typeface="Poppins Medium"/>
                      </a:endParaRPr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85750">
                <a:tc>
                  <a:txBody>
                    <a:bodyPr/>
                    <a:lstStyle/>
                    <a:p>
                      <a:pPr marL="138430">
                        <a:lnSpc>
                          <a:spcPct val="100000"/>
                        </a:lnSpc>
                        <a:spcBef>
                          <a:spcPts val="570"/>
                        </a:spcBef>
                      </a:pPr>
                      <a:r>
                        <a:rPr sz="1100" spc="-10" dirty="0">
                          <a:solidFill>
                            <a:srgbClr val="939598"/>
                          </a:solidFill>
                          <a:latin typeface="Poppins"/>
                          <a:cs typeface="Poppins"/>
                        </a:rPr>
                        <a:t>Tunnels</a:t>
                      </a:r>
                      <a:endParaRPr sz="1100">
                        <a:latin typeface="Poppins"/>
                        <a:cs typeface="Poppins"/>
                      </a:endParaRPr>
                    </a:p>
                  </a:txBody>
                  <a:tcPr marL="0" marR="0" marT="72390" marB="0">
                    <a:lnB w="9525">
                      <a:solidFill>
                        <a:srgbClr val="FFFFFF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4445" algn="ctr">
                        <a:lnSpc>
                          <a:spcPct val="100000"/>
                        </a:lnSpc>
                        <a:spcBef>
                          <a:spcPts val="570"/>
                        </a:spcBef>
                      </a:pPr>
                      <a:r>
                        <a:rPr sz="1100" spc="-50" dirty="0">
                          <a:solidFill>
                            <a:srgbClr val="939598"/>
                          </a:solidFill>
                          <a:latin typeface="Poppins"/>
                          <a:cs typeface="Poppins"/>
                        </a:rPr>
                        <a:t>9</a:t>
                      </a:r>
                      <a:endParaRPr sz="1100">
                        <a:latin typeface="Poppins"/>
                        <a:cs typeface="Poppins"/>
                      </a:endParaRPr>
                    </a:p>
                  </a:txBody>
                  <a:tcPr marL="0" marR="0" marT="72390" marB="0">
                    <a:lnB w="9525">
                      <a:solidFill>
                        <a:srgbClr val="FFFFFF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42240">
                        <a:lnSpc>
                          <a:spcPct val="100000"/>
                        </a:lnSpc>
                        <a:spcBef>
                          <a:spcPts val="570"/>
                        </a:spcBef>
                      </a:pPr>
                      <a:r>
                        <a:rPr sz="1100" spc="-10" dirty="0">
                          <a:solidFill>
                            <a:srgbClr val="939598"/>
                          </a:solidFill>
                          <a:latin typeface="Poppins"/>
                          <a:cs typeface="Poppins"/>
                        </a:rPr>
                        <a:t>6,813m</a:t>
                      </a:r>
                      <a:endParaRPr sz="1100">
                        <a:latin typeface="Poppins"/>
                        <a:cs typeface="Poppins"/>
                      </a:endParaRPr>
                    </a:p>
                  </a:txBody>
                  <a:tcPr marL="0" marR="0" marT="72390" marB="0">
                    <a:lnB w="9525">
                      <a:solidFill>
                        <a:srgbClr val="FFFFFF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85750">
                <a:tc>
                  <a:txBody>
                    <a:bodyPr/>
                    <a:lstStyle/>
                    <a:p>
                      <a:pPr marL="138430">
                        <a:lnSpc>
                          <a:spcPct val="100000"/>
                        </a:lnSpc>
                        <a:spcBef>
                          <a:spcPts val="420"/>
                        </a:spcBef>
                      </a:pPr>
                      <a:r>
                        <a:rPr sz="1100" spc="-10" dirty="0">
                          <a:solidFill>
                            <a:srgbClr val="939598"/>
                          </a:solidFill>
                          <a:latin typeface="Poppins"/>
                          <a:cs typeface="Poppins"/>
                        </a:rPr>
                        <a:t>Bridges</a:t>
                      </a:r>
                      <a:endParaRPr sz="1100">
                        <a:latin typeface="Poppins"/>
                        <a:cs typeface="Poppins"/>
                      </a:endParaRPr>
                    </a:p>
                  </a:txBody>
                  <a:tcPr marL="0" marR="0" marT="53340" marB="0">
                    <a:lnT w="9525">
                      <a:solidFill>
                        <a:srgbClr val="FFFFFF"/>
                      </a:solidFill>
                      <a:prstDash val="solid"/>
                    </a:lnT>
                    <a:lnB w="9525">
                      <a:solidFill>
                        <a:srgbClr val="FFFFFF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4445" algn="ctr">
                        <a:lnSpc>
                          <a:spcPct val="100000"/>
                        </a:lnSpc>
                        <a:spcBef>
                          <a:spcPts val="420"/>
                        </a:spcBef>
                      </a:pPr>
                      <a:r>
                        <a:rPr sz="1100" spc="-25" dirty="0">
                          <a:solidFill>
                            <a:srgbClr val="939598"/>
                          </a:solidFill>
                          <a:latin typeface="Poppins"/>
                          <a:cs typeface="Poppins"/>
                        </a:rPr>
                        <a:t>89</a:t>
                      </a:r>
                      <a:endParaRPr sz="1100">
                        <a:latin typeface="Poppins"/>
                        <a:cs typeface="Poppins"/>
                      </a:endParaRPr>
                    </a:p>
                  </a:txBody>
                  <a:tcPr marL="0" marR="0" marT="53340" marB="0">
                    <a:lnT w="9525">
                      <a:solidFill>
                        <a:srgbClr val="FFFFFF"/>
                      </a:solidFill>
                      <a:prstDash val="solid"/>
                    </a:lnT>
                    <a:lnB w="9525">
                      <a:solidFill>
                        <a:srgbClr val="FFFFFF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42240">
                        <a:lnSpc>
                          <a:spcPct val="100000"/>
                        </a:lnSpc>
                        <a:spcBef>
                          <a:spcPts val="415"/>
                        </a:spcBef>
                      </a:pPr>
                      <a:r>
                        <a:rPr sz="1100" spc="-10" dirty="0">
                          <a:solidFill>
                            <a:srgbClr val="939598"/>
                          </a:solidFill>
                          <a:latin typeface="Poppins"/>
                          <a:cs typeface="Poppins"/>
                        </a:rPr>
                        <a:t>11,200m</a:t>
                      </a:r>
                      <a:endParaRPr sz="1100">
                        <a:latin typeface="Poppins"/>
                        <a:cs typeface="Poppins"/>
                      </a:endParaRPr>
                    </a:p>
                  </a:txBody>
                  <a:tcPr marL="0" marR="0" marT="52705" marB="0">
                    <a:lnT w="9525">
                      <a:solidFill>
                        <a:srgbClr val="FFFFFF"/>
                      </a:solidFill>
                      <a:prstDash val="solid"/>
                    </a:lnT>
                    <a:lnB w="9525">
                      <a:solidFill>
                        <a:srgbClr val="FFFFFF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85750">
                <a:tc>
                  <a:txBody>
                    <a:bodyPr/>
                    <a:lstStyle/>
                    <a:p>
                      <a:pPr marL="138430">
                        <a:lnSpc>
                          <a:spcPct val="100000"/>
                        </a:lnSpc>
                        <a:spcBef>
                          <a:spcPts val="265"/>
                        </a:spcBef>
                      </a:pPr>
                      <a:r>
                        <a:rPr sz="1100" dirty="0">
                          <a:solidFill>
                            <a:srgbClr val="939598"/>
                          </a:solidFill>
                          <a:latin typeface="Poppins"/>
                          <a:cs typeface="Poppins"/>
                        </a:rPr>
                        <a:t>Rail</a:t>
                      </a:r>
                      <a:r>
                        <a:rPr sz="1100" spc="-20" dirty="0">
                          <a:solidFill>
                            <a:srgbClr val="939598"/>
                          </a:solidFill>
                          <a:latin typeface="Poppins"/>
                          <a:cs typeface="Poppins"/>
                        </a:rPr>
                        <a:t> </a:t>
                      </a:r>
                      <a:r>
                        <a:rPr sz="1100" spc="-10" dirty="0">
                          <a:solidFill>
                            <a:srgbClr val="939598"/>
                          </a:solidFill>
                          <a:latin typeface="Poppins"/>
                          <a:cs typeface="Poppins"/>
                        </a:rPr>
                        <a:t>Tracks</a:t>
                      </a:r>
                      <a:endParaRPr sz="1100">
                        <a:latin typeface="Poppins"/>
                        <a:cs typeface="Poppins"/>
                      </a:endParaRPr>
                    </a:p>
                  </a:txBody>
                  <a:tcPr marL="0" marR="0" marT="33655" marB="0">
                    <a:lnT w="9525">
                      <a:solidFill>
                        <a:srgbClr val="FFFFFF"/>
                      </a:solidFill>
                      <a:prstDash val="solid"/>
                    </a:lnT>
                    <a:lnB w="19050">
                      <a:solidFill>
                        <a:srgbClr val="FFFFFF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4445" algn="ctr">
                        <a:lnSpc>
                          <a:spcPct val="100000"/>
                        </a:lnSpc>
                        <a:spcBef>
                          <a:spcPts val="265"/>
                        </a:spcBef>
                      </a:pPr>
                      <a:r>
                        <a:rPr sz="1100" spc="-50" dirty="0">
                          <a:solidFill>
                            <a:srgbClr val="939598"/>
                          </a:solidFill>
                          <a:latin typeface="Poppins"/>
                          <a:cs typeface="Poppins"/>
                        </a:rPr>
                        <a:t>-</a:t>
                      </a:r>
                      <a:endParaRPr sz="1100">
                        <a:latin typeface="Poppins"/>
                        <a:cs typeface="Poppins"/>
                      </a:endParaRPr>
                    </a:p>
                  </a:txBody>
                  <a:tcPr marL="0" marR="0" marT="33655" marB="0">
                    <a:lnT w="9525">
                      <a:solidFill>
                        <a:srgbClr val="FFFFFF"/>
                      </a:solidFill>
                      <a:prstDash val="solid"/>
                    </a:lnT>
                    <a:lnB w="19050">
                      <a:solidFill>
                        <a:srgbClr val="FFFFFF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42240">
                        <a:lnSpc>
                          <a:spcPct val="100000"/>
                        </a:lnSpc>
                        <a:spcBef>
                          <a:spcPts val="260"/>
                        </a:spcBef>
                      </a:pPr>
                      <a:r>
                        <a:rPr sz="1100" spc="-10" dirty="0">
                          <a:solidFill>
                            <a:srgbClr val="939598"/>
                          </a:solidFill>
                          <a:latin typeface="Poppins"/>
                          <a:cs typeface="Poppins"/>
                        </a:rPr>
                        <a:t>108,677m</a:t>
                      </a:r>
                      <a:endParaRPr sz="1100">
                        <a:latin typeface="Poppins"/>
                        <a:cs typeface="Poppins"/>
                      </a:endParaRPr>
                    </a:p>
                  </a:txBody>
                  <a:tcPr marL="0" marR="0" marT="33020" marB="0">
                    <a:lnT w="9525">
                      <a:solidFill>
                        <a:srgbClr val="FFFFFF"/>
                      </a:solidFill>
                      <a:prstDash val="solid"/>
                    </a:lnT>
                    <a:lnB w="19050">
                      <a:solidFill>
                        <a:srgbClr val="FFFFFF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pic>
        <p:nvPicPr>
          <p:cNvPr id="6" name="object 6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5073195" y="1367530"/>
            <a:ext cx="659352" cy="72595"/>
          </a:xfrm>
          <a:prstGeom prst="rect">
            <a:avLst/>
          </a:prstGeom>
        </p:spPr>
      </p:pic>
      <p:grpSp>
        <p:nvGrpSpPr>
          <p:cNvPr id="7" name="object 7"/>
          <p:cNvGrpSpPr/>
          <p:nvPr/>
        </p:nvGrpSpPr>
        <p:grpSpPr>
          <a:xfrm>
            <a:off x="5074540" y="1110567"/>
            <a:ext cx="657225" cy="193675"/>
            <a:chOff x="5074540" y="1110567"/>
            <a:chExt cx="657225" cy="193675"/>
          </a:xfrm>
        </p:grpSpPr>
        <p:pic>
          <p:nvPicPr>
            <p:cNvPr id="8" name="object 8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5074540" y="1110973"/>
              <a:ext cx="209842" cy="192582"/>
            </a:xfrm>
            <a:prstGeom prst="rect">
              <a:avLst/>
            </a:prstGeom>
          </p:spPr>
        </p:pic>
        <p:pic>
          <p:nvPicPr>
            <p:cNvPr id="9" name="object 9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5311482" y="1112201"/>
              <a:ext cx="195321" cy="191820"/>
            </a:xfrm>
            <a:prstGeom prst="rect">
              <a:avLst/>
            </a:prstGeom>
          </p:spPr>
        </p:pic>
        <p:pic>
          <p:nvPicPr>
            <p:cNvPr id="10" name="object 10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5533457" y="1110567"/>
              <a:ext cx="197738" cy="193319"/>
            </a:xfrm>
            <a:prstGeom prst="rect">
              <a:avLst/>
            </a:prstGeom>
          </p:spPr>
        </p:pic>
      </p:grpSp>
      <p:grpSp>
        <p:nvGrpSpPr>
          <p:cNvPr id="11" name="object 11"/>
          <p:cNvGrpSpPr/>
          <p:nvPr/>
        </p:nvGrpSpPr>
        <p:grpSpPr>
          <a:xfrm>
            <a:off x="5233569" y="746155"/>
            <a:ext cx="339090" cy="269240"/>
            <a:chOff x="5233569" y="746155"/>
            <a:chExt cx="339090" cy="269240"/>
          </a:xfrm>
        </p:grpSpPr>
        <p:pic>
          <p:nvPicPr>
            <p:cNvPr id="12" name="object 12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5294659" y="803305"/>
              <a:ext cx="216357" cy="209537"/>
            </a:xfrm>
            <a:prstGeom prst="rect">
              <a:avLst/>
            </a:prstGeom>
          </p:spPr>
        </p:pic>
        <p:sp>
          <p:nvSpPr>
            <p:cNvPr id="13" name="object 13"/>
            <p:cNvSpPr/>
            <p:nvPr/>
          </p:nvSpPr>
          <p:spPr>
            <a:xfrm>
              <a:off x="5233569" y="746155"/>
              <a:ext cx="339090" cy="269240"/>
            </a:xfrm>
            <a:custGeom>
              <a:avLst/>
              <a:gdLst/>
              <a:ahLst/>
              <a:cxnLst/>
              <a:rect l="l" t="t" r="r" b="b"/>
              <a:pathLst>
                <a:path w="339089" h="269240">
                  <a:moveTo>
                    <a:pt x="169163" y="0"/>
                  </a:moveTo>
                  <a:lnTo>
                    <a:pt x="92049" y="122212"/>
                  </a:lnTo>
                  <a:lnTo>
                    <a:pt x="103695" y="140716"/>
                  </a:lnTo>
                  <a:lnTo>
                    <a:pt x="152463" y="122212"/>
                  </a:lnTo>
                  <a:lnTo>
                    <a:pt x="151663" y="120281"/>
                  </a:lnTo>
                  <a:lnTo>
                    <a:pt x="151244" y="118071"/>
                  </a:lnTo>
                  <a:lnTo>
                    <a:pt x="151244" y="105918"/>
                  </a:lnTo>
                  <a:lnTo>
                    <a:pt x="159270" y="97828"/>
                  </a:lnTo>
                  <a:lnTo>
                    <a:pt x="179006" y="97828"/>
                  </a:lnTo>
                  <a:lnTo>
                    <a:pt x="186956" y="105918"/>
                  </a:lnTo>
                  <a:lnTo>
                    <a:pt x="186956" y="125869"/>
                  </a:lnTo>
                  <a:lnTo>
                    <a:pt x="179006" y="133870"/>
                  </a:lnTo>
                  <a:lnTo>
                    <a:pt x="163804" y="133870"/>
                  </a:lnTo>
                  <a:lnTo>
                    <a:pt x="159105" y="131572"/>
                  </a:lnTo>
                  <a:lnTo>
                    <a:pt x="155841" y="127901"/>
                  </a:lnTo>
                  <a:lnTo>
                    <a:pt x="0" y="268490"/>
                  </a:lnTo>
                  <a:lnTo>
                    <a:pt x="38384" y="247887"/>
                  </a:lnTo>
                  <a:lnTo>
                    <a:pt x="79636" y="232611"/>
                  </a:lnTo>
                  <a:lnTo>
                    <a:pt x="123320" y="223115"/>
                  </a:lnTo>
                  <a:lnTo>
                    <a:pt x="168998" y="219849"/>
                  </a:lnTo>
                  <a:lnTo>
                    <a:pt x="214857" y="223138"/>
                  </a:lnTo>
                  <a:lnTo>
                    <a:pt x="258710" y="232708"/>
                  </a:lnTo>
                  <a:lnTo>
                    <a:pt x="300102" y="248117"/>
                  </a:lnTo>
                  <a:lnTo>
                    <a:pt x="338581" y="268922"/>
                  </a:lnTo>
                  <a:lnTo>
                    <a:pt x="169163" y="0"/>
                  </a:lnTo>
                  <a:close/>
                </a:path>
              </a:pathLst>
            </a:custGeom>
            <a:solidFill>
              <a:srgbClr val="EA352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4" name="object 14"/>
          <p:cNvSpPr/>
          <p:nvPr/>
        </p:nvSpPr>
        <p:spPr>
          <a:xfrm>
            <a:off x="4499065" y="1832626"/>
            <a:ext cx="0" cy="4284345"/>
          </a:xfrm>
          <a:custGeom>
            <a:avLst/>
            <a:gdLst/>
            <a:ahLst/>
            <a:cxnLst/>
            <a:rect l="l" t="t" r="r" b="b"/>
            <a:pathLst>
              <a:path h="4284345">
                <a:moveTo>
                  <a:pt x="0" y="0"/>
                </a:moveTo>
                <a:lnTo>
                  <a:pt x="0" y="4284002"/>
                </a:lnTo>
              </a:path>
            </a:pathLst>
          </a:custGeom>
          <a:ln w="190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15" name="object 15"/>
          <p:cNvGrpSpPr/>
          <p:nvPr/>
        </p:nvGrpSpPr>
        <p:grpSpPr>
          <a:xfrm>
            <a:off x="5066851" y="1826279"/>
            <a:ext cx="2507615" cy="2047875"/>
            <a:chOff x="5066851" y="1826279"/>
            <a:chExt cx="2507615" cy="2047875"/>
          </a:xfrm>
        </p:grpSpPr>
        <p:pic>
          <p:nvPicPr>
            <p:cNvPr id="16" name="object 16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5073192" y="1832626"/>
              <a:ext cx="2494902" cy="2034891"/>
            </a:xfrm>
            <a:prstGeom prst="rect">
              <a:avLst/>
            </a:prstGeom>
          </p:spPr>
        </p:pic>
        <p:sp>
          <p:nvSpPr>
            <p:cNvPr id="17" name="object 17"/>
            <p:cNvSpPr/>
            <p:nvPr/>
          </p:nvSpPr>
          <p:spPr>
            <a:xfrm>
              <a:off x="5073201" y="1832629"/>
              <a:ext cx="2494915" cy="2035175"/>
            </a:xfrm>
            <a:custGeom>
              <a:avLst/>
              <a:gdLst/>
              <a:ahLst/>
              <a:cxnLst/>
              <a:rect l="l" t="t" r="r" b="b"/>
              <a:pathLst>
                <a:path w="2494915" h="2035175">
                  <a:moveTo>
                    <a:pt x="2379484" y="2034895"/>
                  </a:moveTo>
                  <a:lnTo>
                    <a:pt x="115404" y="2034895"/>
                  </a:lnTo>
                  <a:lnTo>
                    <a:pt x="70482" y="2025825"/>
                  </a:lnTo>
                  <a:lnTo>
                    <a:pt x="33799" y="2001091"/>
                  </a:lnTo>
                  <a:lnTo>
                    <a:pt x="9068" y="1964408"/>
                  </a:lnTo>
                  <a:lnTo>
                    <a:pt x="0" y="1919490"/>
                  </a:lnTo>
                  <a:lnTo>
                    <a:pt x="0" y="115404"/>
                  </a:lnTo>
                  <a:lnTo>
                    <a:pt x="9068" y="70482"/>
                  </a:lnTo>
                  <a:lnTo>
                    <a:pt x="33799" y="33799"/>
                  </a:lnTo>
                  <a:lnTo>
                    <a:pt x="70482" y="9068"/>
                  </a:lnTo>
                  <a:lnTo>
                    <a:pt x="115404" y="0"/>
                  </a:lnTo>
                  <a:lnTo>
                    <a:pt x="2379484" y="0"/>
                  </a:lnTo>
                  <a:lnTo>
                    <a:pt x="2424407" y="9068"/>
                  </a:lnTo>
                  <a:lnTo>
                    <a:pt x="2461090" y="33799"/>
                  </a:lnTo>
                  <a:lnTo>
                    <a:pt x="2485821" y="70482"/>
                  </a:lnTo>
                  <a:lnTo>
                    <a:pt x="2494889" y="115404"/>
                  </a:lnTo>
                  <a:lnTo>
                    <a:pt x="2494889" y="1919490"/>
                  </a:lnTo>
                  <a:lnTo>
                    <a:pt x="2485821" y="1964408"/>
                  </a:lnTo>
                  <a:lnTo>
                    <a:pt x="2461090" y="2001091"/>
                  </a:lnTo>
                  <a:lnTo>
                    <a:pt x="2424407" y="2025825"/>
                  </a:lnTo>
                  <a:lnTo>
                    <a:pt x="2379484" y="2034895"/>
                  </a:lnTo>
                  <a:close/>
                </a:path>
              </a:pathLst>
            </a:custGeom>
            <a:ln w="12700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18" name="object 18"/>
          <p:cNvGrpSpPr/>
          <p:nvPr/>
        </p:nvGrpSpPr>
        <p:grpSpPr>
          <a:xfrm>
            <a:off x="5066851" y="4075384"/>
            <a:ext cx="2507615" cy="2047875"/>
            <a:chOff x="5066851" y="4075384"/>
            <a:chExt cx="2507615" cy="2047875"/>
          </a:xfrm>
        </p:grpSpPr>
        <p:pic>
          <p:nvPicPr>
            <p:cNvPr id="19" name="object 19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5073192" y="4081729"/>
              <a:ext cx="2494902" cy="2034895"/>
            </a:xfrm>
            <a:prstGeom prst="rect">
              <a:avLst/>
            </a:prstGeom>
          </p:spPr>
        </p:pic>
        <p:sp>
          <p:nvSpPr>
            <p:cNvPr id="20" name="object 20"/>
            <p:cNvSpPr/>
            <p:nvPr/>
          </p:nvSpPr>
          <p:spPr>
            <a:xfrm>
              <a:off x="5073201" y="4081734"/>
              <a:ext cx="2494915" cy="2035175"/>
            </a:xfrm>
            <a:custGeom>
              <a:avLst/>
              <a:gdLst/>
              <a:ahLst/>
              <a:cxnLst/>
              <a:rect l="l" t="t" r="r" b="b"/>
              <a:pathLst>
                <a:path w="2494915" h="2035175">
                  <a:moveTo>
                    <a:pt x="2379484" y="2034895"/>
                  </a:moveTo>
                  <a:lnTo>
                    <a:pt x="115404" y="2034895"/>
                  </a:lnTo>
                  <a:lnTo>
                    <a:pt x="70482" y="2025825"/>
                  </a:lnTo>
                  <a:lnTo>
                    <a:pt x="33799" y="2001091"/>
                  </a:lnTo>
                  <a:lnTo>
                    <a:pt x="9068" y="1964408"/>
                  </a:lnTo>
                  <a:lnTo>
                    <a:pt x="0" y="1919490"/>
                  </a:lnTo>
                  <a:lnTo>
                    <a:pt x="0" y="115404"/>
                  </a:lnTo>
                  <a:lnTo>
                    <a:pt x="9068" y="70482"/>
                  </a:lnTo>
                  <a:lnTo>
                    <a:pt x="33799" y="33799"/>
                  </a:lnTo>
                  <a:lnTo>
                    <a:pt x="70482" y="9068"/>
                  </a:lnTo>
                  <a:lnTo>
                    <a:pt x="115404" y="0"/>
                  </a:lnTo>
                  <a:lnTo>
                    <a:pt x="2379484" y="0"/>
                  </a:lnTo>
                  <a:lnTo>
                    <a:pt x="2424407" y="9068"/>
                  </a:lnTo>
                  <a:lnTo>
                    <a:pt x="2461090" y="33799"/>
                  </a:lnTo>
                  <a:lnTo>
                    <a:pt x="2485821" y="70482"/>
                  </a:lnTo>
                  <a:lnTo>
                    <a:pt x="2494889" y="115404"/>
                  </a:lnTo>
                  <a:lnTo>
                    <a:pt x="2494889" y="1919490"/>
                  </a:lnTo>
                  <a:lnTo>
                    <a:pt x="2485821" y="1964408"/>
                  </a:lnTo>
                  <a:lnTo>
                    <a:pt x="2461090" y="2001091"/>
                  </a:lnTo>
                  <a:lnTo>
                    <a:pt x="2424407" y="2025825"/>
                  </a:lnTo>
                  <a:lnTo>
                    <a:pt x="2379484" y="2034895"/>
                  </a:lnTo>
                  <a:close/>
                </a:path>
              </a:pathLst>
            </a:custGeom>
            <a:ln w="12700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21" name="object 21"/>
          <p:cNvGrpSpPr/>
          <p:nvPr/>
        </p:nvGrpSpPr>
        <p:grpSpPr>
          <a:xfrm>
            <a:off x="7785305" y="-4762"/>
            <a:ext cx="4404360" cy="6510020"/>
            <a:chOff x="7785305" y="-4762"/>
            <a:chExt cx="4404360" cy="6510020"/>
          </a:xfrm>
        </p:grpSpPr>
        <p:pic>
          <p:nvPicPr>
            <p:cNvPr id="22" name="object 22"/>
            <p:cNvPicPr/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7791665" y="1832622"/>
              <a:ext cx="3314395" cy="2034895"/>
            </a:xfrm>
            <a:prstGeom prst="rect">
              <a:avLst/>
            </a:prstGeom>
          </p:spPr>
        </p:pic>
        <p:pic>
          <p:nvPicPr>
            <p:cNvPr id="23" name="object 23"/>
            <p:cNvPicPr/>
            <p:nvPr/>
          </p:nvPicPr>
          <p:blipFill>
            <a:blip r:embed="rId11" cstate="print"/>
            <a:stretch>
              <a:fillRect/>
            </a:stretch>
          </p:blipFill>
          <p:spPr>
            <a:xfrm>
              <a:off x="7791665" y="4081731"/>
              <a:ext cx="3317913" cy="2034892"/>
            </a:xfrm>
            <a:prstGeom prst="rect">
              <a:avLst/>
            </a:prstGeom>
          </p:spPr>
        </p:pic>
        <p:sp>
          <p:nvSpPr>
            <p:cNvPr id="24" name="object 24"/>
            <p:cNvSpPr/>
            <p:nvPr/>
          </p:nvSpPr>
          <p:spPr>
            <a:xfrm>
              <a:off x="7791661" y="1832632"/>
              <a:ext cx="3314700" cy="2035175"/>
            </a:xfrm>
            <a:custGeom>
              <a:avLst/>
              <a:gdLst/>
              <a:ahLst/>
              <a:cxnLst/>
              <a:rect l="l" t="t" r="r" b="b"/>
              <a:pathLst>
                <a:path w="3314700" h="2035175">
                  <a:moveTo>
                    <a:pt x="2394902" y="372567"/>
                  </a:moveTo>
                  <a:lnTo>
                    <a:pt x="2357951" y="333645"/>
                  </a:lnTo>
                  <a:lnTo>
                    <a:pt x="2320811" y="294942"/>
                  </a:lnTo>
                  <a:lnTo>
                    <a:pt x="2283483" y="256456"/>
                  </a:lnTo>
                  <a:lnTo>
                    <a:pt x="2245968" y="218188"/>
                  </a:lnTo>
                  <a:lnTo>
                    <a:pt x="2208268" y="180137"/>
                  </a:lnTo>
                  <a:lnTo>
                    <a:pt x="2170385" y="142302"/>
                  </a:lnTo>
                  <a:lnTo>
                    <a:pt x="2132319" y="104682"/>
                  </a:lnTo>
                  <a:lnTo>
                    <a:pt x="2094073" y="67277"/>
                  </a:lnTo>
                  <a:lnTo>
                    <a:pt x="2055647" y="30086"/>
                  </a:lnTo>
                  <a:lnTo>
                    <a:pt x="2021131" y="7785"/>
                  </a:lnTo>
                  <a:lnTo>
                    <a:pt x="1980768" y="0"/>
                  </a:lnTo>
                  <a:lnTo>
                    <a:pt x="109105" y="0"/>
                  </a:lnTo>
                  <a:lnTo>
                    <a:pt x="66635" y="8573"/>
                  </a:lnTo>
                  <a:lnTo>
                    <a:pt x="31954" y="31954"/>
                  </a:lnTo>
                  <a:lnTo>
                    <a:pt x="8573" y="66635"/>
                  </a:lnTo>
                  <a:lnTo>
                    <a:pt x="0" y="109105"/>
                  </a:lnTo>
                  <a:lnTo>
                    <a:pt x="0" y="1925777"/>
                  </a:lnTo>
                  <a:lnTo>
                    <a:pt x="8573" y="1968249"/>
                  </a:lnTo>
                  <a:lnTo>
                    <a:pt x="31954" y="2002934"/>
                  </a:lnTo>
                  <a:lnTo>
                    <a:pt x="66635" y="2026320"/>
                  </a:lnTo>
                  <a:lnTo>
                    <a:pt x="109105" y="2034895"/>
                  </a:lnTo>
                  <a:lnTo>
                    <a:pt x="3206229" y="2034895"/>
                  </a:lnTo>
                  <a:lnTo>
                    <a:pt x="3248333" y="2026393"/>
                  </a:lnTo>
                  <a:lnTo>
                    <a:pt x="3282715" y="2003209"/>
                  </a:lnTo>
                  <a:lnTo>
                    <a:pt x="3305895" y="1968823"/>
                  </a:lnTo>
                  <a:lnTo>
                    <a:pt x="3314395" y="1926717"/>
                  </a:lnTo>
                  <a:lnTo>
                    <a:pt x="3314395" y="1498968"/>
                  </a:lnTo>
                  <a:lnTo>
                    <a:pt x="3285556" y="1458113"/>
                  </a:lnTo>
                  <a:lnTo>
                    <a:pt x="3256509" y="1417396"/>
                  </a:lnTo>
                  <a:lnTo>
                    <a:pt x="3227253" y="1376817"/>
                  </a:lnTo>
                  <a:lnTo>
                    <a:pt x="3197790" y="1336378"/>
                  </a:lnTo>
                  <a:lnTo>
                    <a:pt x="3168119" y="1296078"/>
                  </a:lnTo>
                  <a:lnTo>
                    <a:pt x="3138241" y="1255918"/>
                  </a:lnTo>
                  <a:lnTo>
                    <a:pt x="3108156" y="1215900"/>
                  </a:lnTo>
                  <a:lnTo>
                    <a:pt x="3077865" y="1176023"/>
                  </a:lnTo>
                  <a:lnTo>
                    <a:pt x="3047369" y="1136289"/>
                  </a:lnTo>
                  <a:lnTo>
                    <a:pt x="3016667" y="1096698"/>
                  </a:lnTo>
                  <a:lnTo>
                    <a:pt x="2985760" y="1057250"/>
                  </a:lnTo>
                  <a:lnTo>
                    <a:pt x="2954649" y="1017948"/>
                  </a:lnTo>
                  <a:lnTo>
                    <a:pt x="2923334" y="978790"/>
                  </a:lnTo>
                  <a:lnTo>
                    <a:pt x="2891815" y="939778"/>
                  </a:lnTo>
                  <a:lnTo>
                    <a:pt x="2860093" y="900913"/>
                  </a:lnTo>
                  <a:lnTo>
                    <a:pt x="2828169" y="862195"/>
                  </a:lnTo>
                  <a:lnTo>
                    <a:pt x="2796042" y="823625"/>
                  </a:lnTo>
                  <a:lnTo>
                    <a:pt x="2763713" y="785203"/>
                  </a:lnTo>
                  <a:lnTo>
                    <a:pt x="2731183" y="746931"/>
                  </a:lnTo>
                  <a:lnTo>
                    <a:pt x="2698452" y="708809"/>
                  </a:lnTo>
                  <a:lnTo>
                    <a:pt x="2665521" y="670837"/>
                  </a:lnTo>
                  <a:lnTo>
                    <a:pt x="2632389" y="633016"/>
                  </a:lnTo>
                  <a:lnTo>
                    <a:pt x="2599058" y="595348"/>
                  </a:lnTo>
                  <a:lnTo>
                    <a:pt x="2565527" y="557832"/>
                  </a:lnTo>
                  <a:lnTo>
                    <a:pt x="2531798" y="520470"/>
                  </a:lnTo>
                  <a:lnTo>
                    <a:pt x="2497871" y="483261"/>
                  </a:lnTo>
                  <a:lnTo>
                    <a:pt x="2463745" y="446207"/>
                  </a:lnTo>
                  <a:lnTo>
                    <a:pt x="2429422" y="409309"/>
                  </a:lnTo>
                  <a:lnTo>
                    <a:pt x="2394902" y="372567"/>
                  </a:lnTo>
                  <a:close/>
                </a:path>
              </a:pathLst>
            </a:custGeom>
            <a:ln w="12700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5" name="object 25"/>
            <p:cNvSpPr/>
            <p:nvPr/>
          </p:nvSpPr>
          <p:spPr>
            <a:xfrm>
              <a:off x="7791655" y="4081734"/>
              <a:ext cx="3318510" cy="2035175"/>
            </a:xfrm>
            <a:custGeom>
              <a:avLst/>
              <a:gdLst/>
              <a:ahLst/>
              <a:cxnLst/>
              <a:rect l="l" t="t" r="r" b="b"/>
              <a:pathLst>
                <a:path w="3318509" h="2035175">
                  <a:moveTo>
                    <a:pt x="3202520" y="2034895"/>
                  </a:moveTo>
                  <a:lnTo>
                    <a:pt x="115417" y="2034895"/>
                  </a:lnTo>
                  <a:lnTo>
                    <a:pt x="70492" y="2025825"/>
                  </a:lnTo>
                  <a:lnTo>
                    <a:pt x="33805" y="2001091"/>
                  </a:lnTo>
                  <a:lnTo>
                    <a:pt x="9070" y="1964408"/>
                  </a:lnTo>
                  <a:lnTo>
                    <a:pt x="0" y="1919490"/>
                  </a:lnTo>
                  <a:lnTo>
                    <a:pt x="0" y="115404"/>
                  </a:lnTo>
                  <a:lnTo>
                    <a:pt x="9070" y="70482"/>
                  </a:lnTo>
                  <a:lnTo>
                    <a:pt x="33805" y="33799"/>
                  </a:lnTo>
                  <a:lnTo>
                    <a:pt x="70492" y="9068"/>
                  </a:lnTo>
                  <a:lnTo>
                    <a:pt x="115417" y="0"/>
                  </a:lnTo>
                  <a:lnTo>
                    <a:pt x="3202520" y="0"/>
                  </a:lnTo>
                  <a:lnTo>
                    <a:pt x="3247443" y="9068"/>
                  </a:lnTo>
                  <a:lnTo>
                    <a:pt x="3284126" y="33799"/>
                  </a:lnTo>
                  <a:lnTo>
                    <a:pt x="3308857" y="70482"/>
                  </a:lnTo>
                  <a:lnTo>
                    <a:pt x="3317925" y="115404"/>
                  </a:lnTo>
                  <a:lnTo>
                    <a:pt x="3317925" y="1919490"/>
                  </a:lnTo>
                  <a:lnTo>
                    <a:pt x="3308857" y="1964408"/>
                  </a:lnTo>
                  <a:lnTo>
                    <a:pt x="3284126" y="2001091"/>
                  </a:lnTo>
                  <a:lnTo>
                    <a:pt x="3247443" y="2025825"/>
                  </a:lnTo>
                  <a:lnTo>
                    <a:pt x="3202520" y="2034895"/>
                  </a:lnTo>
                  <a:close/>
                </a:path>
              </a:pathLst>
            </a:custGeom>
            <a:ln w="12700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6" name="object 26"/>
            <p:cNvSpPr/>
            <p:nvPr/>
          </p:nvSpPr>
          <p:spPr>
            <a:xfrm>
              <a:off x="7924242" y="-194"/>
              <a:ext cx="4265295" cy="4448810"/>
            </a:xfrm>
            <a:custGeom>
              <a:avLst/>
              <a:gdLst/>
              <a:ahLst/>
              <a:cxnLst/>
              <a:rect l="l" t="t" r="r" b="b"/>
              <a:pathLst>
                <a:path w="4265295" h="4448810">
                  <a:moveTo>
                    <a:pt x="4265002" y="0"/>
                  </a:moveTo>
                  <a:lnTo>
                    <a:pt x="0" y="0"/>
                  </a:lnTo>
                  <a:lnTo>
                    <a:pt x="86943" y="48528"/>
                  </a:lnTo>
                  <a:lnTo>
                    <a:pt x="173507" y="97953"/>
                  </a:lnTo>
                  <a:lnTo>
                    <a:pt x="259686" y="148274"/>
                  </a:lnTo>
                  <a:lnTo>
                    <a:pt x="345471" y="199490"/>
                  </a:lnTo>
                  <a:lnTo>
                    <a:pt x="430857" y="251602"/>
                  </a:lnTo>
                  <a:lnTo>
                    <a:pt x="515837" y="304610"/>
                  </a:lnTo>
                  <a:lnTo>
                    <a:pt x="600403" y="358512"/>
                  </a:lnTo>
                  <a:lnTo>
                    <a:pt x="684548" y="413310"/>
                  </a:lnTo>
                  <a:lnTo>
                    <a:pt x="768266" y="469003"/>
                  </a:lnTo>
                  <a:lnTo>
                    <a:pt x="851551" y="525590"/>
                  </a:lnTo>
                  <a:lnTo>
                    <a:pt x="934394" y="583073"/>
                  </a:lnTo>
                  <a:lnTo>
                    <a:pt x="1016789" y="641449"/>
                  </a:lnTo>
                  <a:lnTo>
                    <a:pt x="1098729" y="700721"/>
                  </a:lnTo>
                  <a:lnTo>
                    <a:pt x="1180208" y="760887"/>
                  </a:lnTo>
                  <a:lnTo>
                    <a:pt x="1261217" y="821947"/>
                  </a:lnTo>
                  <a:lnTo>
                    <a:pt x="1341752" y="883901"/>
                  </a:lnTo>
                  <a:lnTo>
                    <a:pt x="1421804" y="946749"/>
                  </a:lnTo>
                  <a:lnTo>
                    <a:pt x="1501366" y="1010491"/>
                  </a:lnTo>
                  <a:lnTo>
                    <a:pt x="1580432" y="1075127"/>
                  </a:lnTo>
                  <a:lnTo>
                    <a:pt x="1658995" y="1140656"/>
                  </a:lnTo>
                  <a:lnTo>
                    <a:pt x="1737048" y="1207079"/>
                  </a:lnTo>
                  <a:lnTo>
                    <a:pt x="1814584" y="1274395"/>
                  </a:lnTo>
                  <a:lnTo>
                    <a:pt x="1853156" y="1308388"/>
                  </a:lnTo>
                  <a:lnTo>
                    <a:pt x="1891596" y="1342604"/>
                  </a:lnTo>
                  <a:lnTo>
                    <a:pt x="1929904" y="1377044"/>
                  </a:lnTo>
                  <a:lnTo>
                    <a:pt x="1968078" y="1411707"/>
                  </a:lnTo>
                  <a:lnTo>
                    <a:pt x="2006117" y="1446593"/>
                  </a:lnTo>
                  <a:lnTo>
                    <a:pt x="2044021" y="1481702"/>
                  </a:lnTo>
                  <a:lnTo>
                    <a:pt x="2081789" y="1517035"/>
                  </a:lnTo>
                  <a:lnTo>
                    <a:pt x="2119421" y="1552590"/>
                  </a:lnTo>
                  <a:lnTo>
                    <a:pt x="2156914" y="1588369"/>
                  </a:lnTo>
                  <a:lnTo>
                    <a:pt x="2194268" y="1624371"/>
                  </a:lnTo>
                  <a:lnTo>
                    <a:pt x="2231483" y="1660596"/>
                  </a:lnTo>
                  <a:lnTo>
                    <a:pt x="2268558" y="1697045"/>
                  </a:lnTo>
                  <a:lnTo>
                    <a:pt x="2305491" y="1733716"/>
                  </a:lnTo>
                  <a:lnTo>
                    <a:pt x="2342282" y="1770610"/>
                  </a:lnTo>
                  <a:lnTo>
                    <a:pt x="2378930" y="1807728"/>
                  </a:lnTo>
                  <a:lnTo>
                    <a:pt x="2415434" y="1845068"/>
                  </a:lnTo>
                  <a:lnTo>
                    <a:pt x="2451793" y="1882632"/>
                  </a:lnTo>
                  <a:lnTo>
                    <a:pt x="2488007" y="1920419"/>
                  </a:lnTo>
                  <a:lnTo>
                    <a:pt x="2524074" y="1958428"/>
                  </a:lnTo>
                  <a:lnTo>
                    <a:pt x="2559846" y="1996502"/>
                  </a:lnTo>
                  <a:lnTo>
                    <a:pt x="2595388" y="2034709"/>
                  </a:lnTo>
                  <a:lnTo>
                    <a:pt x="2630701" y="2073047"/>
                  </a:lnTo>
                  <a:lnTo>
                    <a:pt x="2665784" y="2111516"/>
                  </a:lnTo>
                  <a:lnTo>
                    <a:pt x="2700638" y="2150116"/>
                  </a:lnTo>
                  <a:lnTo>
                    <a:pt x="2735261" y="2188844"/>
                  </a:lnTo>
                  <a:lnTo>
                    <a:pt x="2769656" y="2227701"/>
                  </a:lnTo>
                  <a:lnTo>
                    <a:pt x="2803820" y="2266686"/>
                  </a:lnTo>
                  <a:lnTo>
                    <a:pt x="2837756" y="2305797"/>
                  </a:lnTo>
                  <a:lnTo>
                    <a:pt x="2871462" y="2345034"/>
                  </a:lnTo>
                  <a:lnTo>
                    <a:pt x="2904938" y="2384396"/>
                  </a:lnTo>
                  <a:lnTo>
                    <a:pt x="2938185" y="2423882"/>
                  </a:lnTo>
                  <a:lnTo>
                    <a:pt x="2971203" y="2463491"/>
                  </a:lnTo>
                  <a:lnTo>
                    <a:pt x="3003991" y="2503223"/>
                  </a:lnTo>
                  <a:lnTo>
                    <a:pt x="3068881" y="2583050"/>
                  </a:lnTo>
                  <a:lnTo>
                    <a:pt x="3132853" y="2663356"/>
                  </a:lnTo>
                  <a:lnTo>
                    <a:pt x="3195909" y="2744135"/>
                  </a:lnTo>
                  <a:lnTo>
                    <a:pt x="3258049" y="2825379"/>
                  </a:lnTo>
                  <a:lnTo>
                    <a:pt x="3319272" y="2907082"/>
                  </a:lnTo>
                  <a:lnTo>
                    <a:pt x="3379580" y="2989237"/>
                  </a:lnTo>
                  <a:lnTo>
                    <a:pt x="3438973" y="3071838"/>
                  </a:lnTo>
                  <a:lnTo>
                    <a:pt x="3497451" y="3154876"/>
                  </a:lnTo>
                  <a:lnTo>
                    <a:pt x="3555014" y="3238346"/>
                  </a:lnTo>
                  <a:lnTo>
                    <a:pt x="3611662" y="3322241"/>
                  </a:lnTo>
                  <a:lnTo>
                    <a:pt x="3667396" y="3406554"/>
                  </a:lnTo>
                  <a:lnTo>
                    <a:pt x="3722217" y="3491277"/>
                  </a:lnTo>
                  <a:lnTo>
                    <a:pt x="3776123" y="3576405"/>
                  </a:lnTo>
                  <a:lnTo>
                    <a:pt x="3829117" y="3661929"/>
                  </a:lnTo>
                  <a:lnTo>
                    <a:pt x="3881197" y="3747845"/>
                  </a:lnTo>
                  <a:lnTo>
                    <a:pt x="3932364" y="3834144"/>
                  </a:lnTo>
                  <a:lnTo>
                    <a:pt x="3982619" y="3920819"/>
                  </a:lnTo>
                  <a:lnTo>
                    <a:pt x="4031962" y="4007865"/>
                  </a:lnTo>
                  <a:lnTo>
                    <a:pt x="4080393" y="4095274"/>
                  </a:lnTo>
                  <a:lnTo>
                    <a:pt x="4127912" y="4183039"/>
                  </a:lnTo>
                  <a:lnTo>
                    <a:pt x="4174520" y="4271153"/>
                  </a:lnTo>
                  <a:lnTo>
                    <a:pt x="4220216" y="4359610"/>
                  </a:lnTo>
                  <a:lnTo>
                    <a:pt x="4265002" y="4448403"/>
                  </a:lnTo>
                  <a:lnTo>
                    <a:pt x="4265002" y="0"/>
                  </a:lnTo>
                  <a:close/>
                </a:path>
              </a:pathLst>
            </a:custGeom>
            <a:solidFill>
              <a:srgbClr val="232D6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7" name="object 27"/>
            <p:cNvSpPr/>
            <p:nvPr/>
          </p:nvSpPr>
          <p:spPr>
            <a:xfrm>
              <a:off x="10290920" y="603497"/>
              <a:ext cx="833119" cy="655320"/>
            </a:xfrm>
            <a:custGeom>
              <a:avLst/>
              <a:gdLst/>
              <a:ahLst/>
              <a:cxnLst/>
              <a:rect l="l" t="t" r="r" b="b"/>
              <a:pathLst>
                <a:path w="833120" h="655319">
                  <a:moveTo>
                    <a:pt x="415861" y="0"/>
                  </a:moveTo>
                  <a:lnTo>
                    <a:pt x="226415" y="297726"/>
                  </a:lnTo>
                  <a:lnTo>
                    <a:pt x="255041" y="342811"/>
                  </a:lnTo>
                  <a:lnTo>
                    <a:pt x="374777" y="297713"/>
                  </a:lnTo>
                  <a:lnTo>
                    <a:pt x="372973" y="292900"/>
                  </a:lnTo>
                  <a:lnTo>
                    <a:pt x="371944" y="287693"/>
                  </a:lnTo>
                  <a:lnTo>
                    <a:pt x="371944" y="282244"/>
                  </a:lnTo>
                  <a:lnTo>
                    <a:pt x="375395" y="265147"/>
                  </a:lnTo>
                  <a:lnTo>
                    <a:pt x="384806" y="251183"/>
                  </a:lnTo>
                  <a:lnTo>
                    <a:pt x="398766" y="241768"/>
                  </a:lnTo>
                  <a:lnTo>
                    <a:pt x="415861" y="238315"/>
                  </a:lnTo>
                  <a:lnTo>
                    <a:pt x="432947" y="241768"/>
                  </a:lnTo>
                  <a:lnTo>
                    <a:pt x="446898" y="251183"/>
                  </a:lnTo>
                  <a:lnTo>
                    <a:pt x="456304" y="265147"/>
                  </a:lnTo>
                  <a:lnTo>
                    <a:pt x="459752" y="282244"/>
                  </a:lnTo>
                  <a:lnTo>
                    <a:pt x="456304" y="299338"/>
                  </a:lnTo>
                  <a:lnTo>
                    <a:pt x="446898" y="313293"/>
                  </a:lnTo>
                  <a:lnTo>
                    <a:pt x="432947" y="322699"/>
                  </a:lnTo>
                  <a:lnTo>
                    <a:pt x="415861" y="326148"/>
                  </a:lnTo>
                  <a:lnTo>
                    <a:pt x="406383" y="325119"/>
                  </a:lnTo>
                  <a:lnTo>
                    <a:pt x="397633" y="322181"/>
                  </a:lnTo>
                  <a:lnTo>
                    <a:pt x="389822" y="317560"/>
                  </a:lnTo>
                  <a:lnTo>
                    <a:pt x="383159" y="311480"/>
                  </a:lnTo>
                  <a:lnTo>
                    <a:pt x="0" y="654126"/>
                  </a:lnTo>
                  <a:lnTo>
                    <a:pt x="41003" y="630266"/>
                  </a:lnTo>
                  <a:lnTo>
                    <a:pt x="83524" y="608850"/>
                  </a:lnTo>
                  <a:lnTo>
                    <a:pt x="127468" y="589975"/>
                  </a:lnTo>
                  <a:lnTo>
                    <a:pt x="172738" y="573737"/>
                  </a:lnTo>
                  <a:lnTo>
                    <a:pt x="219241" y="560233"/>
                  </a:lnTo>
                  <a:lnTo>
                    <a:pt x="266879" y="549561"/>
                  </a:lnTo>
                  <a:lnTo>
                    <a:pt x="315559" y="541819"/>
                  </a:lnTo>
                  <a:lnTo>
                    <a:pt x="365183" y="537102"/>
                  </a:lnTo>
                  <a:lnTo>
                    <a:pt x="415658" y="535508"/>
                  </a:lnTo>
                  <a:lnTo>
                    <a:pt x="466308" y="537113"/>
                  </a:lnTo>
                  <a:lnTo>
                    <a:pt x="516102" y="541862"/>
                  </a:lnTo>
                  <a:lnTo>
                    <a:pt x="564944" y="549659"/>
                  </a:lnTo>
                  <a:lnTo>
                    <a:pt x="612737" y="560404"/>
                  </a:lnTo>
                  <a:lnTo>
                    <a:pt x="659386" y="573999"/>
                  </a:lnTo>
                  <a:lnTo>
                    <a:pt x="704793" y="590347"/>
                  </a:lnTo>
                  <a:lnTo>
                    <a:pt x="748861" y="609350"/>
                  </a:lnTo>
                  <a:lnTo>
                    <a:pt x="791496" y="630909"/>
                  </a:lnTo>
                  <a:lnTo>
                    <a:pt x="832599" y="654926"/>
                  </a:lnTo>
                  <a:lnTo>
                    <a:pt x="415861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8" name="object 28"/>
            <p:cNvSpPr/>
            <p:nvPr/>
          </p:nvSpPr>
          <p:spPr>
            <a:xfrm>
              <a:off x="11070371" y="-187"/>
              <a:ext cx="1119505" cy="4449445"/>
            </a:xfrm>
            <a:custGeom>
              <a:avLst/>
              <a:gdLst/>
              <a:ahLst/>
              <a:cxnLst/>
              <a:rect l="l" t="t" r="r" b="b"/>
              <a:pathLst>
                <a:path w="1119504" h="4449445">
                  <a:moveTo>
                    <a:pt x="381660" y="0"/>
                  </a:moveTo>
                  <a:lnTo>
                    <a:pt x="0" y="0"/>
                  </a:lnTo>
                  <a:lnTo>
                    <a:pt x="21284" y="44243"/>
                  </a:lnTo>
                  <a:lnTo>
                    <a:pt x="42296" y="88645"/>
                  </a:lnTo>
                  <a:lnTo>
                    <a:pt x="63036" y="133204"/>
                  </a:lnTo>
                  <a:lnTo>
                    <a:pt x="83502" y="177919"/>
                  </a:lnTo>
                  <a:lnTo>
                    <a:pt x="103693" y="222789"/>
                  </a:lnTo>
                  <a:lnTo>
                    <a:pt x="123607" y="267814"/>
                  </a:lnTo>
                  <a:lnTo>
                    <a:pt x="143245" y="312992"/>
                  </a:lnTo>
                  <a:lnTo>
                    <a:pt x="162604" y="358322"/>
                  </a:lnTo>
                  <a:lnTo>
                    <a:pt x="181683" y="403803"/>
                  </a:lnTo>
                  <a:lnTo>
                    <a:pt x="200482" y="449435"/>
                  </a:lnTo>
                  <a:lnTo>
                    <a:pt x="218999" y="495215"/>
                  </a:lnTo>
                  <a:lnTo>
                    <a:pt x="237233" y="541144"/>
                  </a:lnTo>
                  <a:lnTo>
                    <a:pt x="255183" y="587220"/>
                  </a:lnTo>
                  <a:lnTo>
                    <a:pt x="272847" y="633441"/>
                  </a:lnTo>
                  <a:lnTo>
                    <a:pt x="290225" y="679808"/>
                  </a:lnTo>
                  <a:lnTo>
                    <a:pt x="307316" y="726319"/>
                  </a:lnTo>
                  <a:lnTo>
                    <a:pt x="324117" y="772973"/>
                  </a:lnTo>
                  <a:lnTo>
                    <a:pt x="340629" y="819769"/>
                  </a:lnTo>
                  <a:lnTo>
                    <a:pt x="356850" y="866706"/>
                  </a:lnTo>
                  <a:lnTo>
                    <a:pt x="372779" y="913782"/>
                  </a:lnTo>
                  <a:lnTo>
                    <a:pt x="388414" y="960998"/>
                  </a:lnTo>
                  <a:lnTo>
                    <a:pt x="403756" y="1008352"/>
                  </a:lnTo>
                  <a:lnTo>
                    <a:pt x="418801" y="1055842"/>
                  </a:lnTo>
                  <a:lnTo>
                    <a:pt x="433550" y="1103469"/>
                  </a:lnTo>
                  <a:lnTo>
                    <a:pt x="448001" y="1151230"/>
                  </a:lnTo>
                  <a:lnTo>
                    <a:pt x="462153" y="1199125"/>
                  </a:lnTo>
                  <a:lnTo>
                    <a:pt x="476005" y="1247153"/>
                  </a:lnTo>
                  <a:lnTo>
                    <a:pt x="489555" y="1295313"/>
                  </a:lnTo>
                  <a:lnTo>
                    <a:pt x="502803" y="1343603"/>
                  </a:lnTo>
                  <a:lnTo>
                    <a:pt x="515748" y="1392024"/>
                  </a:lnTo>
                  <a:lnTo>
                    <a:pt x="528388" y="1440573"/>
                  </a:lnTo>
                  <a:lnTo>
                    <a:pt x="540722" y="1489250"/>
                  </a:lnTo>
                  <a:lnTo>
                    <a:pt x="552749" y="1538053"/>
                  </a:lnTo>
                  <a:lnTo>
                    <a:pt x="564468" y="1586982"/>
                  </a:lnTo>
                  <a:lnTo>
                    <a:pt x="575878" y="1636036"/>
                  </a:lnTo>
                  <a:lnTo>
                    <a:pt x="586977" y="1685214"/>
                  </a:lnTo>
                  <a:lnTo>
                    <a:pt x="597765" y="1734514"/>
                  </a:lnTo>
                  <a:lnTo>
                    <a:pt x="608240" y="1783936"/>
                  </a:lnTo>
                  <a:lnTo>
                    <a:pt x="618401" y="1833478"/>
                  </a:lnTo>
                  <a:lnTo>
                    <a:pt x="628247" y="1883140"/>
                  </a:lnTo>
                  <a:lnTo>
                    <a:pt x="637777" y="1932920"/>
                  </a:lnTo>
                  <a:lnTo>
                    <a:pt x="646990" y="1982819"/>
                  </a:lnTo>
                  <a:lnTo>
                    <a:pt x="655885" y="2032833"/>
                  </a:lnTo>
                  <a:lnTo>
                    <a:pt x="664459" y="2082963"/>
                  </a:lnTo>
                  <a:lnTo>
                    <a:pt x="672714" y="2133208"/>
                  </a:lnTo>
                  <a:lnTo>
                    <a:pt x="680646" y="2183566"/>
                  </a:lnTo>
                  <a:lnTo>
                    <a:pt x="688255" y="2234036"/>
                  </a:lnTo>
                  <a:lnTo>
                    <a:pt x="695541" y="2284618"/>
                  </a:lnTo>
                  <a:lnTo>
                    <a:pt x="702501" y="2335311"/>
                  </a:lnTo>
                  <a:lnTo>
                    <a:pt x="709134" y="2386112"/>
                  </a:lnTo>
                  <a:lnTo>
                    <a:pt x="715440" y="2437022"/>
                  </a:lnTo>
                  <a:lnTo>
                    <a:pt x="721418" y="2488040"/>
                  </a:lnTo>
                  <a:lnTo>
                    <a:pt x="727065" y="2539164"/>
                  </a:lnTo>
                  <a:lnTo>
                    <a:pt x="732382" y="2590393"/>
                  </a:lnTo>
                  <a:lnTo>
                    <a:pt x="737366" y="2641726"/>
                  </a:lnTo>
                  <a:lnTo>
                    <a:pt x="742018" y="2693163"/>
                  </a:lnTo>
                  <a:lnTo>
                    <a:pt x="746334" y="2744702"/>
                  </a:lnTo>
                  <a:lnTo>
                    <a:pt x="750316" y="2796342"/>
                  </a:lnTo>
                  <a:lnTo>
                    <a:pt x="753960" y="2848082"/>
                  </a:lnTo>
                  <a:lnTo>
                    <a:pt x="757267" y="2899922"/>
                  </a:lnTo>
                  <a:lnTo>
                    <a:pt x="760235" y="2951860"/>
                  </a:lnTo>
                  <a:lnTo>
                    <a:pt x="762863" y="3003895"/>
                  </a:lnTo>
                  <a:lnTo>
                    <a:pt x="765149" y="3056026"/>
                  </a:lnTo>
                  <a:lnTo>
                    <a:pt x="767114" y="3108921"/>
                  </a:lnTo>
                  <a:lnTo>
                    <a:pt x="768715" y="3161771"/>
                  </a:lnTo>
                  <a:lnTo>
                    <a:pt x="769954" y="3214571"/>
                  </a:lnTo>
                  <a:lnTo>
                    <a:pt x="770834" y="3267316"/>
                  </a:lnTo>
                  <a:lnTo>
                    <a:pt x="771356" y="3320001"/>
                  </a:lnTo>
                  <a:lnTo>
                    <a:pt x="771523" y="3372619"/>
                  </a:lnTo>
                  <a:lnTo>
                    <a:pt x="771337" y="3425166"/>
                  </a:lnTo>
                  <a:lnTo>
                    <a:pt x="770800" y="3477636"/>
                  </a:lnTo>
                  <a:lnTo>
                    <a:pt x="769914" y="3530024"/>
                  </a:lnTo>
                  <a:lnTo>
                    <a:pt x="768681" y="3582324"/>
                  </a:lnTo>
                  <a:lnTo>
                    <a:pt x="767103" y="3634531"/>
                  </a:lnTo>
                  <a:lnTo>
                    <a:pt x="765183" y="3686641"/>
                  </a:lnTo>
                  <a:lnTo>
                    <a:pt x="762922" y="3738646"/>
                  </a:lnTo>
                  <a:lnTo>
                    <a:pt x="760323" y="3790543"/>
                  </a:lnTo>
                  <a:lnTo>
                    <a:pt x="811161" y="3877215"/>
                  </a:lnTo>
                  <a:lnTo>
                    <a:pt x="861078" y="3964262"/>
                  </a:lnTo>
                  <a:lnTo>
                    <a:pt x="910077" y="4051677"/>
                  </a:lnTo>
                  <a:lnTo>
                    <a:pt x="958159" y="4139454"/>
                  </a:lnTo>
                  <a:lnTo>
                    <a:pt x="1005324" y="4227585"/>
                  </a:lnTo>
                  <a:lnTo>
                    <a:pt x="1051575" y="4316064"/>
                  </a:lnTo>
                  <a:lnTo>
                    <a:pt x="1096912" y="4404884"/>
                  </a:lnTo>
                  <a:lnTo>
                    <a:pt x="1119238" y="4449419"/>
                  </a:lnTo>
                  <a:lnTo>
                    <a:pt x="1119238" y="760425"/>
                  </a:lnTo>
                  <a:lnTo>
                    <a:pt x="381660" y="0"/>
                  </a:lnTo>
                  <a:close/>
                </a:path>
              </a:pathLst>
            </a:custGeom>
            <a:solidFill>
              <a:srgbClr val="EDEDEE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9" name="object 29"/>
            <p:cNvSpPr/>
            <p:nvPr/>
          </p:nvSpPr>
          <p:spPr>
            <a:xfrm>
              <a:off x="11070543" y="0"/>
              <a:ext cx="771525" cy="6500495"/>
            </a:xfrm>
            <a:custGeom>
              <a:avLst/>
              <a:gdLst/>
              <a:ahLst/>
              <a:cxnLst/>
              <a:rect l="l" t="t" r="r" b="b"/>
              <a:pathLst>
                <a:path w="771525" h="6500495">
                  <a:moveTo>
                    <a:pt x="0" y="0"/>
                  </a:moveTo>
                  <a:lnTo>
                    <a:pt x="19947" y="41465"/>
                  </a:lnTo>
                  <a:lnTo>
                    <a:pt x="40962" y="85872"/>
                  </a:lnTo>
                  <a:lnTo>
                    <a:pt x="61706" y="130441"/>
                  </a:lnTo>
                  <a:lnTo>
                    <a:pt x="82178" y="175169"/>
                  </a:lnTo>
                  <a:lnTo>
                    <a:pt x="102376" y="220056"/>
                  </a:lnTo>
                  <a:lnTo>
                    <a:pt x="122300" y="265100"/>
                  </a:lnTo>
                  <a:lnTo>
                    <a:pt x="141947" y="310301"/>
                  </a:lnTo>
                  <a:lnTo>
                    <a:pt x="161318" y="355657"/>
                  </a:lnTo>
                  <a:lnTo>
                    <a:pt x="180411" y="401167"/>
                  </a:lnTo>
                  <a:lnTo>
                    <a:pt x="199224" y="446830"/>
                  </a:lnTo>
                  <a:lnTo>
                    <a:pt x="217756" y="492645"/>
                  </a:lnTo>
                  <a:lnTo>
                    <a:pt x="236006" y="538610"/>
                  </a:lnTo>
                  <a:lnTo>
                    <a:pt x="253974" y="584725"/>
                  </a:lnTo>
                  <a:lnTo>
                    <a:pt x="271657" y="630988"/>
                  </a:lnTo>
                  <a:lnTo>
                    <a:pt x="289055" y="677399"/>
                  </a:lnTo>
                  <a:lnTo>
                    <a:pt x="306166" y="723955"/>
                  </a:lnTo>
                  <a:lnTo>
                    <a:pt x="322989" y="770657"/>
                  </a:lnTo>
                  <a:lnTo>
                    <a:pt x="339523" y="817502"/>
                  </a:lnTo>
                  <a:lnTo>
                    <a:pt x="355767" y="864490"/>
                  </a:lnTo>
                  <a:lnTo>
                    <a:pt x="371720" y="911620"/>
                  </a:lnTo>
                  <a:lnTo>
                    <a:pt x="387380" y="958890"/>
                  </a:lnTo>
                  <a:lnTo>
                    <a:pt x="402746" y="1006299"/>
                  </a:lnTo>
                  <a:lnTo>
                    <a:pt x="417817" y="1053846"/>
                  </a:lnTo>
                  <a:lnTo>
                    <a:pt x="432592" y="1101530"/>
                  </a:lnTo>
                  <a:lnTo>
                    <a:pt x="447069" y="1149350"/>
                  </a:lnTo>
                  <a:lnTo>
                    <a:pt x="461248" y="1197305"/>
                  </a:lnTo>
                  <a:lnTo>
                    <a:pt x="475127" y="1245393"/>
                  </a:lnTo>
                  <a:lnTo>
                    <a:pt x="488705" y="1293613"/>
                  </a:lnTo>
                  <a:lnTo>
                    <a:pt x="501981" y="1341965"/>
                  </a:lnTo>
                  <a:lnTo>
                    <a:pt x="514953" y="1390447"/>
                  </a:lnTo>
                  <a:lnTo>
                    <a:pt x="527621" y="1439057"/>
                  </a:lnTo>
                  <a:lnTo>
                    <a:pt x="539983" y="1487796"/>
                  </a:lnTo>
                  <a:lnTo>
                    <a:pt x="552038" y="1536661"/>
                  </a:lnTo>
                  <a:lnTo>
                    <a:pt x="563784" y="1585652"/>
                  </a:lnTo>
                  <a:lnTo>
                    <a:pt x="575222" y="1634767"/>
                  </a:lnTo>
                  <a:lnTo>
                    <a:pt x="586348" y="1684005"/>
                  </a:lnTo>
                  <a:lnTo>
                    <a:pt x="597163" y="1733365"/>
                  </a:lnTo>
                  <a:lnTo>
                    <a:pt x="607665" y="1782846"/>
                  </a:lnTo>
                  <a:lnTo>
                    <a:pt x="617853" y="1832447"/>
                  </a:lnTo>
                  <a:lnTo>
                    <a:pt x="627725" y="1882167"/>
                  </a:lnTo>
                  <a:lnTo>
                    <a:pt x="637280" y="1932004"/>
                  </a:lnTo>
                  <a:lnTo>
                    <a:pt x="646518" y="1981958"/>
                  </a:lnTo>
                  <a:lnTo>
                    <a:pt x="655437" y="2032026"/>
                  </a:lnTo>
                  <a:lnTo>
                    <a:pt x="664036" y="2082209"/>
                  </a:lnTo>
                  <a:lnTo>
                    <a:pt x="672313" y="2132505"/>
                  </a:lnTo>
                  <a:lnTo>
                    <a:pt x="680268" y="2182912"/>
                  </a:lnTo>
                  <a:lnTo>
                    <a:pt x="687899" y="2233431"/>
                  </a:lnTo>
                  <a:lnTo>
                    <a:pt x="695205" y="2284058"/>
                  </a:lnTo>
                  <a:lnTo>
                    <a:pt x="702184" y="2334794"/>
                  </a:lnTo>
                  <a:lnTo>
                    <a:pt x="708837" y="2385638"/>
                  </a:lnTo>
                  <a:lnTo>
                    <a:pt x="715160" y="2436587"/>
                  </a:lnTo>
                  <a:lnTo>
                    <a:pt x="721154" y="2487641"/>
                  </a:lnTo>
                  <a:lnTo>
                    <a:pt x="726817" y="2538799"/>
                  </a:lnTo>
                  <a:lnTo>
                    <a:pt x="732148" y="2590060"/>
                  </a:lnTo>
                  <a:lnTo>
                    <a:pt x="737146" y="2641422"/>
                  </a:lnTo>
                  <a:lnTo>
                    <a:pt x="741809" y="2692885"/>
                  </a:lnTo>
                  <a:lnTo>
                    <a:pt x="746136" y="2744447"/>
                  </a:lnTo>
                  <a:lnTo>
                    <a:pt x="750126" y="2796106"/>
                  </a:lnTo>
                  <a:lnTo>
                    <a:pt x="753778" y="2847863"/>
                  </a:lnTo>
                  <a:lnTo>
                    <a:pt x="757090" y="2899716"/>
                  </a:lnTo>
                  <a:lnTo>
                    <a:pt x="760062" y="2951663"/>
                  </a:lnTo>
                  <a:lnTo>
                    <a:pt x="762693" y="3003704"/>
                  </a:lnTo>
                  <a:lnTo>
                    <a:pt x="764980" y="3055837"/>
                  </a:lnTo>
                  <a:lnTo>
                    <a:pt x="766930" y="3108268"/>
                  </a:lnTo>
                  <a:lnTo>
                    <a:pt x="768528" y="3160633"/>
                  </a:lnTo>
                  <a:lnTo>
                    <a:pt x="769774" y="3212931"/>
                  </a:lnTo>
                  <a:lnTo>
                    <a:pt x="770670" y="3265160"/>
                  </a:lnTo>
                  <a:lnTo>
                    <a:pt x="771216" y="3317320"/>
                  </a:lnTo>
                  <a:lnTo>
                    <a:pt x="771414" y="3369409"/>
                  </a:lnTo>
                  <a:lnTo>
                    <a:pt x="771265" y="3421426"/>
                  </a:lnTo>
                  <a:lnTo>
                    <a:pt x="770770" y="3473369"/>
                  </a:lnTo>
                  <a:lnTo>
                    <a:pt x="769930" y="3525238"/>
                  </a:lnTo>
                  <a:lnTo>
                    <a:pt x="768746" y="3577031"/>
                  </a:lnTo>
                  <a:lnTo>
                    <a:pt x="767219" y="3628748"/>
                  </a:lnTo>
                  <a:lnTo>
                    <a:pt x="765351" y="3680386"/>
                  </a:lnTo>
                  <a:lnTo>
                    <a:pt x="763142" y="3731945"/>
                  </a:lnTo>
                  <a:lnTo>
                    <a:pt x="760593" y="3783423"/>
                  </a:lnTo>
                  <a:lnTo>
                    <a:pt x="757706" y="3834819"/>
                  </a:lnTo>
                  <a:lnTo>
                    <a:pt x="754482" y="3886133"/>
                  </a:lnTo>
                  <a:lnTo>
                    <a:pt x="750922" y="3937362"/>
                  </a:lnTo>
                  <a:lnTo>
                    <a:pt x="747027" y="3988506"/>
                  </a:lnTo>
                  <a:lnTo>
                    <a:pt x="742797" y="4039563"/>
                  </a:lnTo>
                  <a:lnTo>
                    <a:pt x="738235" y="4090532"/>
                  </a:lnTo>
                  <a:lnTo>
                    <a:pt x="733341" y="4141412"/>
                  </a:lnTo>
                  <a:lnTo>
                    <a:pt x="728117" y="4192202"/>
                  </a:lnTo>
                  <a:lnTo>
                    <a:pt x="722563" y="4242900"/>
                  </a:lnTo>
                  <a:lnTo>
                    <a:pt x="716680" y="4293506"/>
                  </a:lnTo>
                  <a:lnTo>
                    <a:pt x="710470" y="4344018"/>
                  </a:lnTo>
                  <a:lnTo>
                    <a:pt x="703934" y="4394434"/>
                  </a:lnTo>
                  <a:lnTo>
                    <a:pt x="697073" y="4444754"/>
                  </a:lnTo>
                  <a:lnTo>
                    <a:pt x="689888" y="4494977"/>
                  </a:lnTo>
                  <a:lnTo>
                    <a:pt x="682379" y="4545101"/>
                  </a:lnTo>
                  <a:lnTo>
                    <a:pt x="674549" y="4595125"/>
                  </a:lnTo>
                  <a:lnTo>
                    <a:pt x="666398" y="4645047"/>
                  </a:lnTo>
                  <a:lnTo>
                    <a:pt x="657928" y="4694868"/>
                  </a:lnTo>
                  <a:lnTo>
                    <a:pt x="649139" y="4744584"/>
                  </a:lnTo>
                  <a:lnTo>
                    <a:pt x="640032" y="4794196"/>
                  </a:lnTo>
                  <a:lnTo>
                    <a:pt x="630609" y="4843701"/>
                  </a:lnTo>
                  <a:lnTo>
                    <a:pt x="620871" y="4893100"/>
                  </a:lnTo>
                  <a:lnTo>
                    <a:pt x="610819" y="4942390"/>
                  </a:lnTo>
                  <a:lnTo>
                    <a:pt x="600454" y="4991570"/>
                  </a:lnTo>
                  <a:lnTo>
                    <a:pt x="589777" y="5040639"/>
                  </a:lnTo>
                  <a:lnTo>
                    <a:pt x="578788" y="5089596"/>
                  </a:lnTo>
                  <a:lnTo>
                    <a:pt x="567491" y="5138440"/>
                  </a:lnTo>
                  <a:lnTo>
                    <a:pt x="555884" y="5187169"/>
                  </a:lnTo>
                  <a:lnTo>
                    <a:pt x="543970" y="5235782"/>
                  </a:lnTo>
                  <a:lnTo>
                    <a:pt x="531750" y="5284278"/>
                  </a:lnTo>
                  <a:lnTo>
                    <a:pt x="519224" y="5332656"/>
                  </a:lnTo>
                  <a:lnTo>
                    <a:pt x="506394" y="5380915"/>
                  </a:lnTo>
                  <a:lnTo>
                    <a:pt x="493261" y="5429053"/>
                  </a:lnTo>
                  <a:lnTo>
                    <a:pt x="479826" y="5477069"/>
                  </a:lnTo>
                  <a:lnTo>
                    <a:pt x="466090" y="5524963"/>
                  </a:lnTo>
                  <a:lnTo>
                    <a:pt x="452054" y="5572731"/>
                  </a:lnTo>
                  <a:lnTo>
                    <a:pt x="437719" y="5620375"/>
                  </a:lnTo>
                  <a:lnTo>
                    <a:pt x="423087" y="5667891"/>
                  </a:lnTo>
                  <a:lnTo>
                    <a:pt x="408158" y="5715280"/>
                  </a:lnTo>
                  <a:lnTo>
                    <a:pt x="392934" y="5762540"/>
                  </a:lnTo>
                  <a:lnTo>
                    <a:pt x="377416" y="5809669"/>
                  </a:lnTo>
                  <a:lnTo>
                    <a:pt x="361604" y="5856667"/>
                  </a:lnTo>
                  <a:lnTo>
                    <a:pt x="345500" y="5903532"/>
                  </a:lnTo>
                  <a:lnTo>
                    <a:pt x="329105" y="5950262"/>
                  </a:lnTo>
                  <a:lnTo>
                    <a:pt x="312420" y="5996858"/>
                  </a:lnTo>
                  <a:lnTo>
                    <a:pt x="295446" y="6043317"/>
                  </a:lnTo>
                  <a:lnTo>
                    <a:pt x="278185" y="6089639"/>
                  </a:lnTo>
                  <a:lnTo>
                    <a:pt x="260637" y="6135822"/>
                  </a:lnTo>
                  <a:lnTo>
                    <a:pt x="242803" y="6181865"/>
                  </a:lnTo>
                  <a:lnTo>
                    <a:pt x="224685" y="6227766"/>
                  </a:lnTo>
                  <a:lnTo>
                    <a:pt x="206284" y="6273525"/>
                  </a:lnTo>
                  <a:lnTo>
                    <a:pt x="187601" y="6319140"/>
                  </a:lnTo>
                  <a:lnTo>
                    <a:pt x="168636" y="6364611"/>
                  </a:lnTo>
                  <a:lnTo>
                    <a:pt x="149391" y="6409935"/>
                  </a:lnTo>
                  <a:lnTo>
                    <a:pt x="129868" y="6455112"/>
                  </a:lnTo>
                  <a:lnTo>
                    <a:pt x="110067" y="6500140"/>
                  </a:lnTo>
                </a:path>
              </a:pathLst>
            </a:custGeom>
            <a:ln w="9525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30" name="object 30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545"/>
              </a:lnSpc>
            </a:pPr>
            <a:r>
              <a:rPr dirty="0"/>
              <a:t>TROJAN</a:t>
            </a:r>
            <a:r>
              <a:rPr spc="-20" dirty="0"/>
              <a:t> </a:t>
            </a:r>
            <a:r>
              <a:rPr dirty="0"/>
              <a:t>CONSTRUCTION</a:t>
            </a:r>
            <a:r>
              <a:rPr spc="-20" dirty="0"/>
              <a:t> </a:t>
            </a:r>
            <a:r>
              <a:rPr dirty="0"/>
              <a:t>HOLDING</a:t>
            </a:r>
            <a:r>
              <a:rPr spc="145" dirty="0"/>
              <a:t> </a:t>
            </a:r>
            <a:r>
              <a:rPr sz="2175" b="0" baseline="-7662" dirty="0">
                <a:solidFill>
                  <a:srgbClr val="232D69"/>
                </a:solidFill>
                <a:latin typeface="Poppins Light"/>
                <a:cs typeface="Poppins Light"/>
              </a:rPr>
              <a:t>I</a:t>
            </a:r>
            <a:r>
              <a:rPr sz="2175" b="0" spc="52" baseline="-7662" dirty="0">
                <a:solidFill>
                  <a:srgbClr val="232D69"/>
                </a:solidFill>
                <a:latin typeface="Poppins Light"/>
                <a:cs typeface="Poppins Light"/>
              </a:rPr>
              <a:t> </a:t>
            </a:r>
            <a:fld id="{81D60167-4931-47E6-BA6A-407CBD079E47}" type="slidenum">
              <a:rPr sz="900" spc="-25" dirty="0">
                <a:solidFill>
                  <a:srgbClr val="232D69"/>
                </a:solidFill>
                <a:latin typeface="Poppins SemiBold"/>
                <a:cs typeface="Poppins SemiBold"/>
              </a:rPr>
              <a:t>25</a:t>
            </a:fld>
            <a:endParaRPr sz="900">
              <a:latin typeface="Poppins SemiBold"/>
              <a:cs typeface="Poppins SemiBold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8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$PPTXTitle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>
                <a:solidFill>
                  <a:srgbClr val="232D69"/>
                </a:solidFill>
              </a:rPr>
              <a:t>LIST</a:t>
            </a:r>
            <a:r>
              <a:rPr spc="-65" dirty="0">
                <a:solidFill>
                  <a:srgbClr val="232D69"/>
                </a:solidFill>
              </a:rPr>
              <a:t> </a:t>
            </a:r>
            <a:r>
              <a:rPr dirty="0">
                <a:solidFill>
                  <a:srgbClr val="232D69"/>
                </a:solidFill>
              </a:rPr>
              <a:t>OF</a:t>
            </a:r>
            <a:r>
              <a:rPr spc="-45" dirty="0">
                <a:solidFill>
                  <a:srgbClr val="232D69"/>
                </a:solidFill>
              </a:rPr>
              <a:t> </a:t>
            </a:r>
            <a:r>
              <a:rPr spc="-10" dirty="0">
                <a:solidFill>
                  <a:srgbClr val="232D69"/>
                </a:solidFill>
              </a:rPr>
              <a:t>BRIDGES</a:t>
            </a:r>
          </a:p>
        </p:txBody>
      </p:sp>
      <p:pic>
        <p:nvPicPr>
          <p:cNvPr id="3" name="object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020608" y="1832707"/>
            <a:ext cx="2904327" cy="360000"/>
          </a:xfrm>
          <a:prstGeom prst="rect">
            <a:avLst/>
          </a:prstGeom>
        </p:spPr>
      </p:pic>
      <p:graphicFrame>
        <p:nvGraphicFramePr>
          <p:cNvPr id="4" name="object 4"/>
          <p:cNvGraphicFramePr>
            <a:graphicFrameLocks noGrp="1"/>
          </p:cNvGraphicFramePr>
          <p:nvPr/>
        </p:nvGraphicFramePr>
        <p:xfrm>
          <a:off x="1078670" y="1894448"/>
          <a:ext cx="2846703" cy="110871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0668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91884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861059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251460">
                <a:tc>
                  <a:txBody>
                    <a:bodyPr/>
                    <a:lstStyle/>
                    <a:p>
                      <a:pPr marL="138430">
                        <a:lnSpc>
                          <a:spcPts val="1260"/>
                        </a:lnSpc>
                      </a:pPr>
                      <a:r>
                        <a:rPr sz="1100" spc="-10" dirty="0">
                          <a:solidFill>
                            <a:srgbClr val="FFFFFF"/>
                          </a:solidFill>
                          <a:latin typeface="Poppins Medium"/>
                          <a:cs typeface="Poppins Medium"/>
                        </a:rPr>
                        <a:t>Description</a:t>
                      </a:r>
                      <a:endParaRPr sz="1100">
                        <a:latin typeface="Poppins Medium"/>
                        <a:cs typeface="Poppins Medium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R="4445" algn="ctr">
                        <a:lnSpc>
                          <a:spcPts val="1260"/>
                        </a:lnSpc>
                      </a:pPr>
                      <a:r>
                        <a:rPr sz="1100" spc="-10" dirty="0">
                          <a:solidFill>
                            <a:srgbClr val="FFFFFF"/>
                          </a:solidFill>
                          <a:latin typeface="Poppins Medium"/>
                          <a:cs typeface="Poppins Medium"/>
                        </a:rPr>
                        <a:t>Numbers</a:t>
                      </a:r>
                      <a:endParaRPr sz="1100">
                        <a:latin typeface="Poppins Medium"/>
                        <a:cs typeface="Poppins Medium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142240">
                        <a:lnSpc>
                          <a:spcPts val="1260"/>
                        </a:lnSpc>
                      </a:pPr>
                      <a:r>
                        <a:rPr sz="1100" spc="-10" dirty="0">
                          <a:solidFill>
                            <a:srgbClr val="FFFFFF"/>
                          </a:solidFill>
                          <a:latin typeface="Poppins Medium"/>
                          <a:cs typeface="Poppins Medium"/>
                        </a:rPr>
                        <a:t>Length</a:t>
                      </a:r>
                      <a:endParaRPr sz="1100">
                        <a:latin typeface="Poppins Medium"/>
                        <a:cs typeface="Poppins Medium"/>
                      </a:endParaRPr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85750">
                <a:tc>
                  <a:txBody>
                    <a:bodyPr/>
                    <a:lstStyle/>
                    <a:p>
                      <a:pPr marL="138430">
                        <a:lnSpc>
                          <a:spcPct val="100000"/>
                        </a:lnSpc>
                        <a:spcBef>
                          <a:spcPts val="570"/>
                        </a:spcBef>
                      </a:pPr>
                      <a:r>
                        <a:rPr sz="1100" spc="-10" dirty="0">
                          <a:solidFill>
                            <a:srgbClr val="939598"/>
                          </a:solidFill>
                          <a:latin typeface="Poppins"/>
                          <a:cs typeface="Poppins"/>
                        </a:rPr>
                        <a:t>Tunnels</a:t>
                      </a:r>
                      <a:endParaRPr sz="1100">
                        <a:latin typeface="Poppins"/>
                        <a:cs typeface="Poppins"/>
                      </a:endParaRPr>
                    </a:p>
                  </a:txBody>
                  <a:tcPr marL="0" marR="0" marT="72390" marB="0">
                    <a:lnB w="9525">
                      <a:solidFill>
                        <a:srgbClr val="FFFFFF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4445" algn="ctr">
                        <a:lnSpc>
                          <a:spcPct val="100000"/>
                        </a:lnSpc>
                        <a:spcBef>
                          <a:spcPts val="570"/>
                        </a:spcBef>
                      </a:pPr>
                      <a:r>
                        <a:rPr sz="1100" spc="-50" dirty="0">
                          <a:solidFill>
                            <a:srgbClr val="939598"/>
                          </a:solidFill>
                          <a:latin typeface="Poppins"/>
                          <a:cs typeface="Poppins"/>
                        </a:rPr>
                        <a:t>9</a:t>
                      </a:r>
                      <a:endParaRPr sz="1100">
                        <a:latin typeface="Poppins"/>
                        <a:cs typeface="Poppins"/>
                      </a:endParaRPr>
                    </a:p>
                  </a:txBody>
                  <a:tcPr marL="0" marR="0" marT="72390" marB="0">
                    <a:lnB w="9525">
                      <a:solidFill>
                        <a:srgbClr val="FFFFFF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42240">
                        <a:lnSpc>
                          <a:spcPct val="100000"/>
                        </a:lnSpc>
                        <a:spcBef>
                          <a:spcPts val="570"/>
                        </a:spcBef>
                      </a:pPr>
                      <a:r>
                        <a:rPr sz="1100" spc="-10" dirty="0">
                          <a:solidFill>
                            <a:srgbClr val="939598"/>
                          </a:solidFill>
                          <a:latin typeface="Poppins"/>
                          <a:cs typeface="Poppins"/>
                        </a:rPr>
                        <a:t>6,813m</a:t>
                      </a:r>
                      <a:endParaRPr sz="1100">
                        <a:latin typeface="Poppins"/>
                        <a:cs typeface="Poppins"/>
                      </a:endParaRPr>
                    </a:p>
                  </a:txBody>
                  <a:tcPr marL="0" marR="0" marT="72390" marB="0">
                    <a:lnB w="9525">
                      <a:solidFill>
                        <a:srgbClr val="FFFFFF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85750">
                <a:tc>
                  <a:txBody>
                    <a:bodyPr/>
                    <a:lstStyle/>
                    <a:p>
                      <a:pPr marL="138430">
                        <a:lnSpc>
                          <a:spcPct val="100000"/>
                        </a:lnSpc>
                        <a:spcBef>
                          <a:spcPts val="420"/>
                        </a:spcBef>
                      </a:pPr>
                      <a:r>
                        <a:rPr sz="1100" spc="-10" dirty="0">
                          <a:solidFill>
                            <a:srgbClr val="939598"/>
                          </a:solidFill>
                          <a:latin typeface="Poppins"/>
                          <a:cs typeface="Poppins"/>
                        </a:rPr>
                        <a:t>Bridges</a:t>
                      </a:r>
                      <a:endParaRPr sz="1100">
                        <a:latin typeface="Poppins"/>
                        <a:cs typeface="Poppins"/>
                      </a:endParaRPr>
                    </a:p>
                  </a:txBody>
                  <a:tcPr marL="0" marR="0" marT="53340" marB="0">
                    <a:lnT w="9525">
                      <a:solidFill>
                        <a:srgbClr val="FFFFFF"/>
                      </a:solidFill>
                      <a:prstDash val="solid"/>
                    </a:lnT>
                    <a:lnB w="9525">
                      <a:solidFill>
                        <a:srgbClr val="FFFFFF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4445" algn="ctr">
                        <a:lnSpc>
                          <a:spcPct val="100000"/>
                        </a:lnSpc>
                        <a:spcBef>
                          <a:spcPts val="420"/>
                        </a:spcBef>
                      </a:pPr>
                      <a:r>
                        <a:rPr sz="1100" spc="-25" dirty="0">
                          <a:solidFill>
                            <a:srgbClr val="939598"/>
                          </a:solidFill>
                          <a:latin typeface="Poppins"/>
                          <a:cs typeface="Poppins"/>
                        </a:rPr>
                        <a:t>89</a:t>
                      </a:r>
                      <a:endParaRPr sz="1100">
                        <a:latin typeface="Poppins"/>
                        <a:cs typeface="Poppins"/>
                      </a:endParaRPr>
                    </a:p>
                  </a:txBody>
                  <a:tcPr marL="0" marR="0" marT="53340" marB="0">
                    <a:lnT w="9525">
                      <a:solidFill>
                        <a:srgbClr val="FFFFFF"/>
                      </a:solidFill>
                      <a:prstDash val="solid"/>
                    </a:lnT>
                    <a:lnB w="9525">
                      <a:solidFill>
                        <a:srgbClr val="FFFFFF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42240">
                        <a:lnSpc>
                          <a:spcPct val="100000"/>
                        </a:lnSpc>
                        <a:spcBef>
                          <a:spcPts val="415"/>
                        </a:spcBef>
                      </a:pPr>
                      <a:r>
                        <a:rPr sz="1100" spc="-10" dirty="0">
                          <a:solidFill>
                            <a:srgbClr val="939598"/>
                          </a:solidFill>
                          <a:latin typeface="Poppins"/>
                          <a:cs typeface="Poppins"/>
                        </a:rPr>
                        <a:t>11,200m</a:t>
                      </a:r>
                      <a:endParaRPr sz="1100">
                        <a:latin typeface="Poppins"/>
                        <a:cs typeface="Poppins"/>
                      </a:endParaRPr>
                    </a:p>
                  </a:txBody>
                  <a:tcPr marL="0" marR="0" marT="52705" marB="0">
                    <a:lnT w="9525">
                      <a:solidFill>
                        <a:srgbClr val="FFFFFF"/>
                      </a:solidFill>
                      <a:prstDash val="solid"/>
                    </a:lnT>
                    <a:lnB w="9525">
                      <a:solidFill>
                        <a:srgbClr val="FFFFFF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85750">
                <a:tc>
                  <a:txBody>
                    <a:bodyPr/>
                    <a:lstStyle/>
                    <a:p>
                      <a:pPr marL="138430">
                        <a:lnSpc>
                          <a:spcPct val="100000"/>
                        </a:lnSpc>
                        <a:spcBef>
                          <a:spcPts val="265"/>
                        </a:spcBef>
                      </a:pPr>
                      <a:r>
                        <a:rPr sz="1100" dirty="0">
                          <a:solidFill>
                            <a:srgbClr val="939598"/>
                          </a:solidFill>
                          <a:latin typeface="Poppins"/>
                          <a:cs typeface="Poppins"/>
                        </a:rPr>
                        <a:t>Rail</a:t>
                      </a:r>
                      <a:r>
                        <a:rPr sz="1100" spc="-20" dirty="0">
                          <a:solidFill>
                            <a:srgbClr val="939598"/>
                          </a:solidFill>
                          <a:latin typeface="Poppins"/>
                          <a:cs typeface="Poppins"/>
                        </a:rPr>
                        <a:t> </a:t>
                      </a:r>
                      <a:r>
                        <a:rPr sz="1100" spc="-10" dirty="0">
                          <a:solidFill>
                            <a:srgbClr val="939598"/>
                          </a:solidFill>
                          <a:latin typeface="Poppins"/>
                          <a:cs typeface="Poppins"/>
                        </a:rPr>
                        <a:t>Tracks</a:t>
                      </a:r>
                      <a:endParaRPr sz="1100">
                        <a:latin typeface="Poppins"/>
                        <a:cs typeface="Poppins"/>
                      </a:endParaRPr>
                    </a:p>
                  </a:txBody>
                  <a:tcPr marL="0" marR="0" marT="33655" marB="0">
                    <a:lnT w="9525">
                      <a:solidFill>
                        <a:srgbClr val="FFFFFF"/>
                      </a:solidFill>
                      <a:prstDash val="solid"/>
                    </a:lnT>
                    <a:lnB w="19050">
                      <a:solidFill>
                        <a:srgbClr val="FFFFFF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4445" algn="ctr">
                        <a:lnSpc>
                          <a:spcPct val="100000"/>
                        </a:lnSpc>
                        <a:spcBef>
                          <a:spcPts val="265"/>
                        </a:spcBef>
                      </a:pPr>
                      <a:r>
                        <a:rPr sz="1100" spc="-50" dirty="0">
                          <a:solidFill>
                            <a:srgbClr val="939598"/>
                          </a:solidFill>
                          <a:latin typeface="Poppins"/>
                          <a:cs typeface="Poppins"/>
                        </a:rPr>
                        <a:t>-</a:t>
                      </a:r>
                      <a:endParaRPr sz="1100">
                        <a:latin typeface="Poppins"/>
                        <a:cs typeface="Poppins"/>
                      </a:endParaRPr>
                    </a:p>
                  </a:txBody>
                  <a:tcPr marL="0" marR="0" marT="33655" marB="0">
                    <a:lnT w="9525">
                      <a:solidFill>
                        <a:srgbClr val="FFFFFF"/>
                      </a:solidFill>
                      <a:prstDash val="solid"/>
                    </a:lnT>
                    <a:lnB w="19050">
                      <a:solidFill>
                        <a:srgbClr val="FFFFFF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42240">
                        <a:lnSpc>
                          <a:spcPct val="100000"/>
                        </a:lnSpc>
                        <a:spcBef>
                          <a:spcPts val="265"/>
                        </a:spcBef>
                      </a:pPr>
                      <a:r>
                        <a:rPr sz="1100" spc="-10" dirty="0">
                          <a:solidFill>
                            <a:srgbClr val="939598"/>
                          </a:solidFill>
                          <a:latin typeface="Poppins"/>
                          <a:cs typeface="Poppins"/>
                        </a:rPr>
                        <a:t>108,677m</a:t>
                      </a:r>
                      <a:endParaRPr sz="1100">
                        <a:latin typeface="Poppins"/>
                        <a:cs typeface="Poppins"/>
                      </a:endParaRPr>
                    </a:p>
                  </a:txBody>
                  <a:tcPr marL="0" marR="0" marT="33655" marB="0">
                    <a:lnT w="9525">
                      <a:solidFill>
                        <a:srgbClr val="FFFFFF"/>
                      </a:solidFill>
                      <a:prstDash val="solid"/>
                    </a:lnT>
                    <a:lnB w="19050">
                      <a:solidFill>
                        <a:srgbClr val="FFFFFF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pic>
        <p:nvPicPr>
          <p:cNvPr id="5" name="object 5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5073201" y="1367612"/>
            <a:ext cx="659353" cy="72595"/>
          </a:xfrm>
          <a:prstGeom prst="rect">
            <a:avLst/>
          </a:prstGeom>
        </p:spPr>
      </p:pic>
      <p:grpSp>
        <p:nvGrpSpPr>
          <p:cNvPr id="6" name="object 6"/>
          <p:cNvGrpSpPr/>
          <p:nvPr/>
        </p:nvGrpSpPr>
        <p:grpSpPr>
          <a:xfrm>
            <a:off x="5074548" y="1110649"/>
            <a:ext cx="657225" cy="193675"/>
            <a:chOff x="5074548" y="1110649"/>
            <a:chExt cx="657225" cy="193675"/>
          </a:xfrm>
        </p:grpSpPr>
        <p:pic>
          <p:nvPicPr>
            <p:cNvPr id="7" name="object 7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5074548" y="1111054"/>
              <a:ext cx="209842" cy="192582"/>
            </a:xfrm>
            <a:prstGeom prst="rect">
              <a:avLst/>
            </a:prstGeom>
          </p:spPr>
        </p:pic>
        <p:pic>
          <p:nvPicPr>
            <p:cNvPr id="8" name="object 8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5311489" y="1112282"/>
              <a:ext cx="195321" cy="191820"/>
            </a:xfrm>
            <a:prstGeom prst="rect">
              <a:avLst/>
            </a:prstGeom>
          </p:spPr>
        </p:pic>
        <p:pic>
          <p:nvPicPr>
            <p:cNvPr id="9" name="object 9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5533463" y="1110649"/>
              <a:ext cx="197738" cy="193319"/>
            </a:xfrm>
            <a:prstGeom prst="rect">
              <a:avLst/>
            </a:prstGeom>
          </p:spPr>
        </p:pic>
      </p:grpSp>
      <p:grpSp>
        <p:nvGrpSpPr>
          <p:cNvPr id="10" name="object 10"/>
          <p:cNvGrpSpPr/>
          <p:nvPr/>
        </p:nvGrpSpPr>
        <p:grpSpPr>
          <a:xfrm>
            <a:off x="5233575" y="746236"/>
            <a:ext cx="339090" cy="269240"/>
            <a:chOff x="5233575" y="746236"/>
            <a:chExt cx="339090" cy="269240"/>
          </a:xfrm>
        </p:grpSpPr>
        <p:pic>
          <p:nvPicPr>
            <p:cNvPr id="11" name="object 11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5294666" y="803386"/>
              <a:ext cx="216357" cy="209537"/>
            </a:xfrm>
            <a:prstGeom prst="rect">
              <a:avLst/>
            </a:prstGeom>
          </p:spPr>
        </p:pic>
        <p:sp>
          <p:nvSpPr>
            <p:cNvPr id="12" name="object 12"/>
            <p:cNvSpPr/>
            <p:nvPr/>
          </p:nvSpPr>
          <p:spPr>
            <a:xfrm>
              <a:off x="5233575" y="746236"/>
              <a:ext cx="339090" cy="269240"/>
            </a:xfrm>
            <a:custGeom>
              <a:avLst/>
              <a:gdLst/>
              <a:ahLst/>
              <a:cxnLst/>
              <a:rect l="l" t="t" r="r" b="b"/>
              <a:pathLst>
                <a:path w="339089" h="269240">
                  <a:moveTo>
                    <a:pt x="169163" y="0"/>
                  </a:moveTo>
                  <a:lnTo>
                    <a:pt x="92049" y="122212"/>
                  </a:lnTo>
                  <a:lnTo>
                    <a:pt x="103695" y="140716"/>
                  </a:lnTo>
                  <a:lnTo>
                    <a:pt x="152463" y="122212"/>
                  </a:lnTo>
                  <a:lnTo>
                    <a:pt x="151663" y="120281"/>
                  </a:lnTo>
                  <a:lnTo>
                    <a:pt x="151244" y="118071"/>
                  </a:lnTo>
                  <a:lnTo>
                    <a:pt x="151244" y="105918"/>
                  </a:lnTo>
                  <a:lnTo>
                    <a:pt x="159270" y="97828"/>
                  </a:lnTo>
                  <a:lnTo>
                    <a:pt x="179006" y="97828"/>
                  </a:lnTo>
                  <a:lnTo>
                    <a:pt x="186956" y="105918"/>
                  </a:lnTo>
                  <a:lnTo>
                    <a:pt x="186956" y="125869"/>
                  </a:lnTo>
                  <a:lnTo>
                    <a:pt x="179006" y="133870"/>
                  </a:lnTo>
                  <a:lnTo>
                    <a:pt x="163804" y="133870"/>
                  </a:lnTo>
                  <a:lnTo>
                    <a:pt x="159105" y="131572"/>
                  </a:lnTo>
                  <a:lnTo>
                    <a:pt x="155841" y="127901"/>
                  </a:lnTo>
                  <a:lnTo>
                    <a:pt x="0" y="268490"/>
                  </a:lnTo>
                  <a:lnTo>
                    <a:pt x="38384" y="247887"/>
                  </a:lnTo>
                  <a:lnTo>
                    <a:pt x="79636" y="232611"/>
                  </a:lnTo>
                  <a:lnTo>
                    <a:pt x="123320" y="223115"/>
                  </a:lnTo>
                  <a:lnTo>
                    <a:pt x="168998" y="219849"/>
                  </a:lnTo>
                  <a:lnTo>
                    <a:pt x="214857" y="223138"/>
                  </a:lnTo>
                  <a:lnTo>
                    <a:pt x="258710" y="232708"/>
                  </a:lnTo>
                  <a:lnTo>
                    <a:pt x="300102" y="248117"/>
                  </a:lnTo>
                  <a:lnTo>
                    <a:pt x="338581" y="268922"/>
                  </a:lnTo>
                  <a:lnTo>
                    <a:pt x="169163" y="0"/>
                  </a:lnTo>
                  <a:close/>
                </a:path>
              </a:pathLst>
            </a:custGeom>
            <a:solidFill>
              <a:srgbClr val="EA352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3" name="object 13"/>
          <p:cNvSpPr/>
          <p:nvPr/>
        </p:nvSpPr>
        <p:spPr>
          <a:xfrm>
            <a:off x="4499071" y="1832709"/>
            <a:ext cx="0" cy="2035175"/>
          </a:xfrm>
          <a:custGeom>
            <a:avLst/>
            <a:gdLst/>
            <a:ahLst/>
            <a:cxnLst/>
            <a:rect l="l" t="t" r="r" b="b"/>
            <a:pathLst>
              <a:path h="2035175">
                <a:moveTo>
                  <a:pt x="0" y="0"/>
                </a:moveTo>
                <a:lnTo>
                  <a:pt x="0" y="2034895"/>
                </a:lnTo>
              </a:path>
            </a:pathLst>
          </a:custGeom>
          <a:ln w="190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14" name="object 14"/>
          <p:cNvGrpSpPr/>
          <p:nvPr/>
        </p:nvGrpSpPr>
        <p:grpSpPr>
          <a:xfrm>
            <a:off x="5066858" y="1826360"/>
            <a:ext cx="2507615" cy="2047875"/>
            <a:chOff x="5066858" y="1826360"/>
            <a:chExt cx="2507615" cy="2047875"/>
          </a:xfrm>
        </p:grpSpPr>
        <p:pic>
          <p:nvPicPr>
            <p:cNvPr id="15" name="object 15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5073205" y="1832711"/>
              <a:ext cx="2494889" cy="2034895"/>
            </a:xfrm>
            <a:prstGeom prst="rect">
              <a:avLst/>
            </a:prstGeom>
          </p:spPr>
        </p:pic>
        <p:sp>
          <p:nvSpPr>
            <p:cNvPr id="16" name="object 16"/>
            <p:cNvSpPr/>
            <p:nvPr/>
          </p:nvSpPr>
          <p:spPr>
            <a:xfrm>
              <a:off x="5073208" y="1832710"/>
              <a:ext cx="2494915" cy="2035175"/>
            </a:xfrm>
            <a:custGeom>
              <a:avLst/>
              <a:gdLst/>
              <a:ahLst/>
              <a:cxnLst/>
              <a:rect l="l" t="t" r="r" b="b"/>
              <a:pathLst>
                <a:path w="2494915" h="2035175">
                  <a:moveTo>
                    <a:pt x="2379484" y="2034895"/>
                  </a:moveTo>
                  <a:lnTo>
                    <a:pt x="115404" y="2034895"/>
                  </a:lnTo>
                  <a:lnTo>
                    <a:pt x="70482" y="2025825"/>
                  </a:lnTo>
                  <a:lnTo>
                    <a:pt x="33799" y="2001091"/>
                  </a:lnTo>
                  <a:lnTo>
                    <a:pt x="9068" y="1964408"/>
                  </a:lnTo>
                  <a:lnTo>
                    <a:pt x="0" y="1919490"/>
                  </a:lnTo>
                  <a:lnTo>
                    <a:pt x="0" y="115404"/>
                  </a:lnTo>
                  <a:lnTo>
                    <a:pt x="9068" y="70482"/>
                  </a:lnTo>
                  <a:lnTo>
                    <a:pt x="33799" y="33799"/>
                  </a:lnTo>
                  <a:lnTo>
                    <a:pt x="70482" y="9068"/>
                  </a:lnTo>
                  <a:lnTo>
                    <a:pt x="115404" y="0"/>
                  </a:lnTo>
                  <a:lnTo>
                    <a:pt x="2379484" y="0"/>
                  </a:lnTo>
                  <a:lnTo>
                    <a:pt x="2424407" y="9068"/>
                  </a:lnTo>
                  <a:lnTo>
                    <a:pt x="2461090" y="33799"/>
                  </a:lnTo>
                  <a:lnTo>
                    <a:pt x="2485821" y="70482"/>
                  </a:lnTo>
                  <a:lnTo>
                    <a:pt x="2494889" y="115404"/>
                  </a:lnTo>
                  <a:lnTo>
                    <a:pt x="2494889" y="1919490"/>
                  </a:lnTo>
                  <a:lnTo>
                    <a:pt x="2485821" y="1964408"/>
                  </a:lnTo>
                  <a:lnTo>
                    <a:pt x="2461090" y="2001091"/>
                  </a:lnTo>
                  <a:lnTo>
                    <a:pt x="2424407" y="2025825"/>
                  </a:lnTo>
                  <a:lnTo>
                    <a:pt x="2379484" y="2034895"/>
                  </a:lnTo>
                  <a:close/>
                </a:path>
              </a:pathLst>
            </a:custGeom>
            <a:ln w="12700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17" name="object 17"/>
          <p:cNvGrpSpPr/>
          <p:nvPr/>
        </p:nvGrpSpPr>
        <p:grpSpPr>
          <a:xfrm>
            <a:off x="7785319" y="1826365"/>
            <a:ext cx="3327400" cy="2615565"/>
            <a:chOff x="7785319" y="1826365"/>
            <a:chExt cx="3327400" cy="2615565"/>
          </a:xfrm>
        </p:grpSpPr>
        <p:pic>
          <p:nvPicPr>
            <p:cNvPr id="18" name="object 18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7791665" y="1832711"/>
              <a:ext cx="3314407" cy="2034895"/>
            </a:xfrm>
            <a:prstGeom prst="rect">
              <a:avLst/>
            </a:prstGeom>
          </p:spPr>
        </p:pic>
        <p:sp>
          <p:nvSpPr>
            <p:cNvPr id="19" name="object 19"/>
            <p:cNvSpPr/>
            <p:nvPr/>
          </p:nvSpPr>
          <p:spPr>
            <a:xfrm>
              <a:off x="7791669" y="1832715"/>
              <a:ext cx="3314700" cy="2035175"/>
            </a:xfrm>
            <a:custGeom>
              <a:avLst/>
              <a:gdLst/>
              <a:ahLst/>
              <a:cxnLst/>
              <a:rect l="l" t="t" r="r" b="b"/>
              <a:pathLst>
                <a:path w="3314700" h="2035175">
                  <a:moveTo>
                    <a:pt x="2394902" y="372567"/>
                  </a:moveTo>
                  <a:lnTo>
                    <a:pt x="2357951" y="333645"/>
                  </a:lnTo>
                  <a:lnTo>
                    <a:pt x="2320811" y="294942"/>
                  </a:lnTo>
                  <a:lnTo>
                    <a:pt x="2283483" y="256456"/>
                  </a:lnTo>
                  <a:lnTo>
                    <a:pt x="2245968" y="218188"/>
                  </a:lnTo>
                  <a:lnTo>
                    <a:pt x="2208268" y="180137"/>
                  </a:lnTo>
                  <a:lnTo>
                    <a:pt x="2170385" y="142302"/>
                  </a:lnTo>
                  <a:lnTo>
                    <a:pt x="2132319" y="104682"/>
                  </a:lnTo>
                  <a:lnTo>
                    <a:pt x="2094073" y="67277"/>
                  </a:lnTo>
                  <a:lnTo>
                    <a:pt x="2055647" y="30086"/>
                  </a:lnTo>
                  <a:lnTo>
                    <a:pt x="2021131" y="7785"/>
                  </a:lnTo>
                  <a:lnTo>
                    <a:pt x="1980768" y="0"/>
                  </a:lnTo>
                  <a:lnTo>
                    <a:pt x="109105" y="0"/>
                  </a:lnTo>
                  <a:lnTo>
                    <a:pt x="66635" y="8573"/>
                  </a:lnTo>
                  <a:lnTo>
                    <a:pt x="31954" y="31954"/>
                  </a:lnTo>
                  <a:lnTo>
                    <a:pt x="8573" y="66635"/>
                  </a:lnTo>
                  <a:lnTo>
                    <a:pt x="0" y="109105"/>
                  </a:lnTo>
                  <a:lnTo>
                    <a:pt x="0" y="1925777"/>
                  </a:lnTo>
                  <a:lnTo>
                    <a:pt x="8573" y="1968249"/>
                  </a:lnTo>
                  <a:lnTo>
                    <a:pt x="31954" y="2002934"/>
                  </a:lnTo>
                  <a:lnTo>
                    <a:pt x="66635" y="2026320"/>
                  </a:lnTo>
                  <a:lnTo>
                    <a:pt x="109105" y="2034895"/>
                  </a:lnTo>
                  <a:lnTo>
                    <a:pt x="3206229" y="2034895"/>
                  </a:lnTo>
                  <a:lnTo>
                    <a:pt x="3248333" y="2026393"/>
                  </a:lnTo>
                  <a:lnTo>
                    <a:pt x="3282715" y="2003209"/>
                  </a:lnTo>
                  <a:lnTo>
                    <a:pt x="3305895" y="1968823"/>
                  </a:lnTo>
                  <a:lnTo>
                    <a:pt x="3314395" y="1926717"/>
                  </a:lnTo>
                  <a:lnTo>
                    <a:pt x="3314395" y="1498968"/>
                  </a:lnTo>
                  <a:lnTo>
                    <a:pt x="3285556" y="1458113"/>
                  </a:lnTo>
                  <a:lnTo>
                    <a:pt x="3256509" y="1417396"/>
                  </a:lnTo>
                  <a:lnTo>
                    <a:pt x="3227253" y="1376817"/>
                  </a:lnTo>
                  <a:lnTo>
                    <a:pt x="3197790" y="1336378"/>
                  </a:lnTo>
                  <a:lnTo>
                    <a:pt x="3168119" y="1296078"/>
                  </a:lnTo>
                  <a:lnTo>
                    <a:pt x="3138241" y="1255918"/>
                  </a:lnTo>
                  <a:lnTo>
                    <a:pt x="3108156" y="1215900"/>
                  </a:lnTo>
                  <a:lnTo>
                    <a:pt x="3077865" y="1176023"/>
                  </a:lnTo>
                  <a:lnTo>
                    <a:pt x="3047369" y="1136289"/>
                  </a:lnTo>
                  <a:lnTo>
                    <a:pt x="3016667" y="1096698"/>
                  </a:lnTo>
                  <a:lnTo>
                    <a:pt x="2985760" y="1057250"/>
                  </a:lnTo>
                  <a:lnTo>
                    <a:pt x="2954649" y="1017948"/>
                  </a:lnTo>
                  <a:lnTo>
                    <a:pt x="2923334" y="978790"/>
                  </a:lnTo>
                  <a:lnTo>
                    <a:pt x="2891815" y="939778"/>
                  </a:lnTo>
                  <a:lnTo>
                    <a:pt x="2860093" y="900913"/>
                  </a:lnTo>
                  <a:lnTo>
                    <a:pt x="2828169" y="862195"/>
                  </a:lnTo>
                  <a:lnTo>
                    <a:pt x="2796042" y="823625"/>
                  </a:lnTo>
                  <a:lnTo>
                    <a:pt x="2763713" y="785203"/>
                  </a:lnTo>
                  <a:lnTo>
                    <a:pt x="2731183" y="746931"/>
                  </a:lnTo>
                  <a:lnTo>
                    <a:pt x="2698452" y="708809"/>
                  </a:lnTo>
                  <a:lnTo>
                    <a:pt x="2665521" y="670837"/>
                  </a:lnTo>
                  <a:lnTo>
                    <a:pt x="2632389" y="633016"/>
                  </a:lnTo>
                  <a:lnTo>
                    <a:pt x="2599058" y="595348"/>
                  </a:lnTo>
                  <a:lnTo>
                    <a:pt x="2565527" y="557832"/>
                  </a:lnTo>
                  <a:lnTo>
                    <a:pt x="2531798" y="520470"/>
                  </a:lnTo>
                  <a:lnTo>
                    <a:pt x="2497871" y="483261"/>
                  </a:lnTo>
                  <a:lnTo>
                    <a:pt x="2463745" y="446207"/>
                  </a:lnTo>
                  <a:lnTo>
                    <a:pt x="2429422" y="409309"/>
                  </a:lnTo>
                  <a:lnTo>
                    <a:pt x="2394902" y="372567"/>
                  </a:lnTo>
                  <a:close/>
                </a:path>
              </a:pathLst>
            </a:custGeom>
            <a:ln w="12700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20" name="object 20"/>
            <p:cNvPicPr/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9145163" y="4081813"/>
              <a:ext cx="1964425" cy="360000"/>
            </a:xfrm>
            <a:prstGeom prst="rect">
              <a:avLst/>
            </a:prstGeom>
          </p:spPr>
        </p:pic>
      </p:grpSp>
      <p:sp>
        <p:nvSpPr>
          <p:cNvPr id="21" name="object 21"/>
          <p:cNvSpPr txBox="1"/>
          <p:nvPr/>
        </p:nvSpPr>
        <p:spPr>
          <a:xfrm>
            <a:off x="10025112" y="4123308"/>
            <a:ext cx="262890" cy="193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100" spc="-25" dirty="0">
                <a:solidFill>
                  <a:srgbClr val="FFFFFF"/>
                </a:solidFill>
                <a:latin typeface="Poppins Medium"/>
                <a:cs typeface="Poppins Medium"/>
              </a:rPr>
              <a:t>UTL</a:t>
            </a:r>
            <a:endParaRPr sz="1100">
              <a:latin typeface="Poppins Medium"/>
              <a:cs typeface="Poppins Medium"/>
            </a:endParaRPr>
          </a:p>
        </p:txBody>
      </p:sp>
      <p:pic>
        <p:nvPicPr>
          <p:cNvPr id="22" name="object 22"/>
          <p:cNvPicPr/>
          <p:nvPr/>
        </p:nvPicPr>
        <p:blipFill>
          <a:blip r:embed="rId11" cstate="print"/>
          <a:stretch>
            <a:fillRect/>
          </a:stretch>
        </p:blipFill>
        <p:spPr>
          <a:xfrm>
            <a:off x="7089820" y="4081812"/>
            <a:ext cx="1964425" cy="360000"/>
          </a:xfrm>
          <a:prstGeom prst="rect">
            <a:avLst/>
          </a:prstGeom>
        </p:spPr>
      </p:pic>
      <p:sp>
        <p:nvSpPr>
          <p:cNvPr id="23" name="object 23"/>
          <p:cNvSpPr txBox="1"/>
          <p:nvPr/>
        </p:nvSpPr>
        <p:spPr>
          <a:xfrm>
            <a:off x="7945463" y="4123308"/>
            <a:ext cx="311785" cy="193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100" spc="-25" dirty="0">
                <a:solidFill>
                  <a:srgbClr val="FFFFFF"/>
                </a:solidFill>
                <a:latin typeface="Poppins Medium"/>
                <a:cs typeface="Poppins Medium"/>
              </a:rPr>
              <a:t>OBR</a:t>
            </a:r>
            <a:endParaRPr sz="1100">
              <a:latin typeface="Poppins Medium"/>
              <a:cs typeface="Poppins Medium"/>
            </a:endParaRPr>
          </a:p>
        </p:txBody>
      </p:sp>
      <p:pic>
        <p:nvPicPr>
          <p:cNvPr id="24" name="object 24"/>
          <p:cNvPicPr/>
          <p:nvPr/>
        </p:nvPicPr>
        <p:blipFill>
          <a:blip r:embed="rId12" cstate="print"/>
          <a:stretch>
            <a:fillRect/>
          </a:stretch>
        </p:blipFill>
        <p:spPr>
          <a:xfrm>
            <a:off x="5034476" y="4081812"/>
            <a:ext cx="1964425" cy="360000"/>
          </a:xfrm>
          <a:prstGeom prst="rect">
            <a:avLst/>
          </a:prstGeom>
        </p:spPr>
      </p:pic>
      <p:sp>
        <p:nvSpPr>
          <p:cNvPr id="25" name="object 25"/>
          <p:cNvSpPr txBox="1"/>
          <p:nvPr/>
        </p:nvSpPr>
        <p:spPr>
          <a:xfrm>
            <a:off x="5893754" y="4123308"/>
            <a:ext cx="304165" cy="193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100" spc="-25" dirty="0">
                <a:solidFill>
                  <a:srgbClr val="FFFFFF"/>
                </a:solidFill>
                <a:latin typeface="Poppins Medium"/>
                <a:cs typeface="Poppins Medium"/>
              </a:rPr>
              <a:t>UDP</a:t>
            </a:r>
            <a:endParaRPr sz="1100">
              <a:latin typeface="Poppins Medium"/>
              <a:cs typeface="Poppins Medium"/>
            </a:endParaRPr>
          </a:p>
        </p:txBody>
      </p:sp>
      <p:pic>
        <p:nvPicPr>
          <p:cNvPr id="26" name="object 26"/>
          <p:cNvPicPr/>
          <p:nvPr/>
        </p:nvPicPr>
        <p:blipFill>
          <a:blip r:embed="rId13" cstate="print"/>
          <a:stretch>
            <a:fillRect/>
          </a:stretch>
        </p:blipFill>
        <p:spPr>
          <a:xfrm>
            <a:off x="2979134" y="4081812"/>
            <a:ext cx="1964425" cy="360000"/>
          </a:xfrm>
          <a:prstGeom prst="rect">
            <a:avLst/>
          </a:prstGeom>
        </p:spPr>
      </p:pic>
      <p:sp>
        <p:nvSpPr>
          <p:cNvPr id="27" name="object 27"/>
          <p:cNvSpPr txBox="1"/>
          <p:nvPr/>
        </p:nvSpPr>
        <p:spPr>
          <a:xfrm>
            <a:off x="3841341" y="4123308"/>
            <a:ext cx="298450" cy="193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100" spc="-25" dirty="0">
                <a:solidFill>
                  <a:srgbClr val="FFFFFF"/>
                </a:solidFill>
                <a:latin typeface="Poppins Medium"/>
                <a:cs typeface="Poppins Medium"/>
              </a:rPr>
              <a:t>UBR</a:t>
            </a:r>
            <a:endParaRPr sz="1100">
              <a:latin typeface="Poppins Medium"/>
              <a:cs typeface="Poppins Medium"/>
            </a:endParaRPr>
          </a:p>
        </p:txBody>
      </p:sp>
      <p:pic>
        <p:nvPicPr>
          <p:cNvPr id="28" name="object 28"/>
          <p:cNvPicPr/>
          <p:nvPr/>
        </p:nvPicPr>
        <p:blipFill>
          <a:blip r:embed="rId14" cstate="print"/>
          <a:stretch>
            <a:fillRect/>
          </a:stretch>
        </p:blipFill>
        <p:spPr>
          <a:xfrm>
            <a:off x="1021923" y="4081812"/>
            <a:ext cx="1866292" cy="360000"/>
          </a:xfrm>
          <a:prstGeom prst="rect">
            <a:avLst/>
          </a:prstGeom>
        </p:spPr>
      </p:pic>
      <p:sp>
        <p:nvSpPr>
          <p:cNvPr id="29" name="object 29"/>
          <p:cNvSpPr txBox="1"/>
          <p:nvPr/>
        </p:nvSpPr>
        <p:spPr>
          <a:xfrm>
            <a:off x="1456767" y="4123308"/>
            <a:ext cx="1011555" cy="193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100" dirty="0">
                <a:solidFill>
                  <a:srgbClr val="FFFFFF"/>
                </a:solidFill>
                <a:latin typeface="Poppins Medium"/>
                <a:cs typeface="Poppins Medium"/>
              </a:rPr>
              <a:t>Section </a:t>
            </a:r>
            <a:r>
              <a:rPr sz="1100" spc="-20" dirty="0">
                <a:solidFill>
                  <a:srgbClr val="FFFFFF"/>
                </a:solidFill>
                <a:latin typeface="Poppins Medium"/>
                <a:cs typeface="Poppins Medium"/>
              </a:rPr>
              <a:t>Name</a:t>
            </a:r>
            <a:endParaRPr sz="1100">
              <a:latin typeface="Poppins Medium"/>
              <a:cs typeface="Poppins Medium"/>
            </a:endParaRPr>
          </a:p>
        </p:txBody>
      </p:sp>
      <p:graphicFrame>
        <p:nvGraphicFramePr>
          <p:cNvPr id="30" name="object 30"/>
          <p:cNvGraphicFramePr>
            <a:graphicFrameLocks noGrp="1"/>
          </p:cNvGraphicFramePr>
          <p:nvPr/>
        </p:nvGraphicFramePr>
        <p:xfrm>
          <a:off x="1079992" y="4441615"/>
          <a:ext cx="10031092" cy="1671955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86436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93789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244599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810895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24460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810895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1244600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811529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  <a:gridCol w="1061720">
                  <a:extLst>
                    <a:ext uri="{9D8B030D-6E8A-4147-A177-3AD203B41FA5}">
                      <a16:colId xmlns:a16="http://schemas.microsoft.com/office/drawing/2014/main" val="20008"/>
                    </a:ext>
                  </a:extLst>
                </a:gridCol>
              </a:tblGrid>
              <a:tr h="17399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B w="19050">
                      <a:solidFill>
                        <a:srgbClr val="FFFFFF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205104" algn="r">
                        <a:lnSpc>
                          <a:spcPts val="1030"/>
                        </a:lnSpc>
                      </a:pPr>
                      <a:r>
                        <a:rPr sz="900" spc="-25" dirty="0">
                          <a:solidFill>
                            <a:srgbClr val="939598"/>
                          </a:solidFill>
                          <a:latin typeface="Poppins Medium"/>
                          <a:cs typeface="Poppins Medium"/>
                        </a:rPr>
                        <a:t>Nb.</a:t>
                      </a:r>
                      <a:endParaRPr sz="900">
                        <a:latin typeface="Poppins Medium"/>
                        <a:cs typeface="Poppins Medium"/>
                      </a:endParaRPr>
                    </a:p>
                  </a:txBody>
                  <a:tcPr marL="0" marR="0" marT="0" marB="0">
                    <a:lnB w="19050">
                      <a:solidFill>
                        <a:srgbClr val="FFFFFF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189865" algn="ctr">
                        <a:lnSpc>
                          <a:spcPts val="1030"/>
                        </a:lnSpc>
                      </a:pPr>
                      <a:r>
                        <a:rPr sz="900" spc="-10" dirty="0">
                          <a:solidFill>
                            <a:srgbClr val="939598"/>
                          </a:solidFill>
                          <a:latin typeface="Poppins Medium"/>
                          <a:cs typeface="Poppins Medium"/>
                        </a:rPr>
                        <a:t>Length(m)</a:t>
                      </a:r>
                      <a:endParaRPr sz="900">
                        <a:latin typeface="Poppins Medium"/>
                        <a:cs typeface="Poppins Medium"/>
                      </a:endParaRPr>
                    </a:p>
                  </a:txBody>
                  <a:tcPr marL="0" marR="0" marT="0" marB="0">
                    <a:lnB w="19050">
                      <a:solidFill>
                        <a:srgbClr val="FFFFFF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205104" algn="r">
                        <a:lnSpc>
                          <a:spcPts val="1030"/>
                        </a:lnSpc>
                      </a:pPr>
                      <a:r>
                        <a:rPr sz="900" spc="-25" dirty="0">
                          <a:solidFill>
                            <a:srgbClr val="939598"/>
                          </a:solidFill>
                          <a:latin typeface="Poppins Medium"/>
                          <a:cs typeface="Poppins Medium"/>
                        </a:rPr>
                        <a:t>Nb.</a:t>
                      </a:r>
                      <a:endParaRPr sz="900">
                        <a:latin typeface="Poppins Medium"/>
                        <a:cs typeface="Poppins Medium"/>
                      </a:endParaRPr>
                    </a:p>
                  </a:txBody>
                  <a:tcPr marL="0" marR="0" marT="0" marB="0">
                    <a:lnB w="19050">
                      <a:solidFill>
                        <a:srgbClr val="FFFFFF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189865" algn="ctr">
                        <a:lnSpc>
                          <a:spcPts val="1030"/>
                        </a:lnSpc>
                      </a:pPr>
                      <a:r>
                        <a:rPr sz="900" spc="-10" dirty="0">
                          <a:solidFill>
                            <a:srgbClr val="939598"/>
                          </a:solidFill>
                          <a:latin typeface="Poppins Medium"/>
                          <a:cs typeface="Poppins Medium"/>
                        </a:rPr>
                        <a:t>Length(m)</a:t>
                      </a:r>
                      <a:endParaRPr sz="900">
                        <a:latin typeface="Poppins Medium"/>
                        <a:cs typeface="Poppins Medium"/>
                      </a:endParaRPr>
                    </a:p>
                  </a:txBody>
                  <a:tcPr marL="0" marR="0" marT="0" marB="0">
                    <a:lnB w="19050">
                      <a:solidFill>
                        <a:srgbClr val="FFFFFF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205104" algn="r">
                        <a:lnSpc>
                          <a:spcPts val="1030"/>
                        </a:lnSpc>
                      </a:pPr>
                      <a:r>
                        <a:rPr sz="900" spc="-25" dirty="0">
                          <a:solidFill>
                            <a:srgbClr val="939598"/>
                          </a:solidFill>
                          <a:latin typeface="Poppins Medium"/>
                          <a:cs typeface="Poppins Medium"/>
                        </a:rPr>
                        <a:t>Nb.</a:t>
                      </a:r>
                      <a:endParaRPr sz="900">
                        <a:latin typeface="Poppins Medium"/>
                        <a:cs typeface="Poppins Medium"/>
                      </a:endParaRPr>
                    </a:p>
                  </a:txBody>
                  <a:tcPr marL="0" marR="0" marT="0" marB="0">
                    <a:lnB w="19050">
                      <a:solidFill>
                        <a:srgbClr val="FFFFFF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189865" algn="ctr">
                        <a:lnSpc>
                          <a:spcPts val="1030"/>
                        </a:lnSpc>
                      </a:pPr>
                      <a:r>
                        <a:rPr sz="900" spc="-10" dirty="0">
                          <a:solidFill>
                            <a:srgbClr val="939598"/>
                          </a:solidFill>
                          <a:latin typeface="Poppins Medium"/>
                          <a:cs typeface="Poppins Medium"/>
                        </a:rPr>
                        <a:t>Length(m)</a:t>
                      </a:r>
                      <a:endParaRPr sz="900">
                        <a:latin typeface="Poppins Medium"/>
                        <a:cs typeface="Poppins Medium"/>
                      </a:endParaRPr>
                    </a:p>
                  </a:txBody>
                  <a:tcPr marL="0" marR="0" marT="0" marB="0">
                    <a:lnB w="19050">
                      <a:solidFill>
                        <a:srgbClr val="FFFFFF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97485" algn="ctr">
                        <a:lnSpc>
                          <a:spcPts val="1030"/>
                        </a:lnSpc>
                      </a:pPr>
                      <a:r>
                        <a:rPr sz="900" spc="-25" dirty="0">
                          <a:solidFill>
                            <a:srgbClr val="939598"/>
                          </a:solidFill>
                          <a:latin typeface="Poppins Medium"/>
                          <a:cs typeface="Poppins Medium"/>
                        </a:rPr>
                        <a:t>Nb.</a:t>
                      </a:r>
                      <a:endParaRPr sz="900">
                        <a:latin typeface="Poppins Medium"/>
                        <a:cs typeface="Poppins Medium"/>
                      </a:endParaRPr>
                    </a:p>
                  </a:txBody>
                  <a:tcPr marL="0" marR="0" marT="0" marB="0">
                    <a:lnB w="19050">
                      <a:solidFill>
                        <a:srgbClr val="FFFFFF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6985" algn="ctr">
                        <a:lnSpc>
                          <a:spcPts val="1030"/>
                        </a:lnSpc>
                      </a:pPr>
                      <a:r>
                        <a:rPr sz="900" spc="-10" dirty="0">
                          <a:solidFill>
                            <a:srgbClr val="939598"/>
                          </a:solidFill>
                          <a:latin typeface="Poppins Medium"/>
                          <a:cs typeface="Poppins Medium"/>
                        </a:rPr>
                        <a:t>Length(m)</a:t>
                      </a:r>
                      <a:endParaRPr sz="900">
                        <a:latin typeface="Poppins Medium"/>
                        <a:cs typeface="Poppins Medium"/>
                      </a:endParaRPr>
                    </a:p>
                  </a:txBody>
                  <a:tcPr marL="0" marR="0" marT="0" marB="0">
                    <a:lnB w="19050">
                      <a:solidFill>
                        <a:srgbClr val="FFFFFF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13995">
                <a:tc>
                  <a:txBody>
                    <a:bodyPr/>
                    <a:lstStyle/>
                    <a:p>
                      <a:pPr marR="91440" algn="ctr">
                        <a:lnSpc>
                          <a:spcPct val="100000"/>
                        </a:lnSpc>
                        <a:spcBef>
                          <a:spcPts val="275"/>
                        </a:spcBef>
                      </a:pPr>
                      <a:r>
                        <a:rPr sz="900" spc="-25" dirty="0">
                          <a:solidFill>
                            <a:srgbClr val="939598"/>
                          </a:solidFill>
                          <a:latin typeface="Poppins"/>
                          <a:cs typeface="Poppins"/>
                        </a:rPr>
                        <a:t>DMC</a:t>
                      </a:r>
                      <a:endParaRPr sz="900">
                        <a:latin typeface="Poppins"/>
                        <a:cs typeface="Poppins"/>
                      </a:endParaRPr>
                    </a:p>
                  </a:txBody>
                  <a:tcPr marL="0" marR="0" marT="34925" marB="0">
                    <a:lnT w="19050">
                      <a:solidFill>
                        <a:srgbClr val="FFFFFF"/>
                      </a:solidFill>
                      <a:prstDash val="solid"/>
                    </a:lnT>
                    <a:lnB w="9525">
                      <a:solidFill>
                        <a:srgbClr val="FFFFFF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262890" algn="r">
                        <a:lnSpc>
                          <a:spcPct val="100000"/>
                        </a:lnSpc>
                        <a:spcBef>
                          <a:spcPts val="275"/>
                        </a:spcBef>
                      </a:pPr>
                      <a:r>
                        <a:rPr sz="900" spc="-50" dirty="0">
                          <a:solidFill>
                            <a:srgbClr val="939598"/>
                          </a:solidFill>
                          <a:latin typeface="Poppins"/>
                          <a:cs typeface="Poppins"/>
                        </a:rPr>
                        <a:t>0</a:t>
                      </a:r>
                      <a:endParaRPr sz="900">
                        <a:latin typeface="Poppins"/>
                        <a:cs typeface="Poppins"/>
                      </a:endParaRPr>
                    </a:p>
                  </a:txBody>
                  <a:tcPr marL="0" marR="0" marT="34925" marB="0">
                    <a:lnT w="19050">
                      <a:solidFill>
                        <a:srgbClr val="FFFFFF"/>
                      </a:solidFill>
                      <a:prstDash val="solid"/>
                    </a:lnT>
                    <a:lnB w="9525">
                      <a:solidFill>
                        <a:srgbClr val="FFFFFF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189865" algn="ctr">
                        <a:lnSpc>
                          <a:spcPct val="100000"/>
                        </a:lnSpc>
                        <a:spcBef>
                          <a:spcPts val="275"/>
                        </a:spcBef>
                      </a:pPr>
                      <a:r>
                        <a:rPr sz="900" spc="-50" dirty="0">
                          <a:solidFill>
                            <a:srgbClr val="939598"/>
                          </a:solidFill>
                          <a:latin typeface="Poppins"/>
                          <a:cs typeface="Poppins"/>
                        </a:rPr>
                        <a:t>0</a:t>
                      </a:r>
                      <a:endParaRPr sz="900">
                        <a:latin typeface="Poppins"/>
                        <a:cs typeface="Poppins"/>
                      </a:endParaRPr>
                    </a:p>
                  </a:txBody>
                  <a:tcPr marL="0" marR="0" marT="34925" marB="0">
                    <a:lnT w="19050">
                      <a:solidFill>
                        <a:srgbClr val="FFFFFF"/>
                      </a:solidFill>
                      <a:prstDash val="solid"/>
                    </a:lnT>
                    <a:lnB w="9525">
                      <a:solidFill>
                        <a:srgbClr val="FFFFFF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262890" algn="r">
                        <a:lnSpc>
                          <a:spcPct val="100000"/>
                        </a:lnSpc>
                        <a:spcBef>
                          <a:spcPts val="275"/>
                        </a:spcBef>
                      </a:pPr>
                      <a:r>
                        <a:rPr sz="900" spc="-50" dirty="0">
                          <a:solidFill>
                            <a:srgbClr val="939598"/>
                          </a:solidFill>
                          <a:latin typeface="Poppins"/>
                          <a:cs typeface="Poppins"/>
                        </a:rPr>
                        <a:t>0</a:t>
                      </a:r>
                      <a:endParaRPr sz="900">
                        <a:latin typeface="Poppins"/>
                        <a:cs typeface="Poppins"/>
                      </a:endParaRPr>
                    </a:p>
                  </a:txBody>
                  <a:tcPr marL="0" marR="0" marT="34925" marB="0">
                    <a:lnT w="19050">
                      <a:solidFill>
                        <a:srgbClr val="FFFFFF"/>
                      </a:solidFill>
                      <a:prstDash val="solid"/>
                    </a:lnT>
                    <a:lnB w="9525">
                      <a:solidFill>
                        <a:srgbClr val="FFFFFF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189865" algn="ctr">
                        <a:lnSpc>
                          <a:spcPct val="100000"/>
                        </a:lnSpc>
                        <a:spcBef>
                          <a:spcPts val="275"/>
                        </a:spcBef>
                      </a:pPr>
                      <a:r>
                        <a:rPr sz="900" spc="-50" dirty="0">
                          <a:solidFill>
                            <a:srgbClr val="939598"/>
                          </a:solidFill>
                          <a:latin typeface="Poppins"/>
                          <a:cs typeface="Poppins"/>
                        </a:rPr>
                        <a:t>0</a:t>
                      </a:r>
                      <a:endParaRPr sz="900">
                        <a:latin typeface="Poppins"/>
                        <a:cs typeface="Poppins"/>
                      </a:endParaRPr>
                    </a:p>
                  </a:txBody>
                  <a:tcPr marL="0" marR="0" marT="34925" marB="0">
                    <a:lnT w="19050">
                      <a:solidFill>
                        <a:srgbClr val="FFFFFF"/>
                      </a:solidFill>
                      <a:prstDash val="solid"/>
                    </a:lnT>
                    <a:lnB w="9525">
                      <a:solidFill>
                        <a:srgbClr val="FFFFFF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246379" algn="r">
                        <a:lnSpc>
                          <a:spcPct val="100000"/>
                        </a:lnSpc>
                        <a:spcBef>
                          <a:spcPts val="275"/>
                        </a:spcBef>
                      </a:pPr>
                      <a:r>
                        <a:rPr sz="900" spc="-25" dirty="0">
                          <a:solidFill>
                            <a:srgbClr val="939598"/>
                          </a:solidFill>
                          <a:latin typeface="Poppins"/>
                          <a:cs typeface="Poppins"/>
                        </a:rPr>
                        <a:t>13</a:t>
                      </a:r>
                      <a:endParaRPr sz="900">
                        <a:latin typeface="Poppins"/>
                        <a:cs typeface="Poppins"/>
                      </a:endParaRPr>
                    </a:p>
                  </a:txBody>
                  <a:tcPr marL="0" marR="0" marT="34925" marB="0">
                    <a:lnT w="19050">
                      <a:solidFill>
                        <a:srgbClr val="FFFFFF"/>
                      </a:solidFill>
                      <a:prstDash val="solid"/>
                    </a:lnT>
                    <a:lnB w="9525">
                      <a:solidFill>
                        <a:srgbClr val="FFFFFF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189865" algn="ctr">
                        <a:lnSpc>
                          <a:spcPct val="100000"/>
                        </a:lnSpc>
                        <a:spcBef>
                          <a:spcPts val="275"/>
                        </a:spcBef>
                      </a:pPr>
                      <a:r>
                        <a:rPr sz="900" spc="-25" dirty="0">
                          <a:solidFill>
                            <a:srgbClr val="939598"/>
                          </a:solidFill>
                          <a:latin typeface="Poppins"/>
                          <a:cs typeface="Poppins"/>
                        </a:rPr>
                        <a:t>502</a:t>
                      </a:r>
                      <a:endParaRPr sz="900">
                        <a:latin typeface="Poppins"/>
                        <a:cs typeface="Poppins"/>
                      </a:endParaRPr>
                    </a:p>
                  </a:txBody>
                  <a:tcPr marL="0" marR="0" marT="34925" marB="0">
                    <a:lnT w="19050">
                      <a:solidFill>
                        <a:srgbClr val="FFFFFF"/>
                      </a:solidFill>
                      <a:prstDash val="solid"/>
                    </a:lnT>
                    <a:lnB w="9525">
                      <a:solidFill>
                        <a:srgbClr val="FFFFFF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97485" algn="ctr">
                        <a:lnSpc>
                          <a:spcPct val="100000"/>
                        </a:lnSpc>
                        <a:spcBef>
                          <a:spcPts val="275"/>
                        </a:spcBef>
                      </a:pPr>
                      <a:r>
                        <a:rPr sz="900" spc="-50" dirty="0">
                          <a:solidFill>
                            <a:srgbClr val="939598"/>
                          </a:solidFill>
                          <a:latin typeface="Poppins"/>
                          <a:cs typeface="Poppins"/>
                        </a:rPr>
                        <a:t>0</a:t>
                      </a:r>
                      <a:endParaRPr sz="900">
                        <a:latin typeface="Poppins"/>
                        <a:cs typeface="Poppins"/>
                      </a:endParaRPr>
                    </a:p>
                  </a:txBody>
                  <a:tcPr marL="0" marR="0" marT="34925" marB="0">
                    <a:lnT w="19050">
                      <a:solidFill>
                        <a:srgbClr val="FFFFFF"/>
                      </a:solidFill>
                      <a:prstDash val="solid"/>
                    </a:lnT>
                    <a:lnB w="9525">
                      <a:solidFill>
                        <a:srgbClr val="FFFFFF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6985" algn="ctr">
                        <a:lnSpc>
                          <a:spcPct val="100000"/>
                        </a:lnSpc>
                        <a:spcBef>
                          <a:spcPts val="275"/>
                        </a:spcBef>
                      </a:pPr>
                      <a:r>
                        <a:rPr sz="900" spc="-50" dirty="0">
                          <a:solidFill>
                            <a:srgbClr val="939598"/>
                          </a:solidFill>
                          <a:latin typeface="Poppins"/>
                          <a:cs typeface="Poppins"/>
                        </a:rPr>
                        <a:t>0</a:t>
                      </a:r>
                      <a:endParaRPr sz="900">
                        <a:latin typeface="Poppins"/>
                        <a:cs typeface="Poppins"/>
                      </a:endParaRPr>
                    </a:p>
                  </a:txBody>
                  <a:tcPr marL="0" marR="0" marT="34925" marB="0">
                    <a:lnT w="19050">
                      <a:solidFill>
                        <a:srgbClr val="FFFFFF"/>
                      </a:solidFill>
                      <a:prstDash val="solid"/>
                    </a:lnT>
                    <a:lnB w="9525">
                      <a:solidFill>
                        <a:srgbClr val="FFFFFF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13995">
                <a:tc>
                  <a:txBody>
                    <a:bodyPr/>
                    <a:lstStyle/>
                    <a:p>
                      <a:pPr marR="91440" algn="ctr">
                        <a:lnSpc>
                          <a:spcPct val="100000"/>
                        </a:lnSpc>
                        <a:spcBef>
                          <a:spcPts val="290"/>
                        </a:spcBef>
                      </a:pPr>
                      <a:r>
                        <a:rPr sz="900" spc="-25" dirty="0">
                          <a:solidFill>
                            <a:srgbClr val="939598"/>
                          </a:solidFill>
                          <a:latin typeface="Poppins"/>
                          <a:cs typeface="Poppins"/>
                        </a:rPr>
                        <a:t>DMD</a:t>
                      </a:r>
                      <a:endParaRPr sz="900">
                        <a:latin typeface="Poppins"/>
                        <a:cs typeface="Poppins"/>
                      </a:endParaRPr>
                    </a:p>
                  </a:txBody>
                  <a:tcPr marL="0" marR="0" marT="36830" marB="0">
                    <a:lnT w="9525">
                      <a:solidFill>
                        <a:srgbClr val="FFFFFF"/>
                      </a:solidFill>
                      <a:prstDash val="solid"/>
                    </a:lnT>
                    <a:lnB w="9525">
                      <a:solidFill>
                        <a:srgbClr val="FFFFFF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262890" algn="r">
                        <a:lnSpc>
                          <a:spcPct val="100000"/>
                        </a:lnSpc>
                        <a:spcBef>
                          <a:spcPts val="290"/>
                        </a:spcBef>
                      </a:pPr>
                      <a:r>
                        <a:rPr sz="900" spc="-50" dirty="0">
                          <a:solidFill>
                            <a:srgbClr val="939598"/>
                          </a:solidFill>
                          <a:latin typeface="Poppins"/>
                          <a:cs typeface="Poppins"/>
                        </a:rPr>
                        <a:t>4</a:t>
                      </a:r>
                      <a:endParaRPr sz="900">
                        <a:latin typeface="Poppins"/>
                        <a:cs typeface="Poppins"/>
                      </a:endParaRPr>
                    </a:p>
                  </a:txBody>
                  <a:tcPr marL="0" marR="0" marT="36830" marB="0">
                    <a:lnT w="9525">
                      <a:solidFill>
                        <a:srgbClr val="FFFFFF"/>
                      </a:solidFill>
                      <a:prstDash val="solid"/>
                    </a:lnT>
                    <a:lnB w="9525">
                      <a:solidFill>
                        <a:srgbClr val="FFFFFF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189865" algn="ctr">
                        <a:lnSpc>
                          <a:spcPct val="100000"/>
                        </a:lnSpc>
                        <a:spcBef>
                          <a:spcPts val="290"/>
                        </a:spcBef>
                      </a:pPr>
                      <a:r>
                        <a:rPr sz="900" spc="-25" dirty="0">
                          <a:solidFill>
                            <a:srgbClr val="939598"/>
                          </a:solidFill>
                          <a:latin typeface="Poppins"/>
                          <a:cs typeface="Poppins"/>
                        </a:rPr>
                        <a:t>433</a:t>
                      </a:r>
                      <a:endParaRPr sz="900">
                        <a:latin typeface="Poppins"/>
                        <a:cs typeface="Poppins"/>
                      </a:endParaRPr>
                    </a:p>
                  </a:txBody>
                  <a:tcPr marL="0" marR="0" marT="36830" marB="0">
                    <a:lnT w="9525">
                      <a:solidFill>
                        <a:srgbClr val="FFFFFF"/>
                      </a:solidFill>
                      <a:prstDash val="solid"/>
                    </a:lnT>
                    <a:lnB w="9525">
                      <a:solidFill>
                        <a:srgbClr val="FFFFFF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262890" algn="r">
                        <a:lnSpc>
                          <a:spcPct val="100000"/>
                        </a:lnSpc>
                        <a:spcBef>
                          <a:spcPts val="290"/>
                        </a:spcBef>
                      </a:pPr>
                      <a:r>
                        <a:rPr sz="900" spc="-50" dirty="0">
                          <a:solidFill>
                            <a:srgbClr val="939598"/>
                          </a:solidFill>
                          <a:latin typeface="Poppins"/>
                          <a:cs typeface="Poppins"/>
                        </a:rPr>
                        <a:t>5</a:t>
                      </a:r>
                      <a:endParaRPr sz="900">
                        <a:latin typeface="Poppins"/>
                        <a:cs typeface="Poppins"/>
                      </a:endParaRPr>
                    </a:p>
                  </a:txBody>
                  <a:tcPr marL="0" marR="0" marT="36830" marB="0">
                    <a:lnT w="9525">
                      <a:solidFill>
                        <a:srgbClr val="FFFFFF"/>
                      </a:solidFill>
                      <a:prstDash val="solid"/>
                    </a:lnT>
                    <a:lnB w="9525">
                      <a:solidFill>
                        <a:srgbClr val="FFFFFF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189865" algn="ctr">
                        <a:lnSpc>
                          <a:spcPct val="100000"/>
                        </a:lnSpc>
                        <a:spcBef>
                          <a:spcPts val="290"/>
                        </a:spcBef>
                      </a:pPr>
                      <a:r>
                        <a:rPr sz="900" spc="-25" dirty="0">
                          <a:solidFill>
                            <a:srgbClr val="939598"/>
                          </a:solidFill>
                          <a:latin typeface="Poppins"/>
                          <a:cs typeface="Poppins"/>
                        </a:rPr>
                        <a:t>90</a:t>
                      </a:r>
                      <a:endParaRPr sz="900">
                        <a:latin typeface="Poppins"/>
                        <a:cs typeface="Poppins"/>
                      </a:endParaRPr>
                    </a:p>
                  </a:txBody>
                  <a:tcPr marL="0" marR="0" marT="36830" marB="0">
                    <a:lnT w="9525">
                      <a:solidFill>
                        <a:srgbClr val="FFFFFF"/>
                      </a:solidFill>
                      <a:prstDash val="solid"/>
                    </a:lnT>
                    <a:lnB w="9525">
                      <a:solidFill>
                        <a:srgbClr val="FFFFFF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280670" algn="r">
                        <a:lnSpc>
                          <a:spcPct val="100000"/>
                        </a:lnSpc>
                        <a:spcBef>
                          <a:spcPts val="290"/>
                        </a:spcBef>
                      </a:pPr>
                      <a:r>
                        <a:rPr sz="900" spc="-50" dirty="0">
                          <a:solidFill>
                            <a:srgbClr val="939598"/>
                          </a:solidFill>
                          <a:latin typeface="Poppins"/>
                          <a:cs typeface="Poppins"/>
                        </a:rPr>
                        <a:t>1</a:t>
                      </a:r>
                      <a:endParaRPr sz="900">
                        <a:latin typeface="Poppins"/>
                        <a:cs typeface="Poppins"/>
                      </a:endParaRPr>
                    </a:p>
                  </a:txBody>
                  <a:tcPr marL="0" marR="0" marT="36830" marB="0">
                    <a:lnT w="9525">
                      <a:solidFill>
                        <a:srgbClr val="FFFFFF"/>
                      </a:solidFill>
                      <a:prstDash val="solid"/>
                    </a:lnT>
                    <a:lnB w="9525">
                      <a:solidFill>
                        <a:srgbClr val="FFFFFF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189865" algn="ctr">
                        <a:lnSpc>
                          <a:spcPct val="100000"/>
                        </a:lnSpc>
                        <a:spcBef>
                          <a:spcPts val="290"/>
                        </a:spcBef>
                      </a:pPr>
                      <a:r>
                        <a:rPr sz="900" spc="-25" dirty="0">
                          <a:solidFill>
                            <a:srgbClr val="939598"/>
                          </a:solidFill>
                          <a:latin typeface="Poppins"/>
                          <a:cs typeface="Poppins"/>
                        </a:rPr>
                        <a:t>18</a:t>
                      </a:r>
                      <a:endParaRPr sz="900">
                        <a:latin typeface="Poppins"/>
                        <a:cs typeface="Poppins"/>
                      </a:endParaRPr>
                    </a:p>
                  </a:txBody>
                  <a:tcPr marL="0" marR="0" marT="36830" marB="0">
                    <a:lnT w="9525">
                      <a:solidFill>
                        <a:srgbClr val="FFFFFF"/>
                      </a:solidFill>
                      <a:prstDash val="solid"/>
                    </a:lnT>
                    <a:lnB w="9525">
                      <a:solidFill>
                        <a:srgbClr val="FFFFFF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97485" algn="ctr">
                        <a:lnSpc>
                          <a:spcPct val="100000"/>
                        </a:lnSpc>
                        <a:spcBef>
                          <a:spcPts val="290"/>
                        </a:spcBef>
                      </a:pPr>
                      <a:r>
                        <a:rPr sz="900" spc="-50" dirty="0">
                          <a:solidFill>
                            <a:srgbClr val="939598"/>
                          </a:solidFill>
                          <a:latin typeface="Poppins"/>
                          <a:cs typeface="Poppins"/>
                        </a:rPr>
                        <a:t>3</a:t>
                      </a:r>
                      <a:endParaRPr sz="900">
                        <a:latin typeface="Poppins"/>
                        <a:cs typeface="Poppins"/>
                      </a:endParaRPr>
                    </a:p>
                  </a:txBody>
                  <a:tcPr marL="0" marR="0" marT="36830" marB="0">
                    <a:lnT w="9525">
                      <a:solidFill>
                        <a:srgbClr val="FFFFFF"/>
                      </a:solidFill>
                      <a:prstDash val="solid"/>
                    </a:lnT>
                    <a:lnB w="9525">
                      <a:solidFill>
                        <a:srgbClr val="FFFFFF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6985" algn="ctr">
                        <a:lnSpc>
                          <a:spcPct val="100000"/>
                        </a:lnSpc>
                        <a:spcBef>
                          <a:spcPts val="290"/>
                        </a:spcBef>
                      </a:pPr>
                      <a:r>
                        <a:rPr sz="900" spc="-25" dirty="0">
                          <a:solidFill>
                            <a:srgbClr val="939598"/>
                          </a:solidFill>
                          <a:latin typeface="Poppins"/>
                          <a:cs typeface="Poppins"/>
                        </a:rPr>
                        <a:t>80</a:t>
                      </a:r>
                      <a:endParaRPr sz="900">
                        <a:latin typeface="Poppins"/>
                        <a:cs typeface="Poppins"/>
                      </a:endParaRPr>
                    </a:p>
                  </a:txBody>
                  <a:tcPr marL="0" marR="0" marT="36830" marB="0">
                    <a:lnT w="9525">
                      <a:solidFill>
                        <a:srgbClr val="FFFFFF"/>
                      </a:solidFill>
                      <a:prstDash val="solid"/>
                    </a:lnT>
                    <a:lnB w="9525">
                      <a:solidFill>
                        <a:srgbClr val="FFFFFF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13995">
                <a:tc>
                  <a:txBody>
                    <a:bodyPr/>
                    <a:lstStyle/>
                    <a:p>
                      <a:pPr marR="91440" algn="ctr">
                        <a:lnSpc>
                          <a:spcPct val="100000"/>
                        </a:lnSpc>
                        <a:spcBef>
                          <a:spcPts val="300"/>
                        </a:spcBef>
                      </a:pPr>
                      <a:r>
                        <a:rPr sz="900" spc="-25" dirty="0">
                          <a:solidFill>
                            <a:srgbClr val="939598"/>
                          </a:solidFill>
                          <a:latin typeface="Poppins"/>
                          <a:cs typeface="Poppins"/>
                        </a:rPr>
                        <a:t>PSA</a:t>
                      </a:r>
                      <a:endParaRPr sz="900">
                        <a:latin typeface="Poppins"/>
                        <a:cs typeface="Poppins"/>
                      </a:endParaRPr>
                    </a:p>
                  </a:txBody>
                  <a:tcPr marL="0" marR="0" marT="38100" marB="0">
                    <a:lnT w="9525">
                      <a:solidFill>
                        <a:srgbClr val="FFFFFF"/>
                      </a:solidFill>
                      <a:prstDash val="solid"/>
                    </a:lnT>
                    <a:lnB w="9525">
                      <a:solidFill>
                        <a:srgbClr val="FFFFFF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280035" algn="r">
                        <a:lnSpc>
                          <a:spcPct val="100000"/>
                        </a:lnSpc>
                        <a:spcBef>
                          <a:spcPts val="300"/>
                        </a:spcBef>
                      </a:pPr>
                      <a:r>
                        <a:rPr sz="900" spc="-50" dirty="0">
                          <a:solidFill>
                            <a:srgbClr val="939598"/>
                          </a:solidFill>
                          <a:latin typeface="Poppins"/>
                          <a:cs typeface="Poppins"/>
                        </a:rPr>
                        <a:t>1</a:t>
                      </a:r>
                      <a:endParaRPr sz="900">
                        <a:latin typeface="Poppins"/>
                        <a:cs typeface="Poppins"/>
                      </a:endParaRPr>
                    </a:p>
                  </a:txBody>
                  <a:tcPr marL="0" marR="0" marT="38100" marB="0">
                    <a:lnT w="9525">
                      <a:solidFill>
                        <a:srgbClr val="FFFFFF"/>
                      </a:solidFill>
                      <a:prstDash val="solid"/>
                    </a:lnT>
                    <a:lnB w="9525">
                      <a:solidFill>
                        <a:srgbClr val="FFFFFF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189865" algn="ctr">
                        <a:lnSpc>
                          <a:spcPct val="100000"/>
                        </a:lnSpc>
                        <a:spcBef>
                          <a:spcPts val="300"/>
                        </a:spcBef>
                      </a:pPr>
                      <a:r>
                        <a:rPr sz="900" spc="-25" dirty="0">
                          <a:solidFill>
                            <a:srgbClr val="939598"/>
                          </a:solidFill>
                          <a:latin typeface="Poppins"/>
                          <a:cs typeface="Poppins"/>
                        </a:rPr>
                        <a:t>240</a:t>
                      </a:r>
                      <a:endParaRPr sz="900">
                        <a:latin typeface="Poppins"/>
                        <a:cs typeface="Poppins"/>
                      </a:endParaRPr>
                    </a:p>
                  </a:txBody>
                  <a:tcPr marL="0" marR="0" marT="38100" marB="0">
                    <a:lnT w="9525">
                      <a:solidFill>
                        <a:srgbClr val="FFFFFF"/>
                      </a:solidFill>
                      <a:prstDash val="solid"/>
                    </a:lnT>
                    <a:lnB w="9525">
                      <a:solidFill>
                        <a:srgbClr val="FFFFFF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264795" algn="r">
                        <a:lnSpc>
                          <a:spcPct val="100000"/>
                        </a:lnSpc>
                        <a:spcBef>
                          <a:spcPts val="300"/>
                        </a:spcBef>
                      </a:pPr>
                      <a:r>
                        <a:rPr sz="900" spc="-50" dirty="0">
                          <a:solidFill>
                            <a:srgbClr val="939598"/>
                          </a:solidFill>
                          <a:latin typeface="Poppins"/>
                          <a:cs typeface="Poppins"/>
                        </a:rPr>
                        <a:t>3</a:t>
                      </a:r>
                      <a:endParaRPr sz="900">
                        <a:latin typeface="Poppins"/>
                        <a:cs typeface="Poppins"/>
                      </a:endParaRPr>
                    </a:p>
                  </a:txBody>
                  <a:tcPr marL="0" marR="0" marT="38100" marB="0">
                    <a:lnT w="9525">
                      <a:solidFill>
                        <a:srgbClr val="FFFFFF"/>
                      </a:solidFill>
                      <a:prstDash val="solid"/>
                    </a:lnT>
                    <a:lnB w="9525">
                      <a:solidFill>
                        <a:srgbClr val="FFFFFF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189865" algn="ctr">
                        <a:lnSpc>
                          <a:spcPct val="100000"/>
                        </a:lnSpc>
                        <a:spcBef>
                          <a:spcPts val="300"/>
                        </a:spcBef>
                      </a:pPr>
                      <a:r>
                        <a:rPr sz="900" spc="-25" dirty="0">
                          <a:solidFill>
                            <a:srgbClr val="939598"/>
                          </a:solidFill>
                          <a:latin typeface="Poppins"/>
                          <a:cs typeface="Poppins"/>
                        </a:rPr>
                        <a:t>55</a:t>
                      </a:r>
                      <a:endParaRPr sz="900">
                        <a:latin typeface="Poppins"/>
                        <a:cs typeface="Poppins"/>
                      </a:endParaRPr>
                    </a:p>
                  </a:txBody>
                  <a:tcPr marL="0" marR="0" marT="38100" marB="0">
                    <a:lnT w="9525">
                      <a:solidFill>
                        <a:srgbClr val="FFFFFF"/>
                      </a:solidFill>
                      <a:prstDash val="solid"/>
                    </a:lnT>
                    <a:lnB w="9525">
                      <a:solidFill>
                        <a:srgbClr val="FFFFFF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280670" algn="r">
                        <a:lnSpc>
                          <a:spcPct val="100000"/>
                        </a:lnSpc>
                        <a:spcBef>
                          <a:spcPts val="300"/>
                        </a:spcBef>
                      </a:pPr>
                      <a:r>
                        <a:rPr sz="900" spc="-50" dirty="0">
                          <a:solidFill>
                            <a:srgbClr val="939598"/>
                          </a:solidFill>
                          <a:latin typeface="Poppins"/>
                          <a:cs typeface="Poppins"/>
                        </a:rPr>
                        <a:t>1</a:t>
                      </a:r>
                      <a:endParaRPr sz="900">
                        <a:latin typeface="Poppins"/>
                        <a:cs typeface="Poppins"/>
                      </a:endParaRPr>
                    </a:p>
                  </a:txBody>
                  <a:tcPr marL="0" marR="0" marT="38100" marB="0">
                    <a:lnT w="9525">
                      <a:solidFill>
                        <a:srgbClr val="FFFFFF"/>
                      </a:solidFill>
                      <a:prstDash val="solid"/>
                    </a:lnT>
                    <a:lnB w="9525">
                      <a:solidFill>
                        <a:srgbClr val="FFFFFF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189865" algn="ctr">
                        <a:lnSpc>
                          <a:spcPct val="100000"/>
                        </a:lnSpc>
                        <a:spcBef>
                          <a:spcPts val="300"/>
                        </a:spcBef>
                      </a:pPr>
                      <a:r>
                        <a:rPr sz="900" spc="-25" dirty="0">
                          <a:solidFill>
                            <a:srgbClr val="939598"/>
                          </a:solidFill>
                          <a:latin typeface="Poppins"/>
                          <a:cs typeface="Poppins"/>
                        </a:rPr>
                        <a:t>18</a:t>
                      </a:r>
                      <a:endParaRPr sz="900">
                        <a:latin typeface="Poppins"/>
                        <a:cs typeface="Poppins"/>
                      </a:endParaRPr>
                    </a:p>
                  </a:txBody>
                  <a:tcPr marL="0" marR="0" marT="38100" marB="0">
                    <a:lnT w="9525">
                      <a:solidFill>
                        <a:srgbClr val="FFFFFF"/>
                      </a:solidFill>
                      <a:prstDash val="solid"/>
                    </a:lnT>
                    <a:lnB w="9525">
                      <a:solidFill>
                        <a:srgbClr val="FFFFFF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97485" algn="ctr">
                        <a:lnSpc>
                          <a:spcPct val="100000"/>
                        </a:lnSpc>
                        <a:spcBef>
                          <a:spcPts val="300"/>
                        </a:spcBef>
                      </a:pPr>
                      <a:r>
                        <a:rPr sz="900" spc="-50" dirty="0">
                          <a:solidFill>
                            <a:srgbClr val="939598"/>
                          </a:solidFill>
                          <a:latin typeface="Poppins"/>
                          <a:cs typeface="Poppins"/>
                        </a:rPr>
                        <a:t>5</a:t>
                      </a:r>
                      <a:endParaRPr sz="900">
                        <a:latin typeface="Poppins"/>
                        <a:cs typeface="Poppins"/>
                      </a:endParaRPr>
                    </a:p>
                  </a:txBody>
                  <a:tcPr marL="0" marR="0" marT="38100" marB="0">
                    <a:lnT w="9525">
                      <a:solidFill>
                        <a:srgbClr val="FFFFFF"/>
                      </a:solidFill>
                      <a:prstDash val="solid"/>
                    </a:lnT>
                    <a:lnB w="9525">
                      <a:solidFill>
                        <a:srgbClr val="FFFFFF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6985" algn="ctr">
                        <a:lnSpc>
                          <a:spcPct val="100000"/>
                        </a:lnSpc>
                        <a:spcBef>
                          <a:spcPts val="300"/>
                        </a:spcBef>
                      </a:pPr>
                      <a:r>
                        <a:rPr sz="900" spc="-25" dirty="0">
                          <a:solidFill>
                            <a:srgbClr val="939598"/>
                          </a:solidFill>
                          <a:latin typeface="Poppins"/>
                          <a:cs typeface="Poppins"/>
                        </a:rPr>
                        <a:t>80</a:t>
                      </a:r>
                      <a:endParaRPr sz="900">
                        <a:latin typeface="Poppins"/>
                        <a:cs typeface="Poppins"/>
                      </a:endParaRPr>
                    </a:p>
                  </a:txBody>
                  <a:tcPr marL="0" marR="0" marT="38100" marB="0">
                    <a:lnT w="9525">
                      <a:solidFill>
                        <a:srgbClr val="FFFFFF"/>
                      </a:solidFill>
                      <a:prstDash val="solid"/>
                    </a:lnT>
                    <a:lnB w="9525">
                      <a:solidFill>
                        <a:srgbClr val="FFFFFF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13995">
                <a:tc>
                  <a:txBody>
                    <a:bodyPr/>
                    <a:lstStyle/>
                    <a:p>
                      <a:pPr marR="91440" algn="ctr">
                        <a:lnSpc>
                          <a:spcPct val="100000"/>
                        </a:lnSpc>
                        <a:spcBef>
                          <a:spcPts val="310"/>
                        </a:spcBef>
                      </a:pPr>
                      <a:r>
                        <a:rPr sz="900" spc="-25" dirty="0">
                          <a:solidFill>
                            <a:srgbClr val="939598"/>
                          </a:solidFill>
                          <a:latin typeface="Poppins"/>
                          <a:cs typeface="Poppins"/>
                        </a:rPr>
                        <a:t>HUR</a:t>
                      </a:r>
                      <a:endParaRPr sz="900">
                        <a:latin typeface="Poppins"/>
                        <a:cs typeface="Poppins"/>
                      </a:endParaRPr>
                    </a:p>
                  </a:txBody>
                  <a:tcPr marL="0" marR="0" marT="39370" marB="0">
                    <a:lnT w="9525">
                      <a:solidFill>
                        <a:srgbClr val="FFFFFF"/>
                      </a:solidFill>
                      <a:prstDash val="solid"/>
                    </a:lnT>
                    <a:lnB w="9525">
                      <a:solidFill>
                        <a:srgbClr val="FFFFFF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229870" algn="r">
                        <a:lnSpc>
                          <a:spcPct val="100000"/>
                        </a:lnSpc>
                        <a:spcBef>
                          <a:spcPts val="310"/>
                        </a:spcBef>
                      </a:pPr>
                      <a:r>
                        <a:rPr sz="900" spc="-25" dirty="0">
                          <a:solidFill>
                            <a:srgbClr val="939598"/>
                          </a:solidFill>
                          <a:latin typeface="Poppins"/>
                          <a:cs typeface="Poppins"/>
                        </a:rPr>
                        <a:t>20</a:t>
                      </a:r>
                      <a:endParaRPr sz="900">
                        <a:latin typeface="Poppins"/>
                        <a:cs typeface="Poppins"/>
                      </a:endParaRPr>
                    </a:p>
                  </a:txBody>
                  <a:tcPr marL="0" marR="0" marT="39370" marB="0">
                    <a:lnT w="9525">
                      <a:solidFill>
                        <a:srgbClr val="FFFFFF"/>
                      </a:solidFill>
                      <a:prstDash val="solid"/>
                    </a:lnT>
                    <a:lnB w="9525">
                      <a:solidFill>
                        <a:srgbClr val="FFFFFF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189865" algn="ctr">
                        <a:lnSpc>
                          <a:spcPct val="100000"/>
                        </a:lnSpc>
                        <a:spcBef>
                          <a:spcPts val="315"/>
                        </a:spcBef>
                      </a:pPr>
                      <a:r>
                        <a:rPr sz="900" spc="-20" dirty="0">
                          <a:solidFill>
                            <a:srgbClr val="939598"/>
                          </a:solidFill>
                          <a:latin typeface="Poppins"/>
                          <a:cs typeface="Poppins"/>
                        </a:rPr>
                        <a:t>3571</a:t>
                      </a:r>
                      <a:endParaRPr sz="900">
                        <a:latin typeface="Poppins"/>
                        <a:cs typeface="Poppins"/>
                      </a:endParaRPr>
                    </a:p>
                  </a:txBody>
                  <a:tcPr marL="0" marR="0" marT="40005" marB="0">
                    <a:lnT w="9525">
                      <a:solidFill>
                        <a:srgbClr val="FFFFFF"/>
                      </a:solidFill>
                      <a:prstDash val="solid"/>
                    </a:lnT>
                    <a:lnB w="9525">
                      <a:solidFill>
                        <a:srgbClr val="FFFFFF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247650" algn="r">
                        <a:lnSpc>
                          <a:spcPct val="100000"/>
                        </a:lnSpc>
                        <a:spcBef>
                          <a:spcPts val="310"/>
                        </a:spcBef>
                      </a:pPr>
                      <a:r>
                        <a:rPr sz="900" spc="-25" dirty="0">
                          <a:solidFill>
                            <a:srgbClr val="939598"/>
                          </a:solidFill>
                          <a:latin typeface="Poppins"/>
                          <a:cs typeface="Poppins"/>
                        </a:rPr>
                        <a:t>12</a:t>
                      </a:r>
                      <a:endParaRPr sz="900">
                        <a:latin typeface="Poppins"/>
                        <a:cs typeface="Poppins"/>
                      </a:endParaRPr>
                    </a:p>
                  </a:txBody>
                  <a:tcPr marL="0" marR="0" marT="39370" marB="0">
                    <a:lnT w="9525">
                      <a:solidFill>
                        <a:srgbClr val="FFFFFF"/>
                      </a:solidFill>
                      <a:prstDash val="solid"/>
                    </a:lnT>
                    <a:lnB w="9525">
                      <a:solidFill>
                        <a:srgbClr val="FFFFFF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189865" algn="ctr">
                        <a:lnSpc>
                          <a:spcPct val="100000"/>
                        </a:lnSpc>
                        <a:spcBef>
                          <a:spcPts val="315"/>
                        </a:spcBef>
                      </a:pPr>
                      <a:r>
                        <a:rPr sz="900" spc="-25" dirty="0">
                          <a:solidFill>
                            <a:srgbClr val="939598"/>
                          </a:solidFill>
                          <a:latin typeface="Poppins"/>
                          <a:cs typeface="Poppins"/>
                        </a:rPr>
                        <a:t>271</a:t>
                      </a:r>
                      <a:endParaRPr sz="900">
                        <a:latin typeface="Poppins"/>
                        <a:cs typeface="Poppins"/>
                      </a:endParaRPr>
                    </a:p>
                  </a:txBody>
                  <a:tcPr marL="0" marR="0" marT="40005" marB="0">
                    <a:lnT w="9525">
                      <a:solidFill>
                        <a:srgbClr val="FFFFFF"/>
                      </a:solidFill>
                      <a:prstDash val="solid"/>
                    </a:lnT>
                    <a:lnB w="9525">
                      <a:solidFill>
                        <a:srgbClr val="FFFFFF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264795" algn="r">
                        <a:lnSpc>
                          <a:spcPct val="100000"/>
                        </a:lnSpc>
                        <a:spcBef>
                          <a:spcPts val="310"/>
                        </a:spcBef>
                      </a:pPr>
                      <a:r>
                        <a:rPr sz="900" spc="-50" dirty="0">
                          <a:solidFill>
                            <a:srgbClr val="939598"/>
                          </a:solidFill>
                          <a:latin typeface="Poppins"/>
                          <a:cs typeface="Poppins"/>
                        </a:rPr>
                        <a:t>3</a:t>
                      </a:r>
                      <a:endParaRPr sz="900">
                        <a:latin typeface="Poppins"/>
                        <a:cs typeface="Poppins"/>
                      </a:endParaRPr>
                    </a:p>
                  </a:txBody>
                  <a:tcPr marL="0" marR="0" marT="39370" marB="0">
                    <a:lnT w="9525">
                      <a:solidFill>
                        <a:srgbClr val="FFFFFF"/>
                      </a:solidFill>
                      <a:prstDash val="solid"/>
                    </a:lnT>
                    <a:lnB w="9525">
                      <a:solidFill>
                        <a:srgbClr val="FFFFFF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189865" algn="ctr">
                        <a:lnSpc>
                          <a:spcPct val="100000"/>
                        </a:lnSpc>
                        <a:spcBef>
                          <a:spcPts val="315"/>
                        </a:spcBef>
                      </a:pPr>
                      <a:r>
                        <a:rPr sz="900" spc="-25" dirty="0">
                          <a:solidFill>
                            <a:srgbClr val="939598"/>
                          </a:solidFill>
                          <a:latin typeface="Poppins"/>
                          <a:cs typeface="Poppins"/>
                        </a:rPr>
                        <a:t>265</a:t>
                      </a:r>
                      <a:endParaRPr sz="900">
                        <a:latin typeface="Poppins"/>
                        <a:cs typeface="Poppins"/>
                      </a:endParaRPr>
                    </a:p>
                  </a:txBody>
                  <a:tcPr marL="0" marR="0" marT="40005" marB="0">
                    <a:lnT w="9525">
                      <a:solidFill>
                        <a:srgbClr val="FFFFFF"/>
                      </a:solidFill>
                      <a:prstDash val="solid"/>
                    </a:lnT>
                    <a:lnB w="9525">
                      <a:solidFill>
                        <a:srgbClr val="FFFFFF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97485" algn="ctr">
                        <a:lnSpc>
                          <a:spcPct val="100000"/>
                        </a:lnSpc>
                        <a:spcBef>
                          <a:spcPts val="310"/>
                        </a:spcBef>
                      </a:pPr>
                      <a:r>
                        <a:rPr sz="900" spc="-50" dirty="0">
                          <a:solidFill>
                            <a:srgbClr val="939598"/>
                          </a:solidFill>
                          <a:latin typeface="Poppins"/>
                          <a:cs typeface="Poppins"/>
                        </a:rPr>
                        <a:t>3</a:t>
                      </a:r>
                      <a:endParaRPr sz="900">
                        <a:latin typeface="Poppins"/>
                        <a:cs typeface="Poppins"/>
                      </a:endParaRPr>
                    </a:p>
                  </a:txBody>
                  <a:tcPr marL="0" marR="0" marT="39370" marB="0">
                    <a:lnT w="9525">
                      <a:solidFill>
                        <a:srgbClr val="FFFFFF"/>
                      </a:solidFill>
                      <a:prstDash val="solid"/>
                    </a:lnT>
                    <a:lnB w="9525">
                      <a:solidFill>
                        <a:srgbClr val="FFFFFF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6985" algn="ctr">
                        <a:lnSpc>
                          <a:spcPct val="100000"/>
                        </a:lnSpc>
                        <a:spcBef>
                          <a:spcPts val="315"/>
                        </a:spcBef>
                      </a:pPr>
                      <a:r>
                        <a:rPr sz="900" spc="-25" dirty="0">
                          <a:solidFill>
                            <a:srgbClr val="939598"/>
                          </a:solidFill>
                          <a:latin typeface="Poppins"/>
                          <a:cs typeface="Poppins"/>
                        </a:rPr>
                        <a:t>101</a:t>
                      </a:r>
                      <a:endParaRPr sz="900">
                        <a:latin typeface="Poppins"/>
                        <a:cs typeface="Poppins"/>
                      </a:endParaRPr>
                    </a:p>
                  </a:txBody>
                  <a:tcPr marL="0" marR="0" marT="40005" marB="0">
                    <a:lnT w="9525">
                      <a:solidFill>
                        <a:srgbClr val="FFFFFF"/>
                      </a:solidFill>
                      <a:prstDash val="solid"/>
                    </a:lnT>
                    <a:lnB w="9525">
                      <a:solidFill>
                        <a:srgbClr val="FFFFFF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13995">
                <a:tc>
                  <a:txBody>
                    <a:bodyPr/>
                    <a:lstStyle/>
                    <a:p>
                      <a:pPr marR="91440" algn="ctr">
                        <a:lnSpc>
                          <a:spcPct val="100000"/>
                        </a:lnSpc>
                        <a:spcBef>
                          <a:spcPts val="325"/>
                        </a:spcBef>
                      </a:pPr>
                      <a:r>
                        <a:rPr sz="900" spc="-25" dirty="0">
                          <a:solidFill>
                            <a:srgbClr val="939598"/>
                          </a:solidFill>
                          <a:latin typeface="Poppins"/>
                          <a:cs typeface="Poppins"/>
                        </a:rPr>
                        <a:t>KFK</a:t>
                      </a:r>
                      <a:endParaRPr sz="900">
                        <a:latin typeface="Poppins"/>
                        <a:cs typeface="Poppins"/>
                      </a:endParaRPr>
                    </a:p>
                  </a:txBody>
                  <a:tcPr marL="0" marR="0" marT="41275" marB="0">
                    <a:lnT w="9525">
                      <a:solidFill>
                        <a:srgbClr val="FFFFFF"/>
                      </a:solidFill>
                      <a:prstDash val="solid"/>
                    </a:lnT>
                    <a:lnB w="19050">
                      <a:solidFill>
                        <a:srgbClr val="FFFFFF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267335" algn="r">
                        <a:lnSpc>
                          <a:spcPct val="100000"/>
                        </a:lnSpc>
                        <a:spcBef>
                          <a:spcPts val="325"/>
                        </a:spcBef>
                      </a:pPr>
                      <a:r>
                        <a:rPr sz="900" spc="-50" dirty="0">
                          <a:solidFill>
                            <a:srgbClr val="939598"/>
                          </a:solidFill>
                          <a:latin typeface="Poppins"/>
                          <a:cs typeface="Poppins"/>
                        </a:rPr>
                        <a:t>7</a:t>
                      </a:r>
                      <a:endParaRPr sz="900">
                        <a:latin typeface="Poppins"/>
                        <a:cs typeface="Poppins"/>
                      </a:endParaRPr>
                    </a:p>
                  </a:txBody>
                  <a:tcPr marL="0" marR="0" marT="41275" marB="0">
                    <a:lnT w="9525">
                      <a:solidFill>
                        <a:srgbClr val="FFFFFF"/>
                      </a:solidFill>
                      <a:prstDash val="solid"/>
                    </a:lnT>
                    <a:lnB w="19050">
                      <a:solidFill>
                        <a:srgbClr val="FFFFFF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189865" algn="ctr">
                        <a:lnSpc>
                          <a:spcPct val="100000"/>
                        </a:lnSpc>
                        <a:spcBef>
                          <a:spcPts val="325"/>
                        </a:spcBef>
                      </a:pPr>
                      <a:r>
                        <a:rPr sz="900" spc="-20" dirty="0">
                          <a:solidFill>
                            <a:srgbClr val="939598"/>
                          </a:solidFill>
                          <a:latin typeface="Poppins"/>
                          <a:cs typeface="Poppins"/>
                        </a:rPr>
                        <a:t>5055</a:t>
                      </a:r>
                      <a:endParaRPr sz="900">
                        <a:latin typeface="Poppins"/>
                        <a:cs typeface="Poppins"/>
                      </a:endParaRPr>
                    </a:p>
                  </a:txBody>
                  <a:tcPr marL="0" marR="0" marT="41275" marB="0">
                    <a:lnT w="9525">
                      <a:solidFill>
                        <a:srgbClr val="FFFFFF"/>
                      </a:solidFill>
                      <a:prstDash val="solid"/>
                    </a:lnT>
                    <a:lnB w="19050">
                      <a:solidFill>
                        <a:srgbClr val="FFFFFF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264795" algn="r">
                        <a:lnSpc>
                          <a:spcPct val="100000"/>
                        </a:lnSpc>
                        <a:spcBef>
                          <a:spcPts val="325"/>
                        </a:spcBef>
                      </a:pPr>
                      <a:r>
                        <a:rPr sz="900" spc="-50" dirty="0">
                          <a:solidFill>
                            <a:srgbClr val="939598"/>
                          </a:solidFill>
                          <a:latin typeface="Poppins"/>
                          <a:cs typeface="Poppins"/>
                        </a:rPr>
                        <a:t>3</a:t>
                      </a:r>
                      <a:endParaRPr sz="900">
                        <a:latin typeface="Poppins"/>
                        <a:cs typeface="Poppins"/>
                      </a:endParaRPr>
                    </a:p>
                  </a:txBody>
                  <a:tcPr marL="0" marR="0" marT="41275" marB="0">
                    <a:lnT w="9525">
                      <a:solidFill>
                        <a:srgbClr val="FFFFFF"/>
                      </a:solidFill>
                      <a:prstDash val="solid"/>
                    </a:lnT>
                    <a:lnB w="19050">
                      <a:solidFill>
                        <a:srgbClr val="FFFFFF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189865" algn="ctr">
                        <a:lnSpc>
                          <a:spcPct val="100000"/>
                        </a:lnSpc>
                        <a:spcBef>
                          <a:spcPts val="325"/>
                        </a:spcBef>
                      </a:pPr>
                      <a:r>
                        <a:rPr sz="900" spc="-25" dirty="0">
                          <a:solidFill>
                            <a:srgbClr val="939598"/>
                          </a:solidFill>
                          <a:latin typeface="Poppins"/>
                          <a:cs typeface="Poppins"/>
                        </a:rPr>
                        <a:t>103</a:t>
                      </a:r>
                      <a:endParaRPr sz="900">
                        <a:latin typeface="Poppins"/>
                        <a:cs typeface="Poppins"/>
                      </a:endParaRPr>
                    </a:p>
                  </a:txBody>
                  <a:tcPr marL="0" marR="0" marT="41275" marB="0">
                    <a:lnT w="9525">
                      <a:solidFill>
                        <a:srgbClr val="FFFFFF"/>
                      </a:solidFill>
                      <a:prstDash val="solid"/>
                    </a:lnT>
                    <a:lnB w="19050">
                      <a:solidFill>
                        <a:srgbClr val="FFFFFF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266065" algn="r">
                        <a:lnSpc>
                          <a:spcPct val="100000"/>
                        </a:lnSpc>
                        <a:spcBef>
                          <a:spcPts val="325"/>
                        </a:spcBef>
                      </a:pPr>
                      <a:r>
                        <a:rPr sz="900" spc="-50" dirty="0">
                          <a:solidFill>
                            <a:srgbClr val="939598"/>
                          </a:solidFill>
                          <a:latin typeface="Poppins"/>
                          <a:cs typeface="Poppins"/>
                        </a:rPr>
                        <a:t>2</a:t>
                      </a:r>
                      <a:endParaRPr sz="900">
                        <a:latin typeface="Poppins"/>
                        <a:cs typeface="Poppins"/>
                      </a:endParaRPr>
                    </a:p>
                  </a:txBody>
                  <a:tcPr marL="0" marR="0" marT="41275" marB="0">
                    <a:lnT w="9525">
                      <a:solidFill>
                        <a:srgbClr val="FFFFFF"/>
                      </a:solidFill>
                      <a:prstDash val="solid"/>
                    </a:lnT>
                    <a:lnB w="19050">
                      <a:solidFill>
                        <a:srgbClr val="FFFFFF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189865" algn="ctr">
                        <a:lnSpc>
                          <a:spcPct val="100000"/>
                        </a:lnSpc>
                        <a:spcBef>
                          <a:spcPts val="325"/>
                        </a:spcBef>
                      </a:pPr>
                      <a:r>
                        <a:rPr sz="900" spc="-25" dirty="0">
                          <a:solidFill>
                            <a:srgbClr val="939598"/>
                          </a:solidFill>
                          <a:latin typeface="Poppins"/>
                          <a:cs typeface="Poppins"/>
                        </a:rPr>
                        <a:t>270</a:t>
                      </a:r>
                      <a:endParaRPr sz="900">
                        <a:latin typeface="Poppins"/>
                        <a:cs typeface="Poppins"/>
                      </a:endParaRPr>
                    </a:p>
                  </a:txBody>
                  <a:tcPr marL="0" marR="0" marT="41275" marB="0">
                    <a:lnT w="9525">
                      <a:solidFill>
                        <a:srgbClr val="FFFFFF"/>
                      </a:solidFill>
                      <a:prstDash val="solid"/>
                    </a:lnT>
                    <a:lnB w="19050">
                      <a:solidFill>
                        <a:srgbClr val="FFFFFF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97485" algn="ctr">
                        <a:lnSpc>
                          <a:spcPct val="100000"/>
                        </a:lnSpc>
                        <a:spcBef>
                          <a:spcPts val="325"/>
                        </a:spcBef>
                      </a:pPr>
                      <a:r>
                        <a:rPr sz="900" spc="-50" dirty="0">
                          <a:solidFill>
                            <a:srgbClr val="939598"/>
                          </a:solidFill>
                          <a:latin typeface="Poppins"/>
                          <a:cs typeface="Poppins"/>
                        </a:rPr>
                        <a:t>3</a:t>
                      </a:r>
                      <a:endParaRPr sz="900">
                        <a:latin typeface="Poppins"/>
                        <a:cs typeface="Poppins"/>
                      </a:endParaRPr>
                    </a:p>
                  </a:txBody>
                  <a:tcPr marL="0" marR="0" marT="41275" marB="0">
                    <a:lnT w="9525">
                      <a:solidFill>
                        <a:srgbClr val="FFFFFF"/>
                      </a:solidFill>
                      <a:prstDash val="solid"/>
                    </a:lnT>
                    <a:lnB w="19050">
                      <a:solidFill>
                        <a:srgbClr val="FFFFFF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6985" algn="ctr">
                        <a:lnSpc>
                          <a:spcPct val="100000"/>
                        </a:lnSpc>
                        <a:spcBef>
                          <a:spcPts val="325"/>
                        </a:spcBef>
                      </a:pPr>
                      <a:r>
                        <a:rPr sz="900" spc="-25" dirty="0">
                          <a:solidFill>
                            <a:srgbClr val="939598"/>
                          </a:solidFill>
                          <a:latin typeface="Poppins"/>
                          <a:cs typeface="Poppins"/>
                        </a:rPr>
                        <a:t>48</a:t>
                      </a:r>
                      <a:endParaRPr sz="900">
                        <a:latin typeface="Poppins"/>
                        <a:cs typeface="Poppins"/>
                      </a:endParaRPr>
                    </a:p>
                  </a:txBody>
                  <a:tcPr marL="0" marR="0" marT="41275" marB="0">
                    <a:lnT w="9525">
                      <a:solidFill>
                        <a:srgbClr val="FFFFFF"/>
                      </a:solidFill>
                      <a:prstDash val="solid"/>
                    </a:lnT>
                    <a:lnB w="19050">
                      <a:solidFill>
                        <a:srgbClr val="FFFFFF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13995">
                <a:tc>
                  <a:txBody>
                    <a:bodyPr/>
                    <a:lstStyle/>
                    <a:p>
                      <a:pPr marR="91440" algn="ctr">
                        <a:lnSpc>
                          <a:spcPct val="100000"/>
                        </a:lnSpc>
                        <a:spcBef>
                          <a:spcPts val="335"/>
                        </a:spcBef>
                      </a:pPr>
                      <a:r>
                        <a:rPr sz="900" spc="-10" dirty="0">
                          <a:solidFill>
                            <a:srgbClr val="232D69"/>
                          </a:solidFill>
                          <a:latin typeface="Poppins Medium"/>
                          <a:cs typeface="Poppins Medium"/>
                        </a:rPr>
                        <a:t>Total</a:t>
                      </a:r>
                      <a:endParaRPr sz="900">
                        <a:latin typeface="Poppins Medium"/>
                        <a:cs typeface="Poppins Medium"/>
                      </a:endParaRPr>
                    </a:p>
                  </a:txBody>
                  <a:tcPr marL="0" marR="0" marT="42545" marB="0">
                    <a:lnT w="19050">
                      <a:solidFill>
                        <a:srgbClr val="FFFFFF"/>
                      </a:solidFill>
                      <a:prstDash val="solid"/>
                    </a:lnT>
                    <a:lnB w="19050">
                      <a:solidFill>
                        <a:srgbClr val="FFFFFF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231775" algn="r">
                        <a:lnSpc>
                          <a:spcPct val="100000"/>
                        </a:lnSpc>
                        <a:spcBef>
                          <a:spcPts val="335"/>
                        </a:spcBef>
                      </a:pPr>
                      <a:r>
                        <a:rPr sz="900" spc="-25" dirty="0">
                          <a:solidFill>
                            <a:srgbClr val="232D69"/>
                          </a:solidFill>
                          <a:latin typeface="Poppins Medium"/>
                          <a:cs typeface="Poppins Medium"/>
                        </a:rPr>
                        <a:t>32</a:t>
                      </a:r>
                      <a:endParaRPr sz="900">
                        <a:latin typeface="Poppins Medium"/>
                        <a:cs typeface="Poppins Medium"/>
                      </a:endParaRPr>
                    </a:p>
                  </a:txBody>
                  <a:tcPr marL="0" marR="0" marT="42545" marB="0">
                    <a:lnT w="19050">
                      <a:solidFill>
                        <a:srgbClr val="FFFFFF"/>
                      </a:solidFill>
                      <a:prstDash val="solid"/>
                    </a:lnT>
                    <a:lnB w="19050">
                      <a:solidFill>
                        <a:srgbClr val="FFFFFF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189865" algn="ctr">
                        <a:lnSpc>
                          <a:spcPct val="100000"/>
                        </a:lnSpc>
                        <a:spcBef>
                          <a:spcPts val="335"/>
                        </a:spcBef>
                      </a:pPr>
                      <a:r>
                        <a:rPr sz="900" spc="-20" dirty="0">
                          <a:solidFill>
                            <a:srgbClr val="232D69"/>
                          </a:solidFill>
                          <a:latin typeface="Poppins Medium"/>
                          <a:cs typeface="Poppins Medium"/>
                        </a:rPr>
                        <a:t>9299</a:t>
                      </a:r>
                      <a:endParaRPr sz="900">
                        <a:latin typeface="Poppins Medium"/>
                        <a:cs typeface="Poppins Medium"/>
                      </a:endParaRPr>
                    </a:p>
                  </a:txBody>
                  <a:tcPr marL="0" marR="0" marT="42545" marB="0">
                    <a:lnT w="19050">
                      <a:solidFill>
                        <a:srgbClr val="FFFFFF"/>
                      </a:solidFill>
                      <a:prstDash val="solid"/>
                    </a:lnT>
                    <a:lnB w="19050">
                      <a:solidFill>
                        <a:srgbClr val="FFFFFF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231775" algn="r">
                        <a:lnSpc>
                          <a:spcPct val="100000"/>
                        </a:lnSpc>
                        <a:spcBef>
                          <a:spcPts val="335"/>
                        </a:spcBef>
                      </a:pPr>
                      <a:r>
                        <a:rPr sz="900" spc="-25" dirty="0">
                          <a:solidFill>
                            <a:srgbClr val="232D69"/>
                          </a:solidFill>
                          <a:latin typeface="Poppins Medium"/>
                          <a:cs typeface="Poppins Medium"/>
                        </a:rPr>
                        <a:t>23</a:t>
                      </a:r>
                      <a:endParaRPr sz="900">
                        <a:latin typeface="Poppins Medium"/>
                        <a:cs typeface="Poppins Medium"/>
                      </a:endParaRPr>
                    </a:p>
                  </a:txBody>
                  <a:tcPr marL="0" marR="0" marT="42545" marB="0">
                    <a:lnT w="19050">
                      <a:solidFill>
                        <a:srgbClr val="FFFFFF"/>
                      </a:solidFill>
                      <a:prstDash val="solid"/>
                    </a:lnT>
                    <a:lnB w="19050">
                      <a:solidFill>
                        <a:srgbClr val="FFFFFF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189865" algn="ctr">
                        <a:lnSpc>
                          <a:spcPct val="100000"/>
                        </a:lnSpc>
                        <a:spcBef>
                          <a:spcPts val="335"/>
                        </a:spcBef>
                      </a:pPr>
                      <a:r>
                        <a:rPr sz="900" spc="-25" dirty="0">
                          <a:solidFill>
                            <a:srgbClr val="232D69"/>
                          </a:solidFill>
                          <a:latin typeface="Poppins Medium"/>
                          <a:cs typeface="Poppins Medium"/>
                        </a:rPr>
                        <a:t>520</a:t>
                      </a:r>
                      <a:endParaRPr sz="900">
                        <a:latin typeface="Poppins Medium"/>
                        <a:cs typeface="Poppins Medium"/>
                      </a:endParaRPr>
                    </a:p>
                  </a:txBody>
                  <a:tcPr marL="0" marR="0" marT="42545" marB="0">
                    <a:lnT w="19050">
                      <a:solidFill>
                        <a:srgbClr val="FFFFFF"/>
                      </a:solidFill>
                      <a:prstDash val="solid"/>
                    </a:lnT>
                    <a:lnB w="19050">
                      <a:solidFill>
                        <a:srgbClr val="FFFFFF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229235" algn="r">
                        <a:lnSpc>
                          <a:spcPct val="100000"/>
                        </a:lnSpc>
                        <a:spcBef>
                          <a:spcPts val="335"/>
                        </a:spcBef>
                      </a:pPr>
                      <a:r>
                        <a:rPr sz="900" spc="-25" dirty="0">
                          <a:solidFill>
                            <a:srgbClr val="232D69"/>
                          </a:solidFill>
                          <a:latin typeface="Poppins Medium"/>
                          <a:cs typeface="Poppins Medium"/>
                        </a:rPr>
                        <a:t>20</a:t>
                      </a:r>
                      <a:endParaRPr sz="900">
                        <a:latin typeface="Poppins Medium"/>
                        <a:cs typeface="Poppins Medium"/>
                      </a:endParaRPr>
                    </a:p>
                  </a:txBody>
                  <a:tcPr marL="0" marR="0" marT="42545" marB="0">
                    <a:lnT w="19050">
                      <a:solidFill>
                        <a:srgbClr val="FFFFFF"/>
                      </a:solidFill>
                      <a:prstDash val="solid"/>
                    </a:lnT>
                    <a:lnB w="19050">
                      <a:solidFill>
                        <a:srgbClr val="FFFFFF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189865" algn="ctr">
                        <a:lnSpc>
                          <a:spcPct val="100000"/>
                        </a:lnSpc>
                        <a:spcBef>
                          <a:spcPts val="335"/>
                        </a:spcBef>
                      </a:pPr>
                      <a:r>
                        <a:rPr sz="900" spc="-20" dirty="0">
                          <a:solidFill>
                            <a:srgbClr val="232D69"/>
                          </a:solidFill>
                          <a:latin typeface="Poppins Medium"/>
                          <a:cs typeface="Poppins Medium"/>
                        </a:rPr>
                        <a:t>1072</a:t>
                      </a:r>
                      <a:endParaRPr sz="900">
                        <a:latin typeface="Poppins Medium"/>
                        <a:cs typeface="Poppins Medium"/>
                      </a:endParaRPr>
                    </a:p>
                  </a:txBody>
                  <a:tcPr marL="0" marR="0" marT="42545" marB="0">
                    <a:lnT w="19050">
                      <a:solidFill>
                        <a:srgbClr val="FFFFFF"/>
                      </a:solidFill>
                      <a:prstDash val="solid"/>
                    </a:lnT>
                    <a:lnB w="19050">
                      <a:solidFill>
                        <a:srgbClr val="FFFFFF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97485" algn="ctr">
                        <a:lnSpc>
                          <a:spcPct val="100000"/>
                        </a:lnSpc>
                        <a:spcBef>
                          <a:spcPts val="335"/>
                        </a:spcBef>
                      </a:pPr>
                      <a:r>
                        <a:rPr sz="900" spc="-25" dirty="0">
                          <a:solidFill>
                            <a:srgbClr val="232D69"/>
                          </a:solidFill>
                          <a:latin typeface="Poppins Medium"/>
                          <a:cs typeface="Poppins Medium"/>
                        </a:rPr>
                        <a:t>14</a:t>
                      </a:r>
                      <a:endParaRPr sz="900">
                        <a:latin typeface="Poppins Medium"/>
                        <a:cs typeface="Poppins Medium"/>
                      </a:endParaRPr>
                    </a:p>
                  </a:txBody>
                  <a:tcPr marL="0" marR="0" marT="42545" marB="0">
                    <a:lnT w="19050">
                      <a:solidFill>
                        <a:srgbClr val="FFFFFF"/>
                      </a:solidFill>
                      <a:prstDash val="solid"/>
                    </a:lnT>
                    <a:lnB w="19050">
                      <a:solidFill>
                        <a:srgbClr val="FFFFFF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6985" algn="ctr">
                        <a:lnSpc>
                          <a:spcPct val="100000"/>
                        </a:lnSpc>
                        <a:spcBef>
                          <a:spcPts val="335"/>
                        </a:spcBef>
                      </a:pPr>
                      <a:r>
                        <a:rPr sz="900" spc="-25" dirty="0">
                          <a:solidFill>
                            <a:srgbClr val="232D69"/>
                          </a:solidFill>
                          <a:latin typeface="Poppins Medium"/>
                          <a:cs typeface="Poppins Medium"/>
                        </a:rPr>
                        <a:t>309</a:t>
                      </a:r>
                      <a:endParaRPr sz="900">
                        <a:latin typeface="Poppins Medium"/>
                        <a:cs typeface="Poppins Medium"/>
                      </a:endParaRPr>
                    </a:p>
                  </a:txBody>
                  <a:tcPr marL="0" marR="0" marT="42545" marB="0">
                    <a:lnT w="19050">
                      <a:solidFill>
                        <a:srgbClr val="FFFFFF"/>
                      </a:solidFill>
                      <a:prstDash val="solid"/>
                    </a:lnT>
                    <a:lnB w="19050">
                      <a:solidFill>
                        <a:srgbClr val="FFFFFF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13995">
                <a:tc>
                  <a:txBody>
                    <a:bodyPr/>
                    <a:lstStyle/>
                    <a:p>
                      <a:pPr marR="91440" algn="ctr">
                        <a:lnSpc>
                          <a:spcPct val="100000"/>
                        </a:lnSpc>
                        <a:spcBef>
                          <a:spcPts val="345"/>
                        </a:spcBef>
                      </a:pPr>
                      <a:r>
                        <a:rPr sz="900" dirty="0">
                          <a:solidFill>
                            <a:srgbClr val="232D69"/>
                          </a:solidFill>
                          <a:latin typeface="Poppins Medium"/>
                          <a:cs typeface="Poppins Medium"/>
                        </a:rPr>
                        <a:t>Total</a:t>
                      </a:r>
                      <a:r>
                        <a:rPr sz="900" spc="-15" dirty="0">
                          <a:solidFill>
                            <a:srgbClr val="232D69"/>
                          </a:solidFill>
                          <a:latin typeface="Poppins Medium"/>
                          <a:cs typeface="Poppins Medium"/>
                        </a:rPr>
                        <a:t> </a:t>
                      </a:r>
                      <a:r>
                        <a:rPr sz="900" dirty="0">
                          <a:solidFill>
                            <a:srgbClr val="232D69"/>
                          </a:solidFill>
                          <a:latin typeface="Poppins Medium"/>
                          <a:cs typeface="Poppins Medium"/>
                        </a:rPr>
                        <a:t>(w/o</a:t>
                      </a:r>
                      <a:r>
                        <a:rPr sz="900" spc="-10" dirty="0">
                          <a:solidFill>
                            <a:srgbClr val="232D69"/>
                          </a:solidFill>
                          <a:latin typeface="Poppins Medium"/>
                          <a:cs typeface="Poppins Medium"/>
                        </a:rPr>
                        <a:t> </a:t>
                      </a:r>
                      <a:r>
                        <a:rPr sz="900" spc="-20" dirty="0">
                          <a:solidFill>
                            <a:srgbClr val="232D69"/>
                          </a:solidFill>
                          <a:latin typeface="Poppins Medium"/>
                          <a:cs typeface="Poppins Medium"/>
                        </a:rPr>
                        <a:t>KFK)</a:t>
                      </a:r>
                      <a:endParaRPr sz="900">
                        <a:latin typeface="Poppins Medium"/>
                        <a:cs typeface="Poppins Medium"/>
                      </a:endParaRPr>
                    </a:p>
                  </a:txBody>
                  <a:tcPr marL="0" marR="0" marT="43815" marB="0">
                    <a:lnT w="19050">
                      <a:solidFill>
                        <a:srgbClr val="FFFFFF"/>
                      </a:solidFill>
                      <a:prstDash val="solid"/>
                    </a:lnT>
                    <a:lnB w="19050">
                      <a:solidFill>
                        <a:srgbClr val="FFFFFF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229235" algn="r">
                        <a:lnSpc>
                          <a:spcPct val="100000"/>
                        </a:lnSpc>
                        <a:spcBef>
                          <a:spcPts val="345"/>
                        </a:spcBef>
                      </a:pPr>
                      <a:r>
                        <a:rPr sz="900" spc="-25" dirty="0">
                          <a:solidFill>
                            <a:srgbClr val="232D69"/>
                          </a:solidFill>
                          <a:latin typeface="Poppins Medium"/>
                          <a:cs typeface="Poppins Medium"/>
                        </a:rPr>
                        <a:t>25</a:t>
                      </a:r>
                      <a:endParaRPr sz="900">
                        <a:latin typeface="Poppins Medium"/>
                        <a:cs typeface="Poppins Medium"/>
                      </a:endParaRPr>
                    </a:p>
                  </a:txBody>
                  <a:tcPr marL="0" marR="0" marT="43815" marB="0">
                    <a:lnT w="19050">
                      <a:solidFill>
                        <a:srgbClr val="FFFFFF"/>
                      </a:solidFill>
                      <a:prstDash val="solid"/>
                    </a:lnT>
                    <a:lnB w="19050">
                      <a:solidFill>
                        <a:srgbClr val="FFFFFF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189865" algn="ctr">
                        <a:lnSpc>
                          <a:spcPct val="100000"/>
                        </a:lnSpc>
                        <a:spcBef>
                          <a:spcPts val="350"/>
                        </a:spcBef>
                      </a:pPr>
                      <a:r>
                        <a:rPr sz="900" spc="-20" dirty="0">
                          <a:solidFill>
                            <a:srgbClr val="232D69"/>
                          </a:solidFill>
                          <a:latin typeface="Poppins Medium"/>
                          <a:cs typeface="Poppins Medium"/>
                        </a:rPr>
                        <a:t>4244</a:t>
                      </a:r>
                      <a:endParaRPr sz="900">
                        <a:latin typeface="Poppins Medium"/>
                        <a:cs typeface="Poppins Medium"/>
                      </a:endParaRPr>
                    </a:p>
                  </a:txBody>
                  <a:tcPr marL="0" marR="0" marT="44450" marB="0">
                    <a:lnT w="19050">
                      <a:solidFill>
                        <a:srgbClr val="FFFFFF"/>
                      </a:solidFill>
                      <a:prstDash val="solid"/>
                    </a:lnT>
                    <a:lnB w="19050">
                      <a:solidFill>
                        <a:srgbClr val="FFFFFF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229235" algn="r">
                        <a:lnSpc>
                          <a:spcPct val="100000"/>
                        </a:lnSpc>
                        <a:spcBef>
                          <a:spcPts val="345"/>
                        </a:spcBef>
                      </a:pPr>
                      <a:r>
                        <a:rPr sz="900" spc="-25" dirty="0">
                          <a:solidFill>
                            <a:srgbClr val="232D69"/>
                          </a:solidFill>
                          <a:latin typeface="Poppins Medium"/>
                          <a:cs typeface="Poppins Medium"/>
                        </a:rPr>
                        <a:t>20</a:t>
                      </a:r>
                      <a:endParaRPr sz="900">
                        <a:latin typeface="Poppins Medium"/>
                        <a:cs typeface="Poppins Medium"/>
                      </a:endParaRPr>
                    </a:p>
                  </a:txBody>
                  <a:tcPr marL="0" marR="0" marT="43815" marB="0">
                    <a:lnT w="19050">
                      <a:solidFill>
                        <a:srgbClr val="FFFFFF"/>
                      </a:solidFill>
                      <a:prstDash val="solid"/>
                    </a:lnT>
                    <a:lnB w="19050">
                      <a:solidFill>
                        <a:srgbClr val="FFFFFF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189865" algn="ctr">
                        <a:lnSpc>
                          <a:spcPct val="100000"/>
                        </a:lnSpc>
                        <a:spcBef>
                          <a:spcPts val="350"/>
                        </a:spcBef>
                      </a:pPr>
                      <a:r>
                        <a:rPr sz="900" spc="-25" dirty="0">
                          <a:solidFill>
                            <a:srgbClr val="232D69"/>
                          </a:solidFill>
                          <a:latin typeface="Poppins Medium"/>
                          <a:cs typeface="Poppins Medium"/>
                        </a:rPr>
                        <a:t>416</a:t>
                      </a:r>
                      <a:endParaRPr sz="900">
                        <a:latin typeface="Poppins Medium"/>
                        <a:cs typeface="Poppins Medium"/>
                      </a:endParaRPr>
                    </a:p>
                  </a:txBody>
                  <a:tcPr marL="0" marR="0" marT="44450" marB="0">
                    <a:lnT w="19050">
                      <a:solidFill>
                        <a:srgbClr val="FFFFFF"/>
                      </a:solidFill>
                      <a:prstDash val="solid"/>
                    </a:lnT>
                    <a:lnB w="19050">
                      <a:solidFill>
                        <a:srgbClr val="FFFFFF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241935" algn="r">
                        <a:lnSpc>
                          <a:spcPct val="100000"/>
                        </a:lnSpc>
                        <a:spcBef>
                          <a:spcPts val="345"/>
                        </a:spcBef>
                      </a:pPr>
                      <a:r>
                        <a:rPr sz="900" spc="-25" dirty="0">
                          <a:solidFill>
                            <a:srgbClr val="232D69"/>
                          </a:solidFill>
                          <a:latin typeface="Poppins Medium"/>
                          <a:cs typeface="Poppins Medium"/>
                        </a:rPr>
                        <a:t>18</a:t>
                      </a:r>
                      <a:endParaRPr sz="900">
                        <a:latin typeface="Poppins Medium"/>
                        <a:cs typeface="Poppins Medium"/>
                      </a:endParaRPr>
                    </a:p>
                  </a:txBody>
                  <a:tcPr marL="0" marR="0" marT="43815" marB="0">
                    <a:lnT w="19050">
                      <a:solidFill>
                        <a:srgbClr val="FFFFFF"/>
                      </a:solidFill>
                      <a:prstDash val="solid"/>
                    </a:lnT>
                    <a:lnB w="19050">
                      <a:solidFill>
                        <a:srgbClr val="FFFFFF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189865" algn="ctr">
                        <a:lnSpc>
                          <a:spcPct val="100000"/>
                        </a:lnSpc>
                        <a:spcBef>
                          <a:spcPts val="350"/>
                        </a:spcBef>
                      </a:pPr>
                      <a:r>
                        <a:rPr sz="900" spc="-25" dirty="0">
                          <a:solidFill>
                            <a:srgbClr val="232D69"/>
                          </a:solidFill>
                          <a:latin typeface="Poppins Medium"/>
                          <a:cs typeface="Poppins Medium"/>
                        </a:rPr>
                        <a:t>802</a:t>
                      </a:r>
                      <a:endParaRPr sz="900">
                        <a:latin typeface="Poppins Medium"/>
                        <a:cs typeface="Poppins Medium"/>
                      </a:endParaRPr>
                    </a:p>
                  </a:txBody>
                  <a:tcPr marL="0" marR="0" marT="44450" marB="0">
                    <a:lnT w="19050">
                      <a:solidFill>
                        <a:srgbClr val="FFFFFF"/>
                      </a:solidFill>
                      <a:prstDash val="solid"/>
                    </a:lnT>
                    <a:lnB w="19050">
                      <a:solidFill>
                        <a:srgbClr val="FFFFFF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97485" algn="ctr">
                        <a:lnSpc>
                          <a:spcPct val="100000"/>
                        </a:lnSpc>
                        <a:spcBef>
                          <a:spcPts val="345"/>
                        </a:spcBef>
                      </a:pPr>
                      <a:r>
                        <a:rPr sz="900" spc="-25" dirty="0">
                          <a:solidFill>
                            <a:srgbClr val="232D69"/>
                          </a:solidFill>
                          <a:latin typeface="Poppins Medium"/>
                          <a:cs typeface="Poppins Medium"/>
                        </a:rPr>
                        <a:t>11</a:t>
                      </a:r>
                      <a:endParaRPr sz="900">
                        <a:latin typeface="Poppins Medium"/>
                        <a:cs typeface="Poppins Medium"/>
                      </a:endParaRPr>
                    </a:p>
                  </a:txBody>
                  <a:tcPr marL="0" marR="0" marT="43815" marB="0">
                    <a:lnT w="19050">
                      <a:solidFill>
                        <a:srgbClr val="FFFFFF"/>
                      </a:solidFill>
                      <a:prstDash val="solid"/>
                    </a:lnT>
                    <a:lnB w="19050">
                      <a:solidFill>
                        <a:srgbClr val="FFFFFF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6985" algn="ctr">
                        <a:lnSpc>
                          <a:spcPct val="100000"/>
                        </a:lnSpc>
                        <a:spcBef>
                          <a:spcPts val="350"/>
                        </a:spcBef>
                      </a:pPr>
                      <a:r>
                        <a:rPr sz="900" spc="-25" dirty="0">
                          <a:solidFill>
                            <a:srgbClr val="232D69"/>
                          </a:solidFill>
                          <a:latin typeface="Poppins Medium"/>
                          <a:cs typeface="Poppins Medium"/>
                        </a:rPr>
                        <a:t>261</a:t>
                      </a:r>
                      <a:endParaRPr sz="900">
                        <a:latin typeface="Poppins Medium"/>
                        <a:cs typeface="Poppins Medium"/>
                      </a:endParaRPr>
                    </a:p>
                  </a:txBody>
                  <a:tcPr marL="0" marR="0" marT="44450" marB="0">
                    <a:lnT w="19050">
                      <a:solidFill>
                        <a:srgbClr val="FFFFFF"/>
                      </a:solidFill>
                      <a:prstDash val="solid"/>
                    </a:lnT>
                    <a:lnB w="19050">
                      <a:solidFill>
                        <a:srgbClr val="FFFFFF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</a:tbl>
          </a:graphicData>
        </a:graphic>
      </p:graphicFrame>
      <p:grpSp>
        <p:nvGrpSpPr>
          <p:cNvPr id="31" name="object 31"/>
          <p:cNvGrpSpPr/>
          <p:nvPr/>
        </p:nvGrpSpPr>
        <p:grpSpPr>
          <a:xfrm>
            <a:off x="7924248" y="-4762"/>
            <a:ext cx="4265930" cy="6510020"/>
            <a:chOff x="7924248" y="-4762"/>
            <a:chExt cx="4265930" cy="6510020"/>
          </a:xfrm>
        </p:grpSpPr>
        <p:sp>
          <p:nvSpPr>
            <p:cNvPr id="32" name="object 32"/>
            <p:cNvSpPr/>
            <p:nvPr/>
          </p:nvSpPr>
          <p:spPr>
            <a:xfrm>
              <a:off x="7924248" y="-113"/>
              <a:ext cx="4265295" cy="4448810"/>
            </a:xfrm>
            <a:custGeom>
              <a:avLst/>
              <a:gdLst/>
              <a:ahLst/>
              <a:cxnLst/>
              <a:rect l="l" t="t" r="r" b="b"/>
              <a:pathLst>
                <a:path w="4265295" h="4448810">
                  <a:moveTo>
                    <a:pt x="4265002" y="0"/>
                  </a:moveTo>
                  <a:lnTo>
                    <a:pt x="0" y="0"/>
                  </a:lnTo>
                  <a:lnTo>
                    <a:pt x="86943" y="48528"/>
                  </a:lnTo>
                  <a:lnTo>
                    <a:pt x="173507" y="97953"/>
                  </a:lnTo>
                  <a:lnTo>
                    <a:pt x="259686" y="148274"/>
                  </a:lnTo>
                  <a:lnTo>
                    <a:pt x="345471" y="199490"/>
                  </a:lnTo>
                  <a:lnTo>
                    <a:pt x="430857" y="251602"/>
                  </a:lnTo>
                  <a:lnTo>
                    <a:pt x="515837" y="304610"/>
                  </a:lnTo>
                  <a:lnTo>
                    <a:pt x="600403" y="358512"/>
                  </a:lnTo>
                  <a:lnTo>
                    <a:pt x="684548" y="413310"/>
                  </a:lnTo>
                  <a:lnTo>
                    <a:pt x="768266" y="469003"/>
                  </a:lnTo>
                  <a:lnTo>
                    <a:pt x="851551" y="525590"/>
                  </a:lnTo>
                  <a:lnTo>
                    <a:pt x="934394" y="583073"/>
                  </a:lnTo>
                  <a:lnTo>
                    <a:pt x="1016789" y="641449"/>
                  </a:lnTo>
                  <a:lnTo>
                    <a:pt x="1098729" y="700721"/>
                  </a:lnTo>
                  <a:lnTo>
                    <a:pt x="1180208" y="760887"/>
                  </a:lnTo>
                  <a:lnTo>
                    <a:pt x="1261217" y="821947"/>
                  </a:lnTo>
                  <a:lnTo>
                    <a:pt x="1341752" y="883901"/>
                  </a:lnTo>
                  <a:lnTo>
                    <a:pt x="1421804" y="946749"/>
                  </a:lnTo>
                  <a:lnTo>
                    <a:pt x="1501366" y="1010491"/>
                  </a:lnTo>
                  <a:lnTo>
                    <a:pt x="1580432" y="1075127"/>
                  </a:lnTo>
                  <a:lnTo>
                    <a:pt x="1658995" y="1140656"/>
                  </a:lnTo>
                  <a:lnTo>
                    <a:pt x="1737048" y="1207079"/>
                  </a:lnTo>
                  <a:lnTo>
                    <a:pt x="1814584" y="1274395"/>
                  </a:lnTo>
                  <a:lnTo>
                    <a:pt x="1853156" y="1308388"/>
                  </a:lnTo>
                  <a:lnTo>
                    <a:pt x="1891596" y="1342604"/>
                  </a:lnTo>
                  <a:lnTo>
                    <a:pt x="1929904" y="1377044"/>
                  </a:lnTo>
                  <a:lnTo>
                    <a:pt x="1968078" y="1411707"/>
                  </a:lnTo>
                  <a:lnTo>
                    <a:pt x="2006117" y="1446593"/>
                  </a:lnTo>
                  <a:lnTo>
                    <a:pt x="2044021" y="1481702"/>
                  </a:lnTo>
                  <a:lnTo>
                    <a:pt x="2081789" y="1517035"/>
                  </a:lnTo>
                  <a:lnTo>
                    <a:pt x="2119421" y="1552590"/>
                  </a:lnTo>
                  <a:lnTo>
                    <a:pt x="2156914" y="1588369"/>
                  </a:lnTo>
                  <a:lnTo>
                    <a:pt x="2194268" y="1624371"/>
                  </a:lnTo>
                  <a:lnTo>
                    <a:pt x="2231483" y="1660596"/>
                  </a:lnTo>
                  <a:lnTo>
                    <a:pt x="2268558" y="1697045"/>
                  </a:lnTo>
                  <a:lnTo>
                    <a:pt x="2305491" y="1733716"/>
                  </a:lnTo>
                  <a:lnTo>
                    <a:pt x="2342282" y="1770610"/>
                  </a:lnTo>
                  <a:lnTo>
                    <a:pt x="2378930" y="1807728"/>
                  </a:lnTo>
                  <a:lnTo>
                    <a:pt x="2415434" y="1845068"/>
                  </a:lnTo>
                  <a:lnTo>
                    <a:pt x="2451793" y="1882632"/>
                  </a:lnTo>
                  <a:lnTo>
                    <a:pt x="2488007" y="1920419"/>
                  </a:lnTo>
                  <a:lnTo>
                    <a:pt x="2524074" y="1958428"/>
                  </a:lnTo>
                  <a:lnTo>
                    <a:pt x="2559846" y="1996502"/>
                  </a:lnTo>
                  <a:lnTo>
                    <a:pt x="2595388" y="2034709"/>
                  </a:lnTo>
                  <a:lnTo>
                    <a:pt x="2630701" y="2073047"/>
                  </a:lnTo>
                  <a:lnTo>
                    <a:pt x="2665784" y="2111516"/>
                  </a:lnTo>
                  <a:lnTo>
                    <a:pt x="2700638" y="2150116"/>
                  </a:lnTo>
                  <a:lnTo>
                    <a:pt x="2735261" y="2188844"/>
                  </a:lnTo>
                  <a:lnTo>
                    <a:pt x="2769656" y="2227701"/>
                  </a:lnTo>
                  <a:lnTo>
                    <a:pt x="2803820" y="2266686"/>
                  </a:lnTo>
                  <a:lnTo>
                    <a:pt x="2837756" y="2305797"/>
                  </a:lnTo>
                  <a:lnTo>
                    <a:pt x="2871462" y="2345034"/>
                  </a:lnTo>
                  <a:lnTo>
                    <a:pt x="2904938" y="2384396"/>
                  </a:lnTo>
                  <a:lnTo>
                    <a:pt x="2938185" y="2423882"/>
                  </a:lnTo>
                  <a:lnTo>
                    <a:pt x="2971203" y="2463491"/>
                  </a:lnTo>
                  <a:lnTo>
                    <a:pt x="3003991" y="2503223"/>
                  </a:lnTo>
                  <a:lnTo>
                    <a:pt x="3068881" y="2583050"/>
                  </a:lnTo>
                  <a:lnTo>
                    <a:pt x="3132853" y="2663356"/>
                  </a:lnTo>
                  <a:lnTo>
                    <a:pt x="3195909" y="2744135"/>
                  </a:lnTo>
                  <a:lnTo>
                    <a:pt x="3258049" y="2825379"/>
                  </a:lnTo>
                  <a:lnTo>
                    <a:pt x="3319272" y="2907082"/>
                  </a:lnTo>
                  <a:lnTo>
                    <a:pt x="3379580" y="2989237"/>
                  </a:lnTo>
                  <a:lnTo>
                    <a:pt x="3438973" y="3071838"/>
                  </a:lnTo>
                  <a:lnTo>
                    <a:pt x="3497451" y="3154876"/>
                  </a:lnTo>
                  <a:lnTo>
                    <a:pt x="3555014" y="3238346"/>
                  </a:lnTo>
                  <a:lnTo>
                    <a:pt x="3611662" y="3322241"/>
                  </a:lnTo>
                  <a:lnTo>
                    <a:pt x="3667396" y="3406554"/>
                  </a:lnTo>
                  <a:lnTo>
                    <a:pt x="3722217" y="3491277"/>
                  </a:lnTo>
                  <a:lnTo>
                    <a:pt x="3776123" y="3576405"/>
                  </a:lnTo>
                  <a:lnTo>
                    <a:pt x="3829117" y="3661929"/>
                  </a:lnTo>
                  <a:lnTo>
                    <a:pt x="3881197" y="3747845"/>
                  </a:lnTo>
                  <a:lnTo>
                    <a:pt x="3932364" y="3834144"/>
                  </a:lnTo>
                  <a:lnTo>
                    <a:pt x="3982619" y="3920819"/>
                  </a:lnTo>
                  <a:lnTo>
                    <a:pt x="4031962" y="4007865"/>
                  </a:lnTo>
                  <a:lnTo>
                    <a:pt x="4080393" y="4095274"/>
                  </a:lnTo>
                  <a:lnTo>
                    <a:pt x="4127912" y="4183039"/>
                  </a:lnTo>
                  <a:lnTo>
                    <a:pt x="4174520" y="4271153"/>
                  </a:lnTo>
                  <a:lnTo>
                    <a:pt x="4220216" y="4359610"/>
                  </a:lnTo>
                  <a:lnTo>
                    <a:pt x="4265002" y="4448403"/>
                  </a:lnTo>
                  <a:lnTo>
                    <a:pt x="4265002" y="0"/>
                  </a:lnTo>
                  <a:close/>
                </a:path>
              </a:pathLst>
            </a:custGeom>
            <a:solidFill>
              <a:srgbClr val="232D6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3" name="object 33"/>
            <p:cNvSpPr/>
            <p:nvPr/>
          </p:nvSpPr>
          <p:spPr>
            <a:xfrm>
              <a:off x="10290928" y="603578"/>
              <a:ext cx="833119" cy="655320"/>
            </a:xfrm>
            <a:custGeom>
              <a:avLst/>
              <a:gdLst/>
              <a:ahLst/>
              <a:cxnLst/>
              <a:rect l="l" t="t" r="r" b="b"/>
              <a:pathLst>
                <a:path w="833120" h="655319">
                  <a:moveTo>
                    <a:pt x="415861" y="0"/>
                  </a:moveTo>
                  <a:lnTo>
                    <a:pt x="226415" y="297726"/>
                  </a:lnTo>
                  <a:lnTo>
                    <a:pt x="255041" y="342811"/>
                  </a:lnTo>
                  <a:lnTo>
                    <a:pt x="374777" y="297713"/>
                  </a:lnTo>
                  <a:lnTo>
                    <a:pt x="372973" y="292900"/>
                  </a:lnTo>
                  <a:lnTo>
                    <a:pt x="371944" y="287693"/>
                  </a:lnTo>
                  <a:lnTo>
                    <a:pt x="371944" y="282244"/>
                  </a:lnTo>
                  <a:lnTo>
                    <a:pt x="375395" y="265147"/>
                  </a:lnTo>
                  <a:lnTo>
                    <a:pt x="384806" y="251183"/>
                  </a:lnTo>
                  <a:lnTo>
                    <a:pt x="398766" y="241768"/>
                  </a:lnTo>
                  <a:lnTo>
                    <a:pt x="415861" y="238315"/>
                  </a:lnTo>
                  <a:lnTo>
                    <a:pt x="432947" y="241768"/>
                  </a:lnTo>
                  <a:lnTo>
                    <a:pt x="446898" y="251183"/>
                  </a:lnTo>
                  <a:lnTo>
                    <a:pt x="456304" y="265147"/>
                  </a:lnTo>
                  <a:lnTo>
                    <a:pt x="459752" y="282244"/>
                  </a:lnTo>
                  <a:lnTo>
                    <a:pt x="456304" y="299338"/>
                  </a:lnTo>
                  <a:lnTo>
                    <a:pt x="446898" y="313293"/>
                  </a:lnTo>
                  <a:lnTo>
                    <a:pt x="432947" y="322699"/>
                  </a:lnTo>
                  <a:lnTo>
                    <a:pt x="415861" y="326148"/>
                  </a:lnTo>
                  <a:lnTo>
                    <a:pt x="406383" y="325119"/>
                  </a:lnTo>
                  <a:lnTo>
                    <a:pt x="397633" y="322181"/>
                  </a:lnTo>
                  <a:lnTo>
                    <a:pt x="389822" y="317560"/>
                  </a:lnTo>
                  <a:lnTo>
                    <a:pt x="383159" y="311480"/>
                  </a:lnTo>
                  <a:lnTo>
                    <a:pt x="0" y="654126"/>
                  </a:lnTo>
                  <a:lnTo>
                    <a:pt x="41003" y="630266"/>
                  </a:lnTo>
                  <a:lnTo>
                    <a:pt x="83524" y="608850"/>
                  </a:lnTo>
                  <a:lnTo>
                    <a:pt x="127468" y="589975"/>
                  </a:lnTo>
                  <a:lnTo>
                    <a:pt x="172738" y="573737"/>
                  </a:lnTo>
                  <a:lnTo>
                    <a:pt x="219241" y="560233"/>
                  </a:lnTo>
                  <a:lnTo>
                    <a:pt x="266879" y="549561"/>
                  </a:lnTo>
                  <a:lnTo>
                    <a:pt x="315559" y="541819"/>
                  </a:lnTo>
                  <a:lnTo>
                    <a:pt x="365183" y="537102"/>
                  </a:lnTo>
                  <a:lnTo>
                    <a:pt x="415658" y="535508"/>
                  </a:lnTo>
                  <a:lnTo>
                    <a:pt x="466308" y="537113"/>
                  </a:lnTo>
                  <a:lnTo>
                    <a:pt x="516102" y="541862"/>
                  </a:lnTo>
                  <a:lnTo>
                    <a:pt x="564944" y="549659"/>
                  </a:lnTo>
                  <a:lnTo>
                    <a:pt x="612737" y="560404"/>
                  </a:lnTo>
                  <a:lnTo>
                    <a:pt x="659386" y="573999"/>
                  </a:lnTo>
                  <a:lnTo>
                    <a:pt x="704793" y="590347"/>
                  </a:lnTo>
                  <a:lnTo>
                    <a:pt x="748861" y="609350"/>
                  </a:lnTo>
                  <a:lnTo>
                    <a:pt x="791496" y="630909"/>
                  </a:lnTo>
                  <a:lnTo>
                    <a:pt x="832599" y="654926"/>
                  </a:lnTo>
                  <a:lnTo>
                    <a:pt x="415861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4" name="object 34"/>
            <p:cNvSpPr/>
            <p:nvPr/>
          </p:nvSpPr>
          <p:spPr>
            <a:xfrm>
              <a:off x="11070379" y="-105"/>
              <a:ext cx="1119505" cy="4449445"/>
            </a:xfrm>
            <a:custGeom>
              <a:avLst/>
              <a:gdLst/>
              <a:ahLst/>
              <a:cxnLst/>
              <a:rect l="l" t="t" r="r" b="b"/>
              <a:pathLst>
                <a:path w="1119504" h="4449445">
                  <a:moveTo>
                    <a:pt x="381660" y="0"/>
                  </a:moveTo>
                  <a:lnTo>
                    <a:pt x="0" y="0"/>
                  </a:lnTo>
                  <a:lnTo>
                    <a:pt x="21284" y="44243"/>
                  </a:lnTo>
                  <a:lnTo>
                    <a:pt x="42296" y="88645"/>
                  </a:lnTo>
                  <a:lnTo>
                    <a:pt x="63036" y="133204"/>
                  </a:lnTo>
                  <a:lnTo>
                    <a:pt x="83502" y="177919"/>
                  </a:lnTo>
                  <a:lnTo>
                    <a:pt x="103693" y="222789"/>
                  </a:lnTo>
                  <a:lnTo>
                    <a:pt x="123607" y="267814"/>
                  </a:lnTo>
                  <a:lnTo>
                    <a:pt x="143245" y="312992"/>
                  </a:lnTo>
                  <a:lnTo>
                    <a:pt x="162604" y="358322"/>
                  </a:lnTo>
                  <a:lnTo>
                    <a:pt x="181683" y="403803"/>
                  </a:lnTo>
                  <a:lnTo>
                    <a:pt x="200482" y="449435"/>
                  </a:lnTo>
                  <a:lnTo>
                    <a:pt x="218999" y="495215"/>
                  </a:lnTo>
                  <a:lnTo>
                    <a:pt x="237233" y="541144"/>
                  </a:lnTo>
                  <a:lnTo>
                    <a:pt x="255183" y="587220"/>
                  </a:lnTo>
                  <a:lnTo>
                    <a:pt x="272847" y="633441"/>
                  </a:lnTo>
                  <a:lnTo>
                    <a:pt x="290225" y="679808"/>
                  </a:lnTo>
                  <a:lnTo>
                    <a:pt x="307316" y="726319"/>
                  </a:lnTo>
                  <a:lnTo>
                    <a:pt x="324117" y="772973"/>
                  </a:lnTo>
                  <a:lnTo>
                    <a:pt x="340629" y="819769"/>
                  </a:lnTo>
                  <a:lnTo>
                    <a:pt x="356850" y="866706"/>
                  </a:lnTo>
                  <a:lnTo>
                    <a:pt x="372779" y="913782"/>
                  </a:lnTo>
                  <a:lnTo>
                    <a:pt x="388414" y="960998"/>
                  </a:lnTo>
                  <a:lnTo>
                    <a:pt x="403756" y="1008352"/>
                  </a:lnTo>
                  <a:lnTo>
                    <a:pt x="418801" y="1055842"/>
                  </a:lnTo>
                  <a:lnTo>
                    <a:pt x="433550" y="1103469"/>
                  </a:lnTo>
                  <a:lnTo>
                    <a:pt x="448001" y="1151230"/>
                  </a:lnTo>
                  <a:lnTo>
                    <a:pt x="462153" y="1199125"/>
                  </a:lnTo>
                  <a:lnTo>
                    <a:pt x="476005" y="1247153"/>
                  </a:lnTo>
                  <a:lnTo>
                    <a:pt x="489555" y="1295313"/>
                  </a:lnTo>
                  <a:lnTo>
                    <a:pt x="502803" y="1343603"/>
                  </a:lnTo>
                  <a:lnTo>
                    <a:pt x="515748" y="1392024"/>
                  </a:lnTo>
                  <a:lnTo>
                    <a:pt x="528388" y="1440573"/>
                  </a:lnTo>
                  <a:lnTo>
                    <a:pt x="540722" y="1489250"/>
                  </a:lnTo>
                  <a:lnTo>
                    <a:pt x="552749" y="1538053"/>
                  </a:lnTo>
                  <a:lnTo>
                    <a:pt x="564468" y="1586982"/>
                  </a:lnTo>
                  <a:lnTo>
                    <a:pt x="575878" y="1636036"/>
                  </a:lnTo>
                  <a:lnTo>
                    <a:pt x="586977" y="1685214"/>
                  </a:lnTo>
                  <a:lnTo>
                    <a:pt x="597765" y="1734514"/>
                  </a:lnTo>
                  <a:lnTo>
                    <a:pt x="608240" y="1783936"/>
                  </a:lnTo>
                  <a:lnTo>
                    <a:pt x="618401" y="1833478"/>
                  </a:lnTo>
                  <a:lnTo>
                    <a:pt x="628247" y="1883140"/>
                  </a:lnTo>
                  <a:lnTo>
                    <a:pt x="637777" y="1932920"/>
                  </a:lnTo>
                  <a:lnTo>
                    <a:pt x="646990" y="1982819"/>
                  </a:lnTo>
                  <a:lnTo>
                    <a:pt x="655885" y="2032833"/>
                  </a:lnTo>
                  <a:lnTo>
                    <a:pt x="664459" y="2082963"/>
                  </a:lnTo>
                  <a:lnTo>
                    <a:pt x="672714" y="2133208"/>
                  </a:lnTo>
                  <a:lnTo>
                    <a:pt x="680646" y="2183566"/>
                  </a:lnTo>
                  <a:lnTo>
                    <a:pt x="688255" y="2234036"/>
                  </a:lnTo>
                  <a:lnTo>
                    <a:pt x="695541" y="2284618"/>
                  </a:lnTo>
                  <a:lnTo>
                    <a:pt x="702501" y="2335311"/>
                  </a:lnTo>
                  <a:lnTo>
                    <a:pt x="709134" y="2386112"/>
                  </a:lnTo>
                  <a:lnTo>
                    <a:pt x="715440" y="2437022"/>
                  </a:lnTo>
                  <a:lnTo>
                    <a:pt x="721418" y="2488040"/>
                  </a:lnTo>
                  <a:lnTo>
                    <a:pt x="727065" y="2539164"/>
                  </a:lnTo>
                  <a:lnTo>
                    <a:pt x="732382" y="2590393"/>
                  </a:lnTo>
                  <a:lnTo>
                    <a:pt x="737366" y="2641726"/>
                  </a:lnTo>
                  <a:lnTo>
                    <a:pt x="742018" y="2693163"/>
                  </a:lnTo>
                  <a:lnTo>
                    <a:pt x="746334" y="2744702"/>
                  </a:lnTo>
                  <a:lnTo>
                    <a:pt x="750316" y="2796342"/>
                  </a:lnTo>
                  <a:lnTo>
                    <a:pt x="753960" y="2848082"/>
                  </a:lnTo>
                  <a:lnTo>
                    <a:pt x="757267" y="2899922"/>
                  </a:lnTo>
                  <a:lnTo>
                    <a:pt x="760235" y="2951860"/>
                  </a:lnTo>
                  <a:lnTo>
                    <a:pt x="762863" y="3003895"/>
                  </a:lnTo>
                  <a:lnTo>
                    <a:pt x="765149" y="3056026"/>
                  </a:lnTo>
                  <a:lnTo>
                    <a:pt x="767114" y="3108921"/>
                  </a:lnTo>
                  <a:lnTo>
                    <a:pt x="768715" y="3161771"/>
                  </a:lnTo>
                  <a:lnTo>
                    <a:pt x="769954" y="3214571"/>
                  </a:lnTo>
                  <a:lnTo>
                    <a:pt x="770834" y="3267316"/>
                  </a:lnTo>
                  <a:lnTo>
                    <a:pt x="771356" y="3320001"/>
                  </a:lnTo>
                  <a:lnTo>
                    <a:pt x="771523" y="3372619"/>
                  </a:lnTo>
                  <a:lnTo>
                    <a:pt x="771337" y="3425166"/>
                  </a:lnTo>
                  <a:lnTo>
                    <a:pt x="770800" y="3477636"/>
                  </a:lnTo>
                  <a:lnTo>
                    <a:pt x="769914" y="3530024"/>
                  </a:lnTo>
                  <a:lnTo>
                    <a:pt x="768681" y="3582324"/>
                  </a:lnTo>
                  <a:lnTo>
                    <a:pt x="767103" y="3634531"/>
                  </a:lnTo>
                  <a:lnTo>
                    <a:pt x="765183" y="3686641"/>
                  </a:lnTo>
                  <a:lnTo>
                    <a:pt x="762922" y="3738646"/>
                  </a:lnTo>
                  <a:lnTo>
                    <a:pt x="760323" y="3790543"/>
                  </a:lnTo>
                  <a:lnTo>
                    <a:pt x="811161" y="3877215"/>
                  </a:lnTo>
                  <a:lnTo>
                    <a:pt x="861078" y="3964262"/>
                  </a:lnTo>
                  <a:lnTo>
                    <a:pt x="910077" y="4051677"/>
                  </a:lnTo>
                  <a:lnTo>
                    <a:pt x="958159" y="4139454"/>
                  </a:lnTo>
                  <a:lnTo>
                    <a:pt x="1005324" y="4227585"/>
                  </a:lnTo>
                  <a:lnTo>
                    <a:pt x="1051575" y="4316064"/>
                  </a:lnTo>
                  <a:lnTo>
                    <a:pt x="1096912" y="4404884"/>
                  </a:lnTo>
                  <a:lnTo>
                    <a:pt x="1119238" y="4449419"/>
                  </a:lnTo>
                  <a:lnTo>
                    <a:pt x="1119238" y="760425"/>
                  </a:lnTo>
                  <a:lnTo>
                    <a:pt x="381660" y="0"/>
                  </a:lnTo>
                  <a:close/>
                </a:path>
              </a:pathLst>
            </a:custGeom>
            <a:solidFill>
              <a:srgbClr val="EDEDEE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5" name="object 35"/>
            <p:cNvSpPr/>
            <p:nvPr/>
          </p:nvSpPr>
          <p:spPr>
            <a:xfrm>
              <a:off x="11070510" y="0"/>
              <a:ext cx="771525" cy="6500495"/>
            </a:xfrm>
            <a:custGeom>
              <a:avLst/>
              <a:gdLst/>
              <a:ahLst/>
              <a:cxnLst/>
              <a:rect l="l" t="t" r="r" b="b"/>
              <a:pathLst>
                <a:path w="771525" h="6500495">
                  <a:moveTo>
                    <a:pt x="0" y="0"/>
                  </a:moveTo>
                  <a:lnTo>
                    <a:pt x="19987" y="41547"/>
                  </a:lnTo>
                  <a:lnTo>
                    <a:pt x="41002" y="85955"/>
                  </a:lnTo>
                  <a:lnTo>
                    <a:pt x="61746" y="130523"/>
                  </a:lnTo>
                  <a:lnTo>
                    <a:pt x="82218" y="175251"/>
                  </a:lnTo>
                  <a:lnTo>
                    <a:pt x="102416" y="220138"/>
                  </a:lnTo>
                  <a:lnTo>
                    <a:pt x="122339" y="265183"/>
                  </a:lnTo>
                  <a:lnTo>
                    <a:pt x="141987" y="310383"/>
                  </a:lnTo>
                  <a:lnTo>
                    <a:pt x="161358" y="355739"/>
                  </a:lnTo>
                  <a:lnTo>
                    <a:pt x="180450" y="401249"/>
                  </a:lnTo>
                  <a:lnTo>
                    <a:pt x="199263" y="446912"/>
                  </a:lnTo>
                  <a:lnTo>
                    <a:pt x="217796" y="492727"/>
                  </a:lnTo>
                  <a:lnTo>
                    <a:pt x="236046" y="538693"/>
                  </a:lnTo>
                  <a:lnTo>
                    <a:pt x="254014" y="584808"/>
                  </a:lnTo>
                  <a:lnTo>
                    <a:pt x="271697" y="631071"/>
                  </a:lnTo>
                  <a:lnTo>
                    <a:pt x="289095" y="677481"/>
                  </a:lnTo>
                  <a:lnTo>
                    <a:pt x="306206" y="724038"/>
                  </a:lnTo>
                  <a:lnTo>
                    <a:pt x="323029" y="770740"/>
                  </a:lnTo>
                  <a:lnTo>
                    <a:pt x="339563" y="817585"/>
                  </a:lnTo>
                  <a:lnTo>
                    <a:pt x="355807" y="864573"/>
                  </a:lnTo>
                  <a:lnTo>
                    <a:pt x="371760" y="911702"/>
                  </a:lnTo>
                  <a:lnTo>
                    <a:pt x="387420" y="958972"/>
                  </a:lnTo>
                  <a:lnTo>
                    <a:pt x="402786" y="1006381"/>
                  </a:lnTo>
                  <a:lnTo>
                    <a:pt x="417857" y="1053929"/>
                  </a:lnTo>
                  <a:lnTo>
                    <a:pt x="432632" y="1101613"/>
                  </a:lnTo>
                  <a:lnTo>
                    <a:pt x="447109" y="1149433"/>
                  </a:lnTo>
                  <a:lnTo>
                    <a:pt x="461288" y="1197387"/>
                  </a:lnTo>
                  <a:lnTo>
                    <a:pt x="475167" y="1245475"/>
                  </a:lnTo>
                  <a:lnTo>
                    <a:pt x="488745" y="1293696"/>
                  </a:lnTo>
                  <a:lnTo>
                    <a:pt x="502021" y="1342047"/>
                  </a:lnTo>
                  <a:lnTo>
                    <a:pt x="514993" y="1390529"/>
                  </a:lnTo>
                  <a:lnTo>
                    <a:pt x="527661" y="1439140"/>
                  </a:lnTo>
                  <a:lnTo>
                    <a:pt x="540022" y="1487878"/>
                  </a:lnTo>
                  <a:lnTo>
                    <a:pt x="552077" y="1536743"/>
                  </a:lnTo>
                  <a:lnTo>
                    <a:pt x="563824" y="1585734"/>
                  </a:lnTo>
                  <a:lnTo>
                    <a:pt x="575261" y="1634849"/>
                  </a:lnTo>
                  <a:lnTo>
                    <a:pt x="586388" y="1684087"/>
                  </a:lnTo>
                  <a:lnTo>
                    <a:pt x="597203" y="1733448"/>
                  </a:lnTo>
                  <a:lnTo>
                    <a:pt x="607705" y="1782929"/>
                  </a:lnTo>
                  <a:lnTo>
                    <a:pt x="617892" y="1832530"/>
                  </a:lnTo>
                  <a:lnTo>
                    <a:pt x="627765" y="1882249"/>
                  </a:lnTo>
                  <a:lnTo>
                    <a:pt x="637320" y="1932087"/>
                  </a:lnTo>
                  <a:lnTo>
                    <a:pt x="646558" y="1982040"/>
                  </a:lnTo>
                  <a:lnTo>
                    <a:pt x="655477" y="2032109"/>
                  </a:lnTo>
                  <a:lnTo>
                    <a:pt x="664076" y="2082292"/>
                  </a:lnTo>
                  <a:lnTo>
                    <a:pt x="672353" y="2132587"/>
                  </a:lnTo>
                  <a:lnTo>
                    <a:pt x="680307" y="2182995"/>
                  </a:lnTo>
                  <a:lnTo>
                    <a:pt x="687938" y="2233513"/>
                  </a:lnTo>
                  <a:lnTo>
                    <a:pt x="695244" y="2284141"/>
                  </a:lnTo>
                  <a:lnTo>
                    <a:pt x="702224" y="2334877"/>
                  </a:lnTo>
                  <a:lnTo>
                    <a:pt x="708876" y="2385720"/>
                  </a:lnTo>
                  <a:lnTo>
                    <a:pt x="715200" y="2436670"/>
                  </a:lnTo>
                  <a:lnTo>
                    <a:pt x="721194" y="2487724"/>
                  </a:lnTo>
                  <a:lnTo>
                    <a:pt x="726857" y="2538882"/>
                  </a:lnTo>
                  <a:lnTo>
                    <a:pt x="732188" y="2590143"/>
                  </a:lnTo>
                  <a:lnTo>
                    <a:pt x="737185" y="2641505"/>
                  </a:lnTo>
                  <a:lnTo>
                    <a:pt x="741848" y="2692967"/>
                  </a:lnTo>
                  <a:lnTo>
                    <a:pt x="746175" y="2744529"/>
                  </a:lnTo>
                  <a:lnTo>
                    <a:pt x="750166" y="2796189"/>
                  </a:lnTo>
                  <a:lnTo>
                    <a:pt x="753818" y="2847946"/>
                  </a:lnTo>
                  <a:lnTo>
                    <a:pt x="757130" y="2899798"/>
                  </a:lnTo>
                  <a:lnTo>
                    <a:pt x="760102" y="2951745"/>
                  </a:lnTo>
                  <a:lnTo>
                    <a:pt x="762732" y="3003786"/>
                  </a:lnTo>
                  <a:lnTo>
                    <a:pt x="765020" y="3055919"/>
                  </a:lnTo>
                  <a:lnTo>
                    <a:pt x="766970" y="3108350"/>
                  </a:lnTo>
                  <a:lnTo>
                    <a:pt x="768568" y="3160715"/>
                  </a:lnTo>
                  <a:lnTo>
                    <a:pt x="769814" y="3213013"/>
                  </a:lnTo>
                  <a:lnTo>
                    <a:pt x="770710" y="3265243"/>
                  </a:lnTo>
                  <a:lnTo>
                    <a:pt x="771256" y="3317402"/>
                  </a:lnTo>
                  <a:lnTo>
                    <a:pt x="771454" y="3369491"/>
                  </a:lnTo>
                  <a:lnTo>
                    <a:pt x="771305" y="3421508"/>
                  </a:lnTo>
                  <a:lnTo>
                    <a:pt x="770810" y="3473452"/>
                  </a:lnTo>
                  <a:lnTo>
                    <a:pt x="769970" y="3525321"/>
                  </a:lnTo>
                  <a:lnTo>
                    <a:pt x="768785" y="3577114"/>
                  </a:lnTo>
                  <a:lnTo>
                    <a:pt x="767259" y="3628830"/>
                  </a:lnTo>
                  <a:lnTo>
                    <a:pt x="765390" y="3680468"/>
                  </a:lnTo>
                  <a:lnTo>
                    <a:pt x="763181" y="3732027"/>
                  </a:lnTo>
                  <a:lnTo>
                    <a:pt x="760633" y="3783505"/>
                  </a:lnTo>
                  <a:lnTo>
                    <a:pt x="757746" y="3834902"/>
                  </a:lnTo>
                  <a:lnTo>
                    <a:pt x="754522" y="3886215"/>
                  </a:lnTo>
                  <a:lnTo>
                    <a:pt x="750962" y="3937444"/>
                  </a:lnTo>
                  <a:lnTo>
                    <a:pt x="747066" y="3988588"/>
                  </a:lnTo>
                  <a:lnTo>
                    <a:pt x="742837" y="4039645"/>
                  </a:lnTo>
                  <a:lnTo>
                    <a:pt x="738275" y="4090615"/>
                  </a:lnTo>
                  <a:lnTo>
                    <a:pt x="733381" y="4141495"/>
                  </a:lnTo>
                  <a:lnTo>
                    <a:pt x="728156" y="4192285"/>
                  </a:lnTo>
                  <a:lnTo>
                    <a:pt x="722602" y="4242983"/>
                  </a:lnTo>
                  <a:lnTo>
                    <a:pt x="716720" y="4293589"/>
                  </a:lnTo>
                  <a:lnTo>
                    <a:pt x="710510" y="4344100"/>
                  </a:lnTo>
                  <a:lnTo>
                    <a:pt x="703974" y="4394517"/>
                  </a:lnTo>
                  <a:lnTo>
                    <a:pt x="697113" y="4444837"/>
                  </a:lnTo>
                  <a:lnTo>
                    <a:pt x="689927" y="4495060"/>
                  </a:lnTo>
                  <a:lnTo>
                    <a:pt x="682419" y="4545183"/>
                  </a:lnTo>
                  <a:lnTo>
                    <a:pt x="674589" y="4595207"/>
                  </a:lnTo>
                  <a:lnTo>
                    <a:pt x="666438" y="4645130"/>
                  </a:lnTo>
                  <a:lnTo>
                    <a:pt x="657967" y="4694950"/>
                  </a:lnTo>
                  <a:lnTo>
                    <a:pt x="649178" y="4744667"/>
                  </a:lnTo>
                  <a:lnTo>
                    <a:pt x="640072" y="4794278"/>
                  </a:lnTo>
                  <a:lnTo>
                    <a:pt x="630649" y="4843784"/>
                  </a:lnTo>
                  <a:lnTo>
                    <a:pt x="620911" y="4893182"/>
                  </a:lnTo>
                  <a:lnTo>
                    <a:pt x="610859" y="4942472"/>
                  </a:lnTo>
                  <a:lnTo>
                    <a:pt x="600493" y="4991652"/>
                  </a:lnTo>
                  <a:lnTo>
                    <a:pt x="589816" y="5040721"/>
                  </a:lnTo>
                  <a:lnTo>
                    <a:pt x="578828" y="5089678"/>
                  </a:lnTo>
                  <a:lnTo>
                    <a:pt x="567530" y="5138522"/>
                  </a:lnTo>
                  <a:lnTo>
                    <a:pt x="555924" y="5187251"/>
                  </a:lnTo>
                  <a:lnTo>
                    <a:pt x="544010" y="5235865"/>
                  </a:lnTo>
                  <a:lnTo>
                    <a:pt x="531790" y="5284361"/>
                  </a:lnTo>
                  <a:lnTo>
                    <a:pt x="519264" y="5332739"/>
                  </a:lnTo>
                  <a:lnTo>
                    <a:pt x="506434" y="5380998"/>
                  </a:lnTo>
                  <a:lnTo>
                    <a:pt x="493301" y="5429136"/>
                  </a:lnTo>
                  <a:lnTo>
                    <a:pt x="479866" y="5477152"/>
                  </a:lnTo>
                  <a:lnTo>
                    <a:pt x="466130" y="5525045"/>
                  </a:lnTo>
                  <a:lnTo>
                    <a:pt x="452094" y="5572814"/>
                  </a:lnTo>
                  <a:lnTo>
                    <a:pt x="437759" y="5620457"/>
                  </a:lnTo>
                  <a:lnTo>
                    <a:pt x="423127" y="5667974"/>
                  </a:lnTo>
                  <a:lnTo>
                    <a:pt x="408198" y="5715363"/>
                  </a:lnTo>
                  <a:lnTo>
                    <a:pt x="392974" y="5762622"/>
                  </a:lnTo>
                  <a:lnTo>
                    <a:pt x="377455" y="5809751"/>
                  </a:lnTo>
                  <a:lnTo>
                    <a:pt x="361643" y="5856749"/>
                  </a:lnTo>
                  <a:lnTo>
                    <a:pt x="345540" y="5903614"/>
                  </a:lnTo>
                  <a:lnTo>
                    <a:pt x="329145" y="5950345"/>
                  </a:lnTo>
                  <a:lnTo>
                    <a:pt x="312460" y="5996941"/>
                  </a:lnTo>
                  <a:lnTo>
                    <a:pt x="295486" y="6043400"/>
                  </a:lnTo>
                  <a:lnTo>
                    <a:pt x="278225" y="6089722"/>
                  </a:lnTo>
                  <a:lnTo>
                    <a:pt x="260677" y="6135904"/>
                  </a:lnTo>
                  <a:lnTo>
                    <a:pt x="242843" y="6181947"/>
                  </a:lnTo>
                  <a:lnTo>
                    <a:pt x="224725" y="6227849"/>
                  </a:lnTo>
                  <a:lnTo>
                    <a:pt x="206324" y="6273608"/>
                  </a:lnTo>
                  <a:lnTo>
                    <a:pt x="187640" y="6319223"/>
                  </a:lnTo>
                  <a:lnTo>
                    <a:pt x="168676" y="6364693"/>
                  </a:lnTo>
                  <a:lnTo>
                    <a:pt x="149431" y="6410018"/>
                  </a:lnTo>
                  <a:lnTo>
                    <a:pt x="129908" y="6455194"/>
                  </a:lnTo>
                  <a:lnTo>
                    <a:pt x="110106" y="6500223"/>
                  </a:lnTo>
                </a:path>
              </a:pathLst>
            </a:custGeom>
            <a:ln w="9525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36" name="object 36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545"/>
              </a:lnSpc>
            </a:pPr>
            <a:r>
              <a:rPr dirty="0"/>
              <a:t>TROJAN</a:t>
            </a:r>
            <a:r>
              <a:rPr spc="-20" dirty="0"/>
              <a:t> </a:t>
            </a:r>
            <a:r>
              <a:rPr dirty="0"/>
              <a:t>CONSTRUCTION</a:t>
            </a:r>
            <a:r>
              <a:rPr spc="-20" dirty="0"/>
              <a:t> </a:t>
            </a:r>
            <a:r>
              <a:rPr dirty="0"/>
              <a:t>HOLDING</a:t>
            </a:r>
            <a:r>
              <a:rPr spc="145" dirty="0"/>
              <a:t> </a:t>
            </a:r>
            <a:r>
              <a:rPr sz="2175" b="0" baseline="-7662" dirty="0">
                <a:solidFill>
                  <a:srgbClr val="232D69"/>
                </a:solidFill>
                <a:latin typeface="Poppins Light"/>
                <a:cs typeface="Poppins Light"/>
              </a:rPr>
              <a:t>I</a:t>
            </a:r>
            <a:r>
              <a:rPr sz="2175" b="0" spc="52" baseline="-7662" dirty="0">
                <a:solidFill>
                  <a:srgbClr val="232D69"/>
                </a:solidFill>
                <a:latin typeface="Poppins Light"/>
                <a:cs typeface="Poppins Light"/>
              </a:rPr>
              <a:t> </a:t>
            </a:r>
            <a:fld id="{81D60167-4931-47E6-BA6A-407CBD079E47}" type="slidenum">
              <a:rPr sz="900" spc="-25" dirty="0">
                <a:solidFill>
                  <a:srgbClr val="232D69"/>
                </a:solidFill>
                <a:latin typeface="Poppins SemiBold"/>
                <a:cs typeface="Poppins SemiBold"/>
              </a:rPr>
              <a:t>26</a:t>
            </a:fld>
            <a:endParaRPr sz="900">
              <a:latin typeface="Poppins SemiBold"/>
              <a:cs typeface="Poppins SemiBold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8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1082113" y="1826528"/>
            <a:ext cx="10030460" cy="3573145"/>
            <a:chOff x="1082113" y="1826528"/>
            <a:chExt cx="10030460" cy="3573145"/>
          </a:xfrm>
        </p:grpSpPr>
        <p:sp>
          <p:nvSpPr>
            <p:cNvPr id="3" name="object 3"/>
            <p:cNvSpPr/>
            <p:nvPr/>
          </p:nvSpPr>
          <p:spPr>
            <a:xfrm>
              <a:off x="1088463" y="1832878"/>
              <a:ext cx="3985260" cy="3560445"/>
            </a:xfrm>
            <a:custGeom>
              <a:avLst/>
              <a:gdLst/>
              <a:ahLst/>
              <a:cxnLst/>
              <a:rect l="l" t="t" r="r" b="b"/>
              <a:pathLst>
                <a:path w="3985260" h="3560445">
                  <a:moveTo>
                    <a:pt x="109435" y="3559860"/>
                  </a:moveTo>
                  <a:lnTo>
                    <a:pt x="3984752" y="3559860"/>
                  </a:lnTo>
                  <a:lnTo>
                    <a:pt x="3984752" y="0"/>
                  </a:lnTo>
                  <a:lnTo>
                    <a:pt x="109435" y="0"/>
                  </a:lnTo>
                  <a:lnTo>
                    <a:pt x="66838" y="8600"/>
                  </a:lnTo>
                  <a:lnTo>
                    <a:pt x="32053" y="32053"/>
                  </a:lnTo>
                  <a:lnTo>
                    <a:pt x="8600" y="66838"/>
                  </a:lnTo>
                  <a:lnTo>
                    <a:pt x="0" y="109435"/>
                  </a:lnTo>
                  <a:lnTo>
                    <a:pt x="0" y="3450424"/>
                  </a:lnTo>
                  <a:lnTo>
                    <a:pt x="8600" y="3493022"/>
                  </a:lnTo>
                  <a:lnTo>
                    <a:pt x="32053" y="3527807"/>
                  </a:lnTo>
                  <a:lnTo>
                    <a:pt x="66838" y="3551260"/>
                  </a:lnTo>
                  <a:lnTo>
                    <a:pt x="109435" y="3559860"/>
                  </a:lnTo>
                  <a:close/>
                </a:path>
              </a:pathLst>
            </a:custGeom>
            <a:ln w="12700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4" name="object 4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1313682" y="1953479"/>
              <a:ext cx="3535961" cy="588751"/>
            </a:xfrm>
            <a:prstGeom prst="rect">
              <a:avLst/>
            </a:prstGeom>
          </p:spPr>
        </p:pic>
        <p:pic>
          <p:nvPicPr>
            <p:cNvPr id="5" name="object 5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5073205" y="1832876"/>
              <a:ext cx="6032868" cy="3559860"/>
            </a:xfrm>
            <a:prstGeom prst="rect">
              <a:avLst/>
            </a:prstGeom>
          </p:spPr>
        </p:pic>
        <p:sp>
          <p:nvSpPr>
            <p:cNvPr id="6" name="object 6"/>
            <p:cNvSpPr/>
            <p:nvPr/>
          </p:nvSpPr>
          <p:spPr>
            <a:xfrm>
              <a:off x="5073215" y="1832886"/>
              <a:ext cx="6033135" cy="3560445"/>
            </a:xfrm>
            <a:custGeom>
              <a:avLst/>
              <a:gdLst/>
              <a:ahLst/>
              <a:cxnLst/>
              <a:rect l="l" t="t" r="r" b="b"/>
              <a:pathLst>
                <a:path w="6033134" h="3560445">
                  <a:moveTo>
                    <a:pt x="5113362" y="372567"/>
                  </a:moveTo>
                  <a:lnTo>
                    <a:pt x="5076424" y="333657"/>
                  </a:lnTo>
                  <a:lnTo>
                    <a:pt x="5039295" y="294965"/>
                  </a:lnTo>
                  <a:lnTo>
                    <a:pt x="5001978" y="256491"/>
                  </a:lnTo>
                  <a:lnTo>
                    <a:pt x="4964474" y="218234"/>
                  </a:lnTo>
                  <a:lnTo>
                    <a:pt x="4926785" y="180193"/>
                  </a:lnTo>
                  <a:lnTo>
                    <a:pt x="4888912" y="142368"/>
                  </a:lnTo>
                  <a:lnTo>
                    <a:pt x="4850857" y="104760"/>
                  </a:lnTo>
                  <a:lnTo>
                    <a:pt x="4812622" y="67366"/>
                  </a:lnTo>
                  <a:lnTo>
                    <a:pt x="4774209" y="30187"/>
                  </a:lnTo>
                  <a:lnTo>
                    <a:pt x="4739582" y="7812"/>
                  </a:lnTo>
                  <a:lnTo>
                    <a:pt x="4699088" y="0"/>
                  </a:lnTo>
                  <a:lnTo>
                    <a:pt x="0" y="0"/>
                  </a:lnTo>
                  <a:lnTo>
                    <a:pt x="0" y="3559848"/>
                  </a:lnTo>
                  <a:lnTo>
                    <a:pt x="5924054" y="3559848"/>
                  </a:lnTo>
                  <a:lnTo>
                    <a:pt x="5966408" y="3551297"/>
                  </a:lnTo>
                  <a:lnTo>
                    <a:pt x="6000991" y="3527979"/>
                  </a:lnTo>
                  <a:lnTo>
                    <a:pt x="6024306" y="3493395"/>
                  </a:lnTo>
                  <a:lnTo>
                    <a:pt x="6032855" y="3451047"/>
                  </a:lnTo>
                  <a:lnTo>
                    <a:pt x="6032855" y="1498968"/>
                  </a:lnTo>
                  <a:lnTo>
                    <a:pt x="6004017" y="1458113"/>
                  </a:lnTo>
                  <a:lnTo>
                    <a:pt x="5974969" y="1417396"/>
                  </a:lnTo>
                  <a:lnTo>
                    <a:pt x="5945714" y="1376817"/>
                  </a:lnTo>
                  <a:lnTo>
                    <a:pt x="5916250" y="1336378"/>
                  </a:lnTo>
                  <a:lnTo>
                    <a:pt x="5886579" y="1296078"/>
                  </a:lnTo>
                  <a:lnTo>
                    <a:pt x="5856701" y="1255918"/>
                  </a:lnTo>
                  <a:lnTo>
                    <a:pt x="5826616" y="1215900"/>
                  </a:lnTo>
                  <a:lnTo>
                    <a:pt x="5796326" y="1176023"/>
                  </a:lnTo>
                  <a:lnTo>
                    <a:pt x="5765829" y="1136289"/>
                  </a:lnTo>
                  <a:lnTo>
                    <a:pt x="5735127" y="1096698"/>
                  </a:lnTo>
                  <a:lnTo>
                    <a:pt x="5704221" y="1057250"/>
                  </a:lnTo>
                  <a:lnTo>
                    <a:pt x="5673109" y="1017948"/>
                  </a:lnTo>
                  <a:lnTo>
                    <a:pt x="5641794" y="978790"/>
                  </a:lnTo>
                  <a:lnTo>
                    <a:pt x="5610276" y="939778"/>
                  </a:lnTo>
                  <a:lnTo>
                    <a:pt x="5578554" y="900913"/>
                  </a:lnTo>
                  <a:lnTo>
                    <a:pt x="5546629" y="862195"/>
                  </a:lnTo>
                  <a:lnTo>
                    <a:pt x="5514502" y="823625"/>
                  </a:lnTo>
                  <a:lnTo>
                    <a:pt x="5482174" y="785203"/>
                  </a:lnTo>
                  <a:lnTo>
                    <a:pt x="5449644" y="746931"/>
                  </a:lnTo>
                  <a:lnTo>
                    <a:pt x="5416913" y="708809"/>
                  </a:lnTo>
                  <a:lnTo>
                    <a:pt x="5383981" y="670837"/>
                  </a:lnTo>
                  <a:lnTo>
                    <a:pt x="5350850" y="633016"/>
                  </a:lnTo>
                  <a:lnTo>
                    <a:pt x="5317518" y="595348"/>
                  </a:lnTo>
                  <a:lnTo>
                    <a:pt x="5283988" y="557832"/>
                  </a:lnTo>
                  <a:lnTo>
                    <a:pt x="5250259" y="520470"/>
                  </a:lnTo>
                  <a:lnTo>
                    <a:pt x="5216331" y="483261"/>
                  </a:lnTo>
                  <a:lnTo>
                    <a:pt x="5182205" y="446207"/>
                  </a:lnTo>
                  <a:lnTo>
                    <a:pt x="5147882" y="409309"/>
                  </a:lnTo>
                  <a:lnTo>
                    <a:pt x="5113362" y="372567"/>
                  </a:lnTo>
                  <a:close/>
                </a:path>
              </a:pathLst>
            </a:custGeom>
            <a:ln w="12700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7" name="object 7" descr="$PPTXTitle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pc="-10" dirty="0">
                <a:solidFill>
                  <a:srgbClr val="232D69"/>
                </a:solidFill>
              </a:rPr>
              <a:t>INFRASTRUCTURE</a:t>
            </a:r>
          </a:p>
        </p:txBody>
      </p:sp>
      <p:sp>
        <p:nvSpPr>
          <p:cNvPr id="8" name="object 8"/>
          <p:cNvSpPr txBox="1"/>
          <p:nvPr/>
        </p:nvSpPr>
        <p:spPr>
          <a:xfrm>
            <a:off x="1155302" y="1973549"/>
            <a:ext cx="3911600" cy="306387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619125" marR="672465" indent="718185">
              <a:lnSpc>
                <a:spcPct val="107200"/>
              </a:lnSpc>
              <a:spcBef>
                <a:spcPts val="100"/>
              </a:spcBef>
            </a:pPr>
            <a:r>
              <a:rPr sz="1400" dirty="0">
                <a:solidFill>
                  <a:srgbClr val="FFFFFF"/>
                </a:solidFill>
                <a:latin typeface="Poppins Medium"/>
                <a:cs typeface="Poppins Medium"/>
              </a:rPr>
              <a:t>Nareel</a:t>
            </a:r>
            <a:r>
              <a:rPr sz="1400" spc="-50" dirty="0">
                <a:solidFill>
                  <a:srgbClr val="FFFFFF"/>
                </a:solidFill>
                <a:latin typeface="Poppins Medium"/>
                <a:cs typeface="Poppins Medium"/>
              </a:rPr>
              <a:t> </a:t>
            </a:r>
            <a:r>
              <a:rPr sz="1400" spc="-10" dirty="0">
                <a:solidFill>
                  <a:srgbClr val="FFFFFF"/>
                </a:solidFill>
                <a:latin typeface="Poppins Medium"/>
                <a:cs typeface="Poppins Medium"/>
              </a:rPr>
              <a:t>Island Infrastructure</a:t>
            </a:r>
            <a:r>
              <a:rPr sz="1400" dirty="0">
                <a:solidFill>
                  <a:srgbClr val="FFFFFF"/>
                </a:solidFill>
                <a:latin typeface="Poppins Medium"/>
                <a:cs typeface="Poppins Medium"/>
              </a:rPr>
              <a:t> &amp; Public </a:t>
            </a:r>
            <a:r>
              <a:rPr sz="1400" spc="-10" dirty="0">
                <a:solidFill>
                  <a:srgbClr val="FFFFFF"/>
                </a:solidFill>
                <a:latin typeface="Poppins Medium"/>
                <a:cs typeface="Poppins Medium"/>
              </a:rPr>
              <a:t>Realm</a:t>
            </a:r>
            <a:endParaRPr sz="1400">
              <a:latin typeface="Poppins Medium"/>
              <a:cs typeface="Poppins Medium"/>
            </a:endParaRPr>
          </a:p>
          <a:p>
            <a:pPr marL="215900" marR="1236980">
              <a:lnSpc>
                <a:spcPct val="143900"/>
              </a:lnSpc>
              <a:spcBef>
                <a:spcPts val="1920"/>
              </a:spcBef>
            </a:pPr>
            <a:r>
              <a:rPr sz="1100" dirty="0">
                <a:solidFill>
                  <a:srgbClr val="6D6E71"/>
                </a:solidFill>
                <a:latin typeface="Poppins Medium"/>
                <a:cs typeface="Poppins Medium"/>
              </a:rPr>
              <a:t>Location:</a:t>
            </a:r>
            <a:r>
              <a:rPr sz="1100" spc="-5" dirty="0">
                <a:solidFill>
                  <a:srgbClr val="6D6E71"/>
                </a:solidFill>
                <a:latin typeface="Poppins Medium"/>
                <a:cs typeface="Poppins Medium"/>
              </a:rPr>
              <a:t> </a:t>
            </a:r>
            <a:r>
              <a:rPr sz="1100" dirty="0">
                <a:solidFill>
                  <a:srgbClr val="6D6E71"/>
                </a:solidFill>
                <a:latin typeface="Poppins Light"/>
                <a:cs typeface="Poppins Light"/>
              </a:rPr>
              <a:t>Al</a:t>
            </a:r>
            <a:r>
              <a:rPr sz="1100" spc="-15" dirty="0">
                <a:solidFill>
                  <a:srgbClr val="6D6E71"/>
                </a:solidFill>
                <a:latin typeface="Poppins Light"/>
                <a:cs typeface="Poppins Light"/>
              </a:rPr>
              <a:t> </a:t>
            </a:r>
            <a:r>
              <a:rPr sz="1100" dirty="0">
                <a:solidFill>
                  <a:srgbClr val="6D6E71"/>
                </a:solidFill>
                <a:latin typeface="Poppins Light"/>
                <a:cs typeface="Poppins Light"/>
              </a:rPr>
              <a:t>Raha</a:t>
            </a:r>
            <a:r>
              <a:rPr sz="1100" spc="-20" dirty="0">
                <a:solidFill>
                  <a:srgbClr val="6D6E71"/>
                </a:solidFill>
                <a:latin typeface="Poppins Light"/>
                <a:cs typeface="Poppins Light"/>
              </a:rPr>
              <a:t> </a:t>
            </a:r>
            <a:r>
              <a:rPr sz="1100" dirty="0">
                <a:solidFill>
                  <a:srgbClr val="6D6E71"/>
                </a:solidFill>
                <a:latin typeface="Poppins Light"/>
                <a:cs typeface="Poppins Light"/>
              </a:rPr>
              <a:t>Beach,</a:t>
            </a:r>
            <a:r>
              <a:rPr sz="1100" spc="-15" dirty="0">
                <a:solidFill>
                  <a:srgbClr val="6D6E71"/>
                </a:solidFill>
                <a:latin typeface="Poppins Light"/>
                <a:cs typeface="Poppins Light"/>
              </a:rPr>
              <a:t> </a:t>
            </a:r>
            <a:r>
              <a:rPr sz="1100" dirty="0">
                <a:solidFill>
                  <a:srgbClr val="6D6E71"/>
                </a:solidFill>
                <a:latin typeface="Poppins Light"/>
                <a:cs typeface="Poppins Light"/>
              </a:rPr>
              <a:t>Abu</a:t>
            </a:r>
            <a:r>
              <a:rPr sz="1100" spc="-20" dirty="0">
                <a:solidFill>
                  <a:srgbClr val="6D6E71"/>
                </a:solidFill>
                <a:latin typeface="Poppins Light"/>
                <a:cs typeface="Poppins Light"/>
              </a:rPr>
              <a:t> </a:t>
            </a:r>
            <a:r>
              <a:rPr sz="1100" spc="-10" dirty="0">
                <a:solidFill>
                  <a:srgbClr val="6D6E71"/>
                </a:solidFill>
                <a:latin typeface="Poppins Light"/>
                <a:cs typeface="Poppins Light"/>
              </a:rPr>
              <a:t>Dhabi </a:t>
            </a:r>
            <a:r>
              <a:rPr sz="1100" dirty="0">
                <a:solidFill>
                  <a:srgbClr val="6D6E71"/>
                </a:solidFill>
                <a:latin typeface="Poppins Medium"/>
                <a:cs typeface="Poppins Medium"/>
              </a:rPr>
              <a:t>Client:</a:t>
            </a:r>
            <a:r>
              <a:rPr sz="1100" spc="15" dirty="0">
                <a:solidFill>
                  <a:srgbClr val="6D6E71"/>
                </a:solidFill>
                <a:latin typeface="Poppins Medium"/>
                <a:cs typeface="Poppins Medium"/>
              </a:rPr>
              <a:t> </a:t>
            </a:r>
            <a:r>
              <a:rPr sz="1100" dirty="0">
                <a:solidFill>
                  <a:srgbClr val="6D6E71"/>
                </a:solidFill>
                <a:latin typeface="Poppins Light"/>
                <a:cs typeface="Poppins Light"/>
              </a:rPr>
              <a:t>Aldar Properties </a:t>
            </a:r>
            <a:r>
              <a:rPr sz="1100" spc="-20" dirty="0">
                <a:solidFill>
                  <a:srgbClr val="6D6E71"/>
                </a:solidFill>
                <a:latin typeface="Poppins Light"/>
                <a:cs typeface="Poppins Light"/>
              </a:rPr>
              <a:t>PJSC </a:t>
            </a:r>
            <a:r>
              <a:rPr sz="1100" dirty="0">
                <a:solidFill>
                  <a:srgbClr val="6D6E71"/>
                </a:solidFill>
                <a:latin typeface="Poppins Medium"/>
                <a:cs typeface="Poppins Medium"/>
              </a:rPr>
              <a:t>Consultant:</a:t>
            </a:r>
            <a:r>
              <a:rPr sz="1100" spc="-35" dirty="0">
                <a:solidFill>
                  <a:srgbClr val="6D6E71"/>
                </a:solidFill>
                <a:latin typeface="Poppins Medium"/>
                <a:cs typeface="Poppins Medium"/>
              </a:rPr>
              <a:t> </a:t>
            </a:r>
            <a:r>
              <a:rPr sz="1100" dirty="0">
                <a:solidFill>
                  <a:srgbClr val="6D6E71"/>
                </a:solidFill>
                <a:latin typeface="Poppins Light"/>
                <a:cs typeface="Poppins Light"/>
              </a:rPr>
              <a:t>Hyder</a:t>
            </a:r>
            <a:r>
              <a:rPr sz="1100" spc="-50" dirty="0">
                <a:solidFill>
                  <a:srgbClr val="6D6E71"/>
                </a:solidFill>
                <a:latin typeface="Poppins Light"/>
                <a:cs typeface="Poppins Light"/>
              </a:rPr>
              <a:t> </a:t>
            </a:r>
            <a:r>
              <a:rPr sz="1100" spc="-10" dirty="0">
                <a:solidFill>
                  <a:srgbClr val="6D6E71"/>
                </a:solidFill>
                <a:latin typeface="Poppins Light"/>
                <a:cs typeface="Poppins Light"/>
              </a:rPr>
              <a:t>Consulting </a:t>
            </a:r>
            <a:r>
              <a:rPr sz="1100" dirty="0">
                <a:solidFill>
                  <a:srgbClr val="6D6E71"/>
                </a:solidFill>
                <a:latin typeface="Poppins Medium"/>
                <a:cs typeface="Poppins Medium"/>
              </a:rPr>
              <a:t>Duration:</a:t>
            </a:r>
            <a:r>
              <a:rPr sz="1100" spc="-20" dirty="0">
                <a:solidFill>
                  <a:srgbClr val="6D6E71"/>
                </a:solidFill>
                <a:latin typeface="Poppins Medium"/>
                <a:cs typeface="Poppins Medium"/>
              </a:rPr>
              <a:t> </a:t>
            </a:r>
            <a:r>
              <a:rPr sz="1100" dirty="0">
                <a:solidFill>
                  <a:srgbClr val="6D6E71"/>
                </a:solidFill>
                <a:latin typeface="Poppins Light"/>
                <a:cs typeface="Poppins Light"/>
              </a:rPr>
              <a:t>11</a:t>
            </a:r>
            <a:r>
              <a:rPr sz="1100" spc="-30" dirty="0">
                <a:solidFill>
                  <a:srgbClr val="6D6E71"/>
                </a:solidFill>
                <a:latin typeface="Poppins Light"/>
                <a:cs typeface="Poppins Light"/>
              </a:rPr>
              <a:t> </a:t>
            </a:r>
            <a:r>
              <a:rPr sz="1100" spc="-10" dirty="0">
                <a:solidFill>
                  <a:srgbClr val="6D6E71"/>
                </a:solidFill>
                <a:latin typeface="Poppins Light"/>
                <a:cs typeface="Poppins Light"/>
              </a:rPr>
              <a:t>months</a:t>
            </a:r>
            <a:endParaRPr sz="1100">
              <a:latin typeface="Poppins Light"/>
              <a:cs typeface="Poppins Light"/>
            </a:endParaRPr>
          </a:p>
          <a:p>
            <a:pPr marL="215900">
              <a:lnSpc>
                <a:spcPct val="100000"/>
              </a:lnSpc>
              <a:spcBef>
                <a:spcPts val="580"/>
              </a:spcBef>
            </a:pPr>
            <a:r>
              <a:rPr sz="1100" dirty="0">
                <a:solidFill>
                  <a:srgbClr val="6D6E71"/>
                </a:solidFill>
                <a:latin typeface="Poppins Medium"/>
                <a:cs typeface="Poppins Medium"/>
              </a:rPr>
              <a:t>Status:</a:t>
            </a:r>
            <a:r>
              <a:rPr sz="1100" spc="-25" dirty="0">
                <a:solidFill>
                  <a:srgbClr val="6D6E71"/>
                </a:solidFill>
                <a:latin typeface="Poppins Medium"/>
                <a:cs typeface="Poppins Medium"/>
              </a:rPr>
              <a:t> </a:t>
            </a:r>
            <a:r>
              <a:rPr sz="1100" spc="-10" dirty="0">
                <a:solidFill>
                  <a:srgbClr val="6D6E71"/>
                </a:solidFill>
                <a:latin typeface="Poppins Light"/>
                <a:cs typeface="Poppins Light"/>
              </a:rPr>
              <a:t>Completed</a:t>
            </a:r>
            <a:endParaRPr sz="1100">
              <a:latin typeface="Poppins Light"/>
              <a:cs typeface="Poppins Light"/>
            </a:endParaRPr>
          </a:p>
          <a:p>
            <a:pPr marL="215900" marR="140970">
              <a:lnSpc>
                <a:spcPct val="106100"/>
              </a:lnSpc>
              <a:spcBef>
                <a:spcPts val="500"/>
              </a:spcBef>
            </a:pPr>
            <a:r>
              <a:rPr sz="1100" spc="-10" dirty="0">
                <a:solidFill>
                  <a:srgbClr val="6D6E71"/>
                </a:solidFill>
                <a:latin typeface="Poppins Medium"/>
                <a:cs typeface="Poppins Medium"/>
              </a:rPr>
              <a:t>Details:</a:t>
            </a:r>
            <a:r>
              <a:rPr sz="1100" spc="10" dirty="0">
                <a:solidFill>
                  <a:srgbClr val="6D6E71"/>
                </a:solidFill>
                <a:latin typeface="Poppins Medium"/>
                <a:cs typeface="Poppins Medium"/>
              </a:rPr>
              <a:t> </a:t>
            </a:r>
            <a:r>
              <a:rPr sz="1100" spc="-20" dirty="0">
                <a:solidFill>
                  <a:srgbClr val="6D6E71"/>
                </a:solidFill>
                <a:latin typeface="Poppins Light"/>
                <a:cs typeface="Poppins Light"/>
              </a:rPr>
              <a:t>Construction,</a:t>
            </a:r>
            <a:r>
              <a:rPr sz="1100" spc="-5" dirty="0">
                <a:solidFill>
                  <a:srgbClr val="6D6E71"/>
                </a:solidFill>
                <a:latin typeface="Poppins Light"/>
                <a:cs typeface="Poppins Light"/>
              </a:rPr>
              <a:t> </a:t>
            </a:r>
            <a:r>
              <a:rPr sz="1100" spc="-20" dirty="0">
                <a:solidFill>
                  <a:srgbClr val="6D6E71"/>
                </a:solidFill>
                <a:latin typeface="Poppins Light"/>
                <a:cs typeface="Poppins Light"/>
              </a:rPr>
              <a:t>completion</a:t>
            </a:r>
            <a:r>
              <a:rPr sz="1100" spc="-5" dirty="0">
                <a:solidFill>
                  <a:srgbClr val="6D6E71"/>
                </a:solidFill>
                <a:latin typeface="Poppins Light"/>
                <a:cs typeface="Poppins Light"/>
              </a:rPr>
              <a:t> </a:t>
            </a:r>
            <a:r>
              <a:rPr sz="1100" dirty="0">
                <a:solidFill>
                  <a:srgbClr val="6D6E71"/>
                </a:solidFill>
                <a:latin typeface="Poppins Light"/>
                <a:cs typeface="Poppins Light"/>
              </a:rPr>
              <a:t>&amp;</a:t>
            </a:r>
            <a:r>
              <a:rPr sz="1100" spc="-5" dirty="0">
                <a:solidFill>
                  <a:srgbClr val="6D6E71"/>
                </a:solidFill>
                <a:latin typeface="Poppins Light"/>
                <a:cs typeface="Poppins Light"/>
              </a:rPr>
              <a:t> </a:t>
            </a:r>
            <a:r>
              <a:rPr sz="1100" spc="-30" dirty="0">
                <a:solidFill>
                  <a:srgbClr val="6D6E71"/>
                </a:solidFill>
                <a:latin typeface="Poppins Light"/>
                <a:cs typeface="Poppins Light"/>
              </a:rPr>
              <a:t>maintenance</a:t>
            </a:r>
            <a:r>
              <a:rPr sz="1100" spc="-5" dirty="0">
                <a:solidFill>
                  <a:srgbClr val="6D6E71"/>
                </a:solidFill>
                <a:latin typeface="Poppins Light"/>
                <a:cs typeface="Poppins Light"/>
              </a:rPr>
              <a:t> </a:t>
            </a:r>
            <a:r>
              <a:rPr sz="1100" spc="-25" dirty="0">
                <a:solidFill>
                  <a:srgbClr val="6D6E71"/>
                </a:solidFill>
                <a:latin typeface="Poppins Light"/>
                <a:cs typeface="Poppins Light"/>
              </a:rPr>
              <a:t>of marine</a:t>
            </a:r>
            <a:r>
              <a:rPr sz="1100" spc="-45" dirty="0">
                <a:solidFill>
                  <a:srgbClr val="6D6E71"/>
                </a:solidFill>
                <a:latin typeface="Poppins Light"/>
                <a:cs typeface="Poppins Light"/>
              </a:rPr>
              <a:t> </a:t>
            </a:r>
            <a:r>
              <a:rPr sz="1100" spc="-10" dirty="0">
                <a:solidFill>
                  <a:srgbClr val="6D6E71"/>
                </a:solidFill>
                <a:latin typeface="Poppins Light"/>
                <a:cs typeface="Poppins Light"/>
              </a:rPr>
              <a:t>works,</a:t>
            </a:r>
            <a:r>
              <a:rPr sz="1100" spc="-45" dirty="0">
                <a:solidFill>
                  <a:srgbClr val="6D6E71"/>
                </a:solidFill>
                <a:latin typeface="Poppins Light"/>
                <a:cs typeface="Poppins Light"/>
              </a:rPr>
              <a:t> </a:t>
            </a:r>
            <a:r>
              <a:rPr sz="1100" spc="-10" dirty="0">
                <a:solidFill>
                  <a:srgbClr val="6D6E71"/>
                </a:solidFill>
                <a:latin typeface="Poppins Light"/>
                <a:cs typeface="Poppins Light"/>
              </a:rPr>
              <a:t>road</a:t>
            </a:r>
            <a:r>
              <a:rPr sz="1100" spc="-45" dirty="0">
                <a:solidFill>
                  <a:srgbClr val="6D6E71"/>
                </a:solidFill>
                <a:latin typeface="Poppins Light"/>
                <a:cs typeface="Poppins Light"/>
              </a:rPr>
              <a:t> </a:t>
            </a:r>
            <a:r>
              <a:rPr sz="1100" spc="-10" dirty="0">
                <a:solidFill>
                  <a:srgbClr val="6D6E71"/>
                </a:solidFill>
                <a:latin typeface="Poppins Light"/>
                <a:cs typeface="Poppins Light"/>
              </a:rPr>
              <a:t>works,</a:t>
            </a:r>
            <a:r>
              <a:rPr sz="1100" spc="-45" dirty="0">
                <a:solidFill>
                  <a:srgbClr val="6D6E71"/>
                </a:solidFill>
                <a:latin typeface="Poppins Light"/>
                <a:cs typeface="Poppins Light"/>
              </a:rPr>
              <a:t> </a:t>
            </a:r>
            <a:r>
              <a:rPr sz="1100" spc="-10" dirty="0">
                <a:solidFill>
                  <a:srgbClr val="6D6E71"/>
                </a:solidFill>
                <a:latin typeface="Poppins Light"/>
                <a:cs typeface="Poppins Light"/>
              </a:rPr>
              <a:t>electrical</a:t>
            </a:r>
            <a:r>
              <a:rPr sz="1100" spc="-45" dirty="0">
                <a:solidFill>
                  <a:srgbClr val="6D6E71"/>
                </a:solidFill>
                <a:latin typeface="Poppins Light"/>
                <a:cs typeface="Poppins Light"/>
              </a:rPr>
              <a:t> </a:t>
            </a:r>
            <a:r>
              <a:rPr sz="1100" spc="-10" dirty="0">
                <a:solidFill>
                  <a:srgbClr val="6D6E71"/>
                </a:solidFill>
                <a:latin typeface="Poppins Light"/>
                <a:cs typeface="Poppins Light"/>
              </a:rPr>
              <a:t>works,</a:t>
            </a:r>
            <a:r>
              <a:rPr sz="1100" spc="-45" dirty="0">
                <a:solidFill>
                  <a:srgbClr val="6D6E71"/>
                </a:solidFill>
                <a:latin typeface="Poppins Light"/>
                <a:cs typeface="Poppins Light"/>
              </a:rPr>
              <a:t> </a:t>
            </a:r>
            <a:r>
              <a:rPr sz="1100" spc="-10" dirty="0">
                <a:solidFill>
                  <a:srgbClr val="6D6E71"/>
                </a:solidFill>
                <a:latin typeface="Poppins Light"/>
                <a:cs typeface="Poppins Light"/>
              </a:rPr>
              <a:t>water works,</a:t>
            </a:r>
            <a:r>
              <a:rPr sz="1100" spc="-40" dirty="0">
                <a:solidFill>
                  <a:srgbClr val="6D6E71"/>
                </a:solidFill>
                <a:latin typeface="Poppins Light"/>
                <a:cs typeface="Poppins Light"/>
              </a:rPr>
              <a:t> </a:t>
            </a:r>
            <a:r>
              <a:rPr sz="1100" spc="-20" dirty="0">
                <a:solidFill>
                  <a:srgbClr val="6D6E71"/>
                </a:solidFill>
                <a:latin typeface="Poppins Light"/>
                <a:cs typeface="Poppins Light"/>
              </a:rPr>
              <a:t>telecom</a:t>
            </a:r>
            <a:r>
              <a:rPr sz="1100" spc="-35" dirty="0">
                <a:solidFill>
                  <a:srgbClr val="6D6E71"/>
                </a:solidFill>
                <a:latin typeface="Poppins Light"/>
                <a:cs typeface="Poppins Light"/>
              </a:rPr>
              <a:t> </a:t>
            </a:r>
            <a:r>
              <a:rPr sz="1100" spc="-10" dirty="0">
                <a:solidFill>
                  <a:srgbClr val="6D6E71"/>
                </a:solidFill>
                <a:latin typeface="Poppins Light"/>
                <a:cs typeface="Poppins Light"/>
              </a:rPr>
              <a:t>works,</a:t>
            </a:r>
            <a:r>
              <a:rPr sz="1100" spc="-35" dirty="0">
                <a:solidFill>
                  <a:srgbClr val="6D6E71"/>
                </a:solidFill>
                <a:latin typeface="Poppins Light"/>
                <a:cs typeface="Poppins Light"/>
              </a:rPr>
              <a:t> </a:t>
            </a:r>
            <a:r>
              <a:rPr sz="1100" spc="-25" dirty="0">
                <a:solidFill>
                  <a:srgbClr val="6D6E71"/>
                </a:solidFill>
                <a:latin typeface="Poppins Light"/>
                <a:cs typeface="Poppins Light"/>
              </a:rPr>
              <a:t>sewerage</a:t>
            </a:r>
            <a:r>
              <a:rPr sz="1100" spc="-35" dirty="0">
                <a:solidFill>
                  <a:srgbClr val="6D6E71"/>
                </a:solidFill>
                <a:latin typeface="Poppins Light"/>
                <a:cs typeface="Poppins Light"/>
              </a:rPr>
              <a:t> </a:t>
            </a:r>
            <a:r>
              <a:rPr sz="1100" spc="-10" dirty="0">
                <a:solidFill>
                  <a:srgbClr val="6D6E71"/>
                </a:solidFill>
                <a:latin typeface="Poppins Light"/>
                <a:cs typeface="Poppins Light"/>
              </a:rPr>
              <a:t>works,</a:t>
            </a:r>
            <a:r>
              <a:rPr sz="1100" spc="-35" dirty="0">
                <a:solidFill>
                  <a:srgbClr val="6D6E71"/>
                </a:solidFill>
                <a:latin typeface="Poppins Light"/>
                <a:cs typeface="Poppins Light"/>
              </a:rPr>
              <a:t> </a:t>
            </a:r>
            <a:r>
              <a:rPr sz="1100" spc="-20" dirty="0">
                <a:solidFill>
                  <a:srgbClr val="6D6E71"/>
                </a:solidFill>
                <a:latin typeface="Poppins Light"/>
                <a:cs typeface="Poppins Light"/>
              </a:rPr>
              <a:t>surface</a:t>
            </a:r>
            <a:r>
              <a:rPr sz="1100" spc="-35" dirty="0">
                <a:solidFill>
                  <a:srgbClr val="6D6E71"/>
                </a:solidFill>
                <a:latin typeface="Poppins Light"/>
                <a:cs typeface="Poppins Light"/>
              </a:rPr>
              <a:t> </a:t>
            </a:r>
            <a:r>
              <a:rPr sz="1100" spc="-20" dirty="0">
                <a:solidFill>
                  <a:srgbClr val="6D6E71"/>
                </a:solidFill>
                <a:latin typeface="Poppins Light"/>
                <a:cs typeface="Poppins Light"/>
              </a:rPr>
              <a:t>water </a:t>
            </a:r>
            <a:r>
              <a:rPr sz="1100" spc="-10" dirty="0">
                <a:solidFill>
                  <a:srgbClr val="6D6E71"/>
                </a:solidFill>
                <a:latin typeface="Poppins Light"/>
                <a:cs typeface="Poppins Light"/>
              </a:rPr>
              <a:t>works,</a:t>
            </a:r>
            <a:r>
              <a:rPr sz="1100" spc="-55" dirty="0">
                <a:solidFill>
                  <a:srgbClr val="6D6E71"/>
                </a:solidFill>
                <a:latin typeface="Poppins Light"/>
                <a:cs typeface="Poppins Light"/>
              </a:rPr>
              <a:t> </a:t>
            </a:r>
            <a:r>
              <a:rPr sz="1100" spc="-10" dirty="0">
                <a:solidFill>
                  <a:srgbClr val="6D6E71"/>
                </a:solidFill>
                <a:latin typeface="Poppins Light"/>
                <a:cs typeface="Poppins Light"/>
              </a:rPr>
              <a:t>irrigation</a:t>
            </a:r>
            <a:r>
              <a:rPr sz="1100" spc="-55" dirty="0">
                <a:solidFill>
                  <a:srgbClr val="6D6E71"/>
                </a:solidFill>
                <a:latin typeface="Poppins Light"/>
                <a:cs typeface="Poppins Light"/>
              </a:rPr>
              <a:t> </a:t>
            </a:r>
            <a:r>
              <a:rPr sz="1100" spc="-10" dirty="0">
                <a:solidFill>
                  <a:srgbClr val="6D6E71"/>
                </a:solidFill>
                <a:latin typeface="Poppins Light"/>
                <a:cs typeface="Poppins Light"/>
              </a:rPr>
              <a:t>works,</a:t>
            </a:r>
            <a:r>
              <a:rPr sz="1100" spc="-55" dirty="0">
                <a:solidFill>
                  <a:srgbClr val="6D6E71"/>
                </a:solidFill>
                <a:latin typeface="Poppins Light"/>
                <a:cs typeface="Poppins Light"/>
              </a:rPr>
              <a:t> </a:t>
            </a:r>
            <a:r>
              <a:rPr sz="1100" dirty="0">
                <a:solidFill>
                  <a:srgbClr val="6D6E71"/>
                </a:solidFill>
                <a:latin typeface="Poppins Light"/>
                <a:cs typeface="Poppins Light"/>
              </a:rPr>
              <a:t>gas</a:t>
            </a:r>
            <a:r>
              <a:rPr sz="1100" spc="-55" dirty="0">
                <a:solidFill>
                  <a:srgbClr val="6D6E71"/>
                </a:solidFill>
                <a:latin typeface="Poppins Light"/>
                <a:cs typeface="Poppins Light"/>
              </a:rPr>
              <a:t> </a:t>
            </a:r>
            <a:r>
              <a:rPr sz="1100" spc="-10" dirty="0">
                <a:solidFill>
                  <a:srgbClr val="6D6E71"/>
                </a:solidFill>
                <a:latin typeface="Poppins Light"/>
                <a:cs typeface="Poppins Light"/>
              </a:rPr>
              <a:t>works,</a:t>
            </a:r>
            <a:r>
              <a:rPr sz="1100" spc="-55" dirty="0">
                <a:solidFill>
                  <a:srgbClr val="6D6E71"/>
                </a:solidFill>
                <a:latin typeface="Poppins Light"/>
                <a:cs typeface="Poppins Light"/>
              </a:rPr>
              <a:t> </a:t>
            </a:r>
            <a:r>
              <a:rPr sz="1100" spc="-10" dirty="0">
                <a:solidFill>
                  <a:srgbClr val="6D6E71"/>
                </a:solidFill>
                <a:latin typeface="Poppins Light"/>
                <a:cs typeface="Poppins Light"/>
              </a:rPr>
              <a:t>central</a:t>
            </a:r>
            <a:r>
              <a:rPr sz="1100" spc="-55" dirty="0">
                <a:solidFill>
                  <a:srgbClr val="6D6E71"/>
                </a:solidFill>
                <a:latin typeface="Poppins Light"/>
                <a:cs typeface="Poppins Light"/>
              </a:rPr>
              <a:t> </a:t>
            </a:r>
            <a:r>
              <a:rPr sz="1100" spc="-10" dirty="0">
                <a:solidFill>
                  <a:srgbClr val="6D6E71"/>
                </a:solidFill>
                <a:latin typeface="Poppins Light"/>
                <a:cs typeface="Poppins Light"/>
              </a:rPr>
              <a:t>waste </a:t>
            </a:r>
            <a:r>
              <a:rPr sz="1100" spc="-25" dirty="0">
                <a:solidFill>
                  <a:srgbClr val="6D6E71"/>
                </a:solidFill>
                <a:latin typeface="Poppins Light"/>
                <a:cs typeface="Poppins Light"/>
              </a:rPr>
              <a:t>management</a:t>
            </a:r>
            <a:r>
              <a:rPr sz="1100" spc="-40" dirty="0">
                <a:solidFill>
                  <a:srgbClr val="6D6E71"/>
                </a:solidFill>
                <a:latin typeface="Poppins Light"/>
                <a:cs typeface="Poppins Light"/>
              </a:rPr>
              <a:t> </a:t>
            </a:r>
            <a:r>
              <a:rPr sz="1100" spc="-10" dirty="0">
                <a:solidFill>
                  <a:srgbClr val="6D6E71"/>
                </a:solidFill>
                <a:latin typeface="Poppins Light"/>
                <a:cs typeface="Poppins Light"/>
              </a:rPr>
              <a:t>facility,</a:t>
            </a:r>
            <a:r>
              <a:rPr sz="1100" spc="-35" dirty="0">
                <a:solidFill>
                  <a:srgbClr val="6D6E71"/>
                </a:solidFill>
                <a:latin typeface="Poppins Light"/>
                <a:cs typeface="Poppins Light"/>
              </a:rPr>
              <a:t> </a:t>
            </a:r>
            <a:r>
              <a:rPr sz="1100" spc="-10" dirty="0">
                <a:solidFill>
                  <a:srgbClr val="6D6E71"/>
                </a:solidFill>
                <a:latin typeface="Poppins Light"/>
                <a:cs typeface="Poppins Light"/>
              </a:rPr>
              <a:t>district</a:t>
            </a:r>
            <a:r>
              <a:rPr sz="1100" spc="-40" dirty="0">
                <a:solidFill>
                  <a:srgbClr val="6D6E71"/>
                </a:solidFill>
                <a:latin typeface="Poppins Light"/>
                <a:cs typeface="Poppins Light"/>
              </a:rPr>
              <a:t> </a:t>
            </a:r>
            <a:r>
              <a:rPr sz="1100" spc="-10" dirty="0">
                <a:solidFill>
                  <a:srgbClr val="6D6E71"/>
                </a:solidFill>
                <a:latin typeface="Poppins Light"/>
                <a:cs typeface="Poppins Light"/>
              </a:rPr>
              <a:t>cooling</a:t>
            </a:r>
            <a:r>
              <a:rPr sz="1100" spc="-35" dirty="0">
                <a:solidFill>
                  <a:srgbClr val="6D6E71"/>
                </a:solidFill>
                <a:latin typeface="Poppins Light"/>
                <a:cs typeface="Poppins Light"/>
              </a:rPr>
              <a:t> </a:t>
            </a:r>
            <a:r>
              <a:rPr sz="1100" spc="-10" dirty="0">
                <a:solidFill>
                  <a:srgbClr val="6D6E71"/>
                </a:solidFill>
                <a:latin typeface="Poppins Light"/>
                <a:cs typeface="Poppins Light"/>
              </a:rPr>
              <a:t>piping</a:t>
            </a:r>
            <a:r>
              <a:rPr sz="1100" spc="-35" dirty="0">
                <a:solidFill>
                  <a:srgbClr val="6D6E71"/>
                </a:solidFill>
                <a:latin typeface="Poppins Light"/>
                <a:cs typeface="Poppins Light"/>
              </a:rPr>
              <a:t> </a:t>
            </a:r>
            <a:r>
              <a:rPr sz="1100" spc="-10" dirty="0">
                <a:solidFill>
                  <a:srgbClr val="6D6E71"/>
                </a:solidFill>
                <a:latin typeface="Poppins Light"/>
                <a:cs typeface="Poppins Light"/>
              </a:rPr>
              <a:t>works,</a:t>
            </a:r>
            <a:r>
              <a:rPr sz="1100" spc="-40" dirty="0">
                <a:solidFill>
                  <a:srgbClr val="6D6E71"/>
                </a:solidFill>
                <a:latin typeface="Poppins Light"/>
                <a:cs typeface="Poppins Light"/>
              </a:rPr>
              <a:t> </a:t>
            </a:r>
            <a:r>
              <a:rPr sz="1100" spc="-50" dirty="0">
                <a:solidFill>
                  <a:srgbClr val="6D6E71"/>
                </a:solidFill>
                <a:latin typeface="Poppins Light"/>
                <a:cs typeface="Poppins Light"/>
              </a:rPr>
              <a:t>3 </a:t>
            </a:r>
            <a:r>
              <a:rPr sz="1100" spc="-10" dirty="0">
                <a:solidFill>
                  <a:srgbClr val="6D6E71"/>
                </a:solidFill>
                <a:latin typeface="Poppins Light"/>
                <a:cs typeface="Poppins Light"/>
              </a:rPr>
              <a:t>bridges</a:t>
            </a:r>
            <a:r>
              <a:rPr sz="1100" spc="-45" dirty="0">
                <a:solidFill>
                  <a:srgbClr val="6D6E71"/>
                </a:solidFill>
                <a:latin typeface="Poppins Light"/>
                <a:cs typeface="Poppins Light"/>
              </a:rPr>
              <a:t> </a:t>
            </a:r>
            <a:r>
              <a:rPr sz="1100" spc="-10" dirty="0">
                <a:solidFill>
                  <a:srgbClr val="6D6E71"/>
                </a:solidFill>
                <a:latin typeface="Poppins Light"/>
                <a:cs typeface="Poppins Light"/>
              </a:rPr>
              <a:t>works</a:t>
            </a:r>
            <a:r>
              <a:rPr sz="1100" spc="-40" dirty="0">
                <a:solidFill>
                  <a:srgbClr val="6D6E71"/>
                </a:solidFill>
                <a:latin typeface="Poppins Light"/>
                <a:cs typeface="Poppins Light"/>
              </a:rPr>
              <a:t> </a:t>
            </a:r>
            <a:r>
              <a:rPr sz="1100" spc="-10" dirty="0">
                <a:solidFill>
                  <a:srgbClr val="6D6E71"/>
                </a:solidFill>
                <a:latin typeface="Poppins Light"/>
                <a:cs typeface="Poppins Light"/>
              </a:rPr>
              <a:t>and</a:t>
            </a:r>
            <a:r>
              <a:rPr sz="1100" spc="-40" dirty="0">
                <a:solidFill>
                  <a:srgbClr val="6D6E71"/>
                </a:solidFill>
                <a:latin typeface="Poppins Light"/>
                <a:cs typeface="Poppins Light"/>
              </a:rPr>
              <a:t> </a:t>
            </a:r>
            <a:r>
              <a:rPr sz="1100" spc="-25" dirty="0">
                <a:solidFill>
                  <a:srgbClr val="6D6E71"/>
                </a:solidFill>
                <a:latin typeface="Poppins Light"/>
                <a:cs typeface="Poppins Light"/>
              </a:rPr>
              <a:t>sewerage</a:t>
            </a:r>
            <a:r>
              <a:rPr sz="1100" spc="-45" dirty="0">
                <a:solidFill>
                  <a:srgbClr val="6D6E71"/>
                </a:solidFill>
                <a:latin typeface="Poppins Light"/>
                <a:cs typeface="Poppins Light"/>
              </a:rPr>
              <a:t> </a:t>
            </a:r>
            <a:r>
              <a:rPr sz="1100" spc="-20" dirty="0">
                <a:solidFill>
                  <a:srgbClr val="6D6E71"/>
                </a:solidFill>
                <a:latin typeface="Poppins Light"/>
                <a:cs typeface="Poppins Light"/>
              </a:rPr>
              <a:t>pumping</a:t>
            </a:r>
            <a:r>
              <a:rPr sz="1100" spc="-40" dirty="0">
                <a:solidFill>
                  <a:srgbClr val="6D6E71"/>
                </a:solidFill>
                <a:latin typeface="Poppins Light"/>
                <a:cs typeface="Poppins Light"/>
              </a:rPr>
              <a:t> </a:t>
            </a:r>
            <a:r>
              <a:rPr sz="1100" spc="-10" dirty="0">
                <a:solidFill>
                  <a:srgbClr val="6D6E71"/>
                </a:solidFill>
                <a:latin typeface="Poppins Light"/>
                <a:cs typeface="Poppins Light"/>
              </a:rPr>
              <a:t>station.</a:t>
            </a:r>
            <a:endParaRPr sz="1100">
              <a:latin typeface="Poppins Light"/>
              <a:cs typeface="Poppins Light"/>
            </a:endParaRPr>
          </a:p>
        </p:txBody>
      </p:sp>
      <p:pic>
        <p:nvPicPr>
          <p:cNvPr id="9" name="object 9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5073209" y="1367692"/>
            <a:ext cx="659352" cy="72594"/>
          </a:xfrm>
          <a:prstGeom prst="rect">
            <a:avLst/>
          </a:prstGeom>
        </p:spPr>
      </p:pic>
      <p:grpSp>
        <p:nvGrpSpPr>
          <p:cNvPr id="10" name="object 10"/>
          <p:cNvGrpSpPr/>
          <p:nvPr/>
        </p:nvGrpSpPr>
        <p:grpSpPr>
          <a:xfrm>
            <a:off x="5074554" y="1110729"/>
            <a:ext cx="657225" cy="193675"/>
            <a:chOff x="5074554" y="1110729"/>
            <a:chExt cx="657225" cy="193675"/>
          </a:xfrm>
        </p:grpSpPr>
        <p:pic>
          <p:nvPicPr>
            <p:cNvPr id="11" name="object 11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5074554" y="1111134"/>
              <a:ext cx="209842" cy="192582"/>
            </a:xfrm>
            <a:prstGeom prst="rect">
              <a:avLst/>
            </a:prstGeom>
          </p:spPr>
        </p:pic>
        <p:pic>
          <p:nvPicPr>
            <p:cNvPr id="12" name="object 12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5311496" y="1112362"/>
              <a:ext cx="195321" cy="191820"/>
            </a:xfrm>
            <a:prstGeom prst="rect">
              <a:avLst/>
            </a:prstGeom>
          </p:spPr>
        </p:pic>
        <p:pic>
          <p:nvPicPr>
            <p:cNvPr id="13" name="object 13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5533471" y="1110729"/>
              <a:ext cx="197738" cy="193319"/>
            </a:xfrm>
            <a:prstGeom prst="rect">
              <a:avLst/>
            </a:prstGeom>
          </p:spPr>
        </p:pic>
      </p:grpSp>
      <p:grpSp>
        <p:nvGrpSpPr>
          <p:cNvPr id="14" name="object 14"/>
          <p:cNvGrpSpPr/>
          <p:nvPr/>
        </p:nvGrpSpPr>
        <p:grpSpPr>
          <a:xfrm>
            <a:off x="5233582" y="746316"/>
            <a:ext cx="339090" cy="269240"/>
            <a:chOff x="5233582" y="746316"/>
            <a:chExt cx="339090" cy="269240"/>
          </a:xfrm>
        </p:grpSpPr>
        <p:pic>
          <p:nvPicPr>
            <p:cNvPr id="15" name="object 15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5294673" y="803466"/>
              <a:ext cx="216357" cy="209537"/>
            </a:xfrm>
            <a:prstGeom prst="rect">
              <a:avLst/>
            </a:prstGeom>
          </p:spPr>
        </p:pic>
        <p:sp>
          <p:nvSpPr>
            <p:cNvPr id="16" name="object 16"/>
            <p:cNvSpPr/>
            <p:nvPr/>
          </p:nvSpPr>
          <p:spPr>
            <a:xfrm>
              <a:off x="5233582" y="746316"/>
              <a:ext cx="339090" cy="269240"/>
            </a:xfrm>
            <a:custGeom>
              <a:avLst/>
              <a:gdLst/>
              <a:ahLst/>
              <a:cxnLst/>
              <a:rect l="l" t="t" r="r" b="b"/>
              <a:pathLst>
                <a:path w="339089" h="269240">
                  <a:moveTo>
                    <a:pt x="169163" y="0"/>
                  </a:moveTo>
                  <a:lnTo>
                    <a:pt x="92049" y="122212"/>
                  </a:lnTo>
                  <a:lnTo>
                    <a:pt x="103695" y="140716"/>
                  </a:lnTo>
                  <a:lnTo>
                    <a:pt x="152463" y="122212"/>
                  </a:lnTo>
                  <a:lnTo>
                    <a:pt x="151663" y="120281"/>
                  </a:lnTo>
                  <a:lnTo>
                    <a:pt x="151244" y="118059"/>
                  </a:lnTo>
                  <a:lnTo>
                    <a:pt x="151244" y="105918"/>
                  </a:lnTo>
                  <a:lnTo>
                    <a:pt x="159270" y="97828"/>
                  </a:lnTo>
                  <a:lnTo>
                    <a:pt x="179006" y="97828"/>
                  </a:lnTo>
                  <a:lnTo>
                    <a:pt x="186956" y="105918"/>
                  </a:lnTo>
                  <a:lnTo>
                    <a:pt x="186956" y="125869"/>
                  </a:lnTo>
                  <a:lnTo>
                    <a:pt x="179006" y="133870"/>
                  </a:lnTo>
                  <a:lnTo>
                    <a:pt x="163804" y="133870"/>
                  </a:lnTo>
                  <a:lnTo>
                    <a:pt x="159105" y="131572"/>
                  </a:lnTo>
                  <a:lnTo>
                    <a:pt x="155841" y="127901"/>
                  </a:lnTo>
                  <a:lnTo>
                    <a:pt x="0" y="268490"/>
                  </a:lnTo>
                  <a:lnTo>
                    <a:pt x="38384" y="247887"/>
                  </a:lnTo>
                  <a:lnTo>
                    <a:pt x="79636" y="232611"/>
                  </a:lnTo>
                  <a:lnTo>
                    <a:pt x="123320" y="223115"/>
                  </a:lnTo>
                  <a:lnTo>
                    <a:pt x="168998" y="219849"/>
                  </a:lnTo>
                  <a:lnTo>
                    <a:pt x="214857" y="223138"/>
                  </a:lnTo>
                  <a:lnTo>
                    <a:pt x="258710" y="232708"/>
                  </a:lnTo>
                  <a:lnTo>
                    <a:pt x="300102" y="248117"/>
                  </a:lnTo>
                  <a:lnTo>
                    <a:pt x="338581" y="268922"/>
                  </a:lnTo>
                  <a:lnTo>
                    <a:pt x="169163" y="0"/>
                  </a:lnTo>
                  <a:close/>
                </a:path>
              </a:pathLst>
            </a:custGeom>
            <a:solidFill>
              <a:srgbClr val="EA352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17" name="object 17"/>
          <p:cNvGrpSpPr/>
          <p:nvPr/>
        </p:nvGrpSpPr>
        <p:grpSpPr>
          <a:xfrm>
            <a:off x="7924255" y="-4762"/>
            <a:ext cx="4265930" cy="6510020"/>
            <a:chOff x="7924255" y="-4762"/>
            <a:chExt cx="4265930" cy="6510020"/>
          </a:xfrm>
        </p:grpSpPr>
        <p:sp>
          <p:nvSpPr>
            <p:cNvPr id="18" name="object 18"/>
            <p:cNvSpPr/>
            <p:nvPr/>
          </p:nvSpPr>
          <p:spPr>
            <a:xfrm>
              <a:off x="7924255" y="-2"/>
              <a:ext cx="4265295" cy="4448810"/>
            </a:xfrm>
            <a:custGeom>
              <a:avLst/>
              <a:gdLst/>
              <a:ahLst/>
              <a:cxnLst/>
              <a:rect l="l" t="t" r="r" b="b"/>
              <a:pathLst>
                <a:path w="4265295" h="4448810">
                  <a:moveTo>
                    <a:pt x="4265002" y="0"/>
                  </a:moveTo>
                  <a:lnTo>
                    <a:pt x="0" y="0"/>
                  </a:lnTo>
                  <a:lnTo>
                    <a:pt x="86943" y="48528"/>
                  </a:lnTo>
                  <a:lnTo>
                    <a:pt x="173507" y="97953"/>
                  </a:lnTo>
                  <a:lnTo>
                    <a:pt x="259686" y="148274"/>
                  </a:lnTo>
                  <a:lnTo>
                    <a:pt x="345471" y="199490"/>
                  </a:lnTo>
                  <a:lnTo>
                    <a:pt x="430857" y="251602"/>
                  </a:lnTo>
                  <a:lnTo>
                    <a:pt x="515837" y="304610"/>
                  </a:lnTo>
                  <a:lnTo>
                    <a:pt x="600403" y="358512"/>
                  </a:lnTo>
                  <a:lnTo>
                    <a:pt x="684548" y="413310"/>
                  </a:lnTo>
                  <a:lnTo>
                    <a:pt x="768266" y="469003"/>
                  </a:lnTo>
                  <a:lnTo>
                    <a:pt x="851551" y="525590"/>
                  </a:lnTo>
                  <a:lnTo>
                    <a:pt x="934394" y="583073"/>
                  </a:lnTo>
                  <a:lnTo>
                    <a:pt x="1016789" y="641449"/>
                  </a:lnTo>
                  <a:lnTo>
                    <a:pt x="1098729" y="700721"/>
                  </a:lnTo>
                  <a:lnTo>
                    <a:pt x="1180208" y="760887"/>
                  </a:lnTo>
                  <a:lnTo>
                    <a:pt x="1261217" y="821947"/>
                  </a:lnTo>
                  <a:lnTo>
                    <a:pt x="1341752" y="883901"/>
                  </a:lnTo>
                  <a:lnTo>
                    <a:pt x="1421804" y="946749"/>
                  </a:lnTo>
                  <a:lnTo>
                    <a:pt x="1501366" y="1010491"/>
                  </a:lnTo>
                  <a:lnTo>
                    <a:pt x="1580432" y="1075127"/>
                  </a:lnTo>
                  <a:lnTo>
                    <a:pt x="1658995" y="1140656"/>
                  </a:lnTo>
                  <a:lnTo>
                    <a:pt x="1737048" y="1207079"/>
                  </a:lnTo>
                  <a:lnTo>
                    <a:pt x="1814584" y="1274395"/>
                  </a:lnTo>
                  <a:lnTo>
                    <a:pt x="1853156" y="1308388"/>
                  </a:lnTo>
                  <a:lnTo>
                    <a:pt x="1891596" y="1342604"/>
                  </a:lnTo>
                  <a:lnTo>
                    <a:pt x="1929904" y="1377044"/>
                  </a:lnTo>
                  <a:lnTo>
                    <a:pt x="1968078" y="1411707"/>
                  </a:lnTo>
                  <a:lnTo>
                    <a:pt x="2006117" y="1446593"/>
                  </a:lnTo>
                  <a:lnTo>
                    <a:pt x="2044021" y="1481702"/>
                  </a:lnTo>
                  <a:lnTo>
                    <a:pt x="2081789" y="1517035"/>
                  </a:lnTo>
                  <a:lnTo>
                    <a:pt x="2119421" y="1552590"/>
                  </a:lnTo>
                  <a:lnTo>
                    <a:pt x="2156914" y="1588369"/>
                  </a:lnTo>
                  <a:lnTo>
                    <a:pt x="2194268" y="1624371"/>
                  </a:lnTo>
                  <a:lnTo>
                    <a:pt x="2231483" y="1660596"/>
                  </a:lnTo>
                  <a:lnTo>
                    <a:pt x="2268558" y="1697045"/>
                  </a:lnTo>
                  <a:lnTo>
                    <a:pt x="2305491" y="1733716"/>
                  </a:lnTo>
                  <a:lnTo>
                    <a:pt x="2342282" y="1770610"/>
                  </a:lnTo>
                  <a:lnTo>
                    <a:pt x="2378930" y="1807728"/>
                  </a:lnTo>
                  <a:lnTo>
                    <a:pt x="2415434" y="1845068"/>
                  </a:lnTo>
                  <a:lnTo>
                    <a:pt x="2451793" y="1882632"/>
                  </a:lnTo>
                  <a:lnTo>
                    <a:pt x="2488007" y="1920419"/>
                  </a:lnTo>
                  <a:lnTo>
                    <a:pt x="2524074" y="1958428"/>
                  </a:lnTo>
                  <a:lnTo>
                    <a:pt x="2559846" y="1996502"/>
                  </a:lnTo>
                  <a:lnTo>
                    <a:pt x="2595388" y="2034709"/>
                  </a:lnTo>
                  <a:lnTo>
                    <a:pt x="2630701" y="2073047"/>
                  </a:lnTo>
                  <a:lnTo>
                    <a:pt x="2665784" y="2111516"/>
                  </a:lnTo>
                  <a:lnTo>
                    <a:pt x="2700638" y="2150116"/>
                  </a:lnTo>
                  <a:lnTo>
                    <a:pt x="2735261" y="2188844"/>
                  </a:lnTo>
                  <a:lnTo>
                    <a:pt x="2769656" y="2227701"/>
                  </a:lnTo>
                  <a:lnTo>
                    <a:pt x="2803820" y="2266686"/>
                  </a:lnTo>
                  <a:lnTo>
                    <a:pt x="2837756" y="2305797"/>
                  </a:lnTo>
                  <a:lnTo>
                    <a:pt x="2871462" y="2345034"/>
                  </a:lnTo>
                  <a:lnTo>
                    <a:pt x="2904938" y="2384396"/>
                  </a:lnTo>
                  <a:lnTo>
                    <a:pt x="2938185" y="2423882"/>
                  </a:lnTo>
                  <a:lnTo>
                    <a:pt x="2971203" y="2463491"/>
                  </a:lnTo>
                  <a:lnTo>
                    <a:pt x="3003991" y="2503223"/>
                  </a:lnTo>
                  <a:lnTo>
                    <a:pt x="3068881" y="2583050"/>
                  </a:lnTo>
                  <a:lnTo>
                    <a:pt x="3132853" y="2663356"/>
                  </a:lnTo>
                  <a:lnTo>
                    <a:pt x="3195909" y="2744135"/>
                  </a:lnTo>
                  <a:lnTo>
                    <a:pt x="3258049" y="2825379"/>
                  </a:lnTo>
                  <a:lnTo>
                    <a:pt x="3319272" y="2907082"/>
                  </a:lnTo>
                  <a:lnTo>
                    <a:pt x="3379580" y="2989237"/>
                  </a:lnTo>
                  <a:lnTo>
                    <a:pt x="3438973" y="3071838"/>
                  </a:lnTo>
                  <a:lnTo>
                    <a:pt x="3497451" y="3154876"/>
                  </a:lnTo>
                  <a:lnTo>
                    <a:pt x="3555014" y="3238346"/>
                  </a:lnTo>
                  <a:lnTo>
                    <a:pt x="3611662" y="3322241"/>
                  </a:lnTo>
                  <a:lnTo>
                    <a:pt x="3667396" y="3406554"/>
                  </a:lnTo>
                  <a:lnTo>
                    <a:pt x="3722217" y="3491277"/>
                  </a:lnTo>
                  <a:lnTo>
                    <a:pt x="3776123" y="3576405"/>
                  </a:lnTo>
                  <a:lnTo>
                    <a:pt x="3829117" y="3661929"/>
                  </a:lnTo>
                  <a:lnTo>
                    <a:pt x="3881197" y="3747845"/>
                  </a:lnTo>
                  <a:lnTo>
                    <a:pt x="3932364" y="3834144"/>
                  </a:lnTo>
                  <a:lnTo>
                    <a:pt x="3982619" y="3920819"/>
                  </a:lnTo>
                  <a:lnTo>
                    <a:pt x="4031962" y="4007865"/>
                  </a:lnTo>
                  <a:lnTo>
                    <a:pt x="4080393" y="4095274"/>
                  </a:lnTo>
                  <a:lnTo>
                    <a:pt x="4127912" y="4183039"/>
                  </a:lnTo>
                  <a:lnTo>
                    <a:pt x="4174520" y="4271153"/>
                  </a:lnTo>
                  <a:lnTo>
                    <a:pt x="4220216" y="4359610"/>
                  </a:lnTo>
                  <a:lnTo>
                    <a:pt x="4265002" y="4448403"/>
                  </a:lnTo>
                  <a:lnTo>
                    <a:pt x="4265002" y="0"/>
                  </a:lnTo>
                  <a:close/>
                </a:path>
              </a:pathLst>
            </a:custGeom>
            <a:solidFill>
              <a:srgbClr val="232D6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9" name="object 19"/>
            <p:cNvSpPr/>
            <p:nvPr/>
          </p:nvSpPr>
          <p:spPr>
            <a:xfrm>
              <a:off x="10290934" y="603689"/>
              <a:ext cx="833119" cy="655320"/>
            </a:xfrm>
            <a:custGeom>
              <a:avLst/>
              <a:gdLst/>
              <a:ahLst/>
              <a:cxnLst/>
              <a:rect l="l" t="t" r="r" b="b"/>
              <a:pathLst>
                <a:path w="833120" h="655319">
                  <a:moveTo>
                    <a:pt x="415861" y="0"/>
                  </a:moveTo>
                  <a:lnTo>
                    <a:pt x="226415" y="297726"/>
                  </a:lnTo>
                  <a:lnTo>
                    <a:pt x="255041" y="342811"/>
                  </a:lnTo>
                  <a:lnTo>
                    <a:pt x="374777" y="297713"/>
                  </a:lnTo>
                  <a:lnTo>
                    <a:pt x="372973" y="292900"/>
                  </a:lnTo>
                  <a:lnTo>
                    <a:pt x="371944" y="287693"/>
                  </a:lnTo>
                  <a:lnTo>
                    <a:pt x="371944" y="282244"/>
                  </a:lnTo>
                  <a:lnTo>
                    <a:pt x="375395" y="265147"/>
                  </a:lnTo>
                  <a:lnTo>
                    <a:pt x="384806" y="251183"/>
                  </a:lnTo>
                  <a:lnTo>
                    <a:pt x="398766" y="241768"/>
                  </a:lnTo>
                  <a:lnTo>
                    <a:pt x="415861" y="238315"/>
                  </a:lnTo>
                  <a:lnTo>
                    <a:pt x="432947" y="241768"/>
                  </a:lnTo>
                  <a:lnTo>
                    <a:pt x="446898" y="251183"/>
                  </a:lnTo>
                  <a:lnTo>
                    <a:pt x="456304" y="265147"/>
                  </a:lnTo>
                  <a:lnTo>
                    <a:pt x="459752" y="282244"/>
                  </a:lnTo>
                  <a:lnTo>
                    <a:pt x="456304" y="299338"/>
                  </a:lnTo>
                  <a:lnTo>
                    <a:pt x="446898" y="313293"/>
                  </a:lnTo>
                  <a:lnTo>
                    <a:pt x="432947" y="322699"/>
                  </a:lnTo>
                  <a:lnTo>
                    <a:pt x="415861" y="326148"/>
                  </a:lnTo>
                  <a:lnTo>
                    <a:pt x="406383" y="325119"/>
                  </a:lnTo>
                  <a:lnTo>
                    <a:pt x="397633" y="322181"/>
                  </a:lnTo>
                  <a:lnTo>
                    <a:pt x="389822" y="317560"/>
                  </a:lnTo>
                  <a:lnTo>
                    <a:pt x="383159" y="311480"/>
                  </a:lnTo>
                  <a:lnTo>
                    <a:pt x="0" y="654126"/>
                  </a:lnTo>
                  <a:lnTo>
                    <a:pt x="41003" y="630266"/>
                  </a:lnTo>
                  <a:lnTo>
                    <a:pt x="83524" y="608850"/>
                  </a:lnTo>
                  <a:lnTo>
                    <a:pt x="127468" y="589975"/>
                  </a:lnTo>
                  <a:lnTo>
                    <a:pt x="172738" y="573737"/>
                  </a:lnTo>
                  <a:lnTo>
                    <a:pt x="219241" y="560233"/>
                  </a:lnTo>
                  <a:lnTo>
                    <a:pt x="266879" y="549561"/>
                  </a:lnTo>
                  <a:lnTo>
                    <a:pt x="315559" y="541819"/>
                  </a:lnTo>
                  <a:lnTo>
                    <a:pt x="365183" y="537102"/>
                  </a:lnTo>
                  <a:lnTo>
                    <a:pt x="415658" y="535508"/>
                  </a:lnTo>
                  <a:lnTo>
                    <a:pt x="466308" y="537113"/>
                  </a:lnTo>
                  <a:lnTo>
                    <a:pt x="516102" y="541862"/>
                  </a:lnTo>
                  <a:lnTo>
                    <a:pt x="564944" y="549659"/>
                  </a:lnTo>
                  <a:lnTo>
                    <a:pt x="612737" y="560404"/>
                  </a:lnTo>
                  <a:lnTo>
                    <a:pt x="659386" y="573999"/>
                  </a:lnTo>
                  <a:lnTo>
                    <a:pt x="704793" y="590347"/>
                  </a:lnTo>
                  <a:lnTo>
                    <a:pt x="748861" y="609350"/>
                  </a:lnTo>
                  <a:lnTo>
                    <a:pt x="791496" y="630909"/>
                  </a:lnTo>
                  <a:lnTo>
                    <a:pt x="832599" y="654926"/>
                  </a:lnTo>
                  <a:lnTo>
                    <a:pt x="415861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0" name="object 20"/>
            <p:cNvSpPr/>
            <p:nvPr/>
          </p:nvSpPr>
          <p:spPr>
            <a:xfrm>
              <a:off x="11070385" y="5"/>
              <a:ext cx="1119505" cy="4449445"/>
            </a:xfrm>
            <a:custGeom>
              <a:avLst/>
              <a:gdLst/>
              <a:ahLst/>
              <a:cxnLst/>
              <a:rect l="l" t="t" r="r" b="b"/>
              <a:pathLst>
                <a:path w="1119504" h="4449445">
                  <a:moveTo>
                    <a:pt x="381660" y="0"/>
                  </a:moveTo>
                  <a:lnTo>
                    <a:pt x="0" y="0"/>
                  </a:lnTo>
                  <a:lnTo>
                    <a:pt x="21284" y="44243"/>
                  </a:lnTo>
                  <a:lnTo>
                    <a:pt x="42296" y="88645"/>
                  </a:lnTo>
                  <a:lnTo>
                    <a:pt x="63036" y="133204"/>
                  </a:lnTo>
                  <a:lnTo>
                    <a:pt x="83502" y="177919"/>
                  </a:lnTo>
                  <a:lnTo>
                    <a:pt x="103693" y="222789"/>
                  </a:lnTo>
                  <a:lnTo>
                    <a:pt x="123607" y="267814"/>
                  </a:lnTo>
                  <a:lnTo>
                    <a:pt x="143245" y="312992"/>
                  </a:lnTo>
                  <a:lnTo>
                    <a:pt x="162604" y="358322"/>
                  </a:lnTo>
                  <a:lnTo>
                    <a:pt x="181683" y="403803"/>
                  </a:lnTo>
                  <a:lnTo>
                    <a:pt x="200482" y="449435"/>
                  </a:lnTo>
                  <a:lnTo>
                    <a:pt x="218999" y="495215"/>
                  </a:lnTo>
                  <a:lnTo>
                    <a:pt x="237233" y="541144"/>
                  </a:lnTo>
                  <a:lnTo>
                    <a:pt x="255183" y="587220"/>
                  </a:lnTo>
                  <a:lnTo>
                    <a:pt x="272847" y="633441"/>
                  </a:lnTo>
                  <a:lnTo>
                    <a:pt x="290225" y="679808"/>
                  </a:lnTo>
                  <a:lnTo>
                    <a:pt x="307316" y="726319"/>
                  </a:lnTo>
                  <a:lnTo>
                    <a:pt x="324117" y="772973"/>
                  </a:lnTo>
                  <a:lnTo>
                    <a:pt x="340629" y="819769"/>
                  </a:lnTo>
                  <a:lnTo>
                    <a:pt x="356850" y="866706"/>
                  </a:lnTo>
                  <a:lnTo>
                    <a:pt x="372779" y="913782"/>
                  </a:lnTo>
                  <a:lnTo>
                    <a:pt x="388414" y="960998"/>
                  </a:lnTo>
                  <a:lnTo>
                    <a:pt x="403756" y="1008352"/>
                  </a:lnTo>
                  <a:lnTo>
                    <a:pt x="418801" y="1055842"/>
                  </a:lnTo>
                  <a:lnTo>
                    <a:pt x="433550" y="1103469"/>
                  </a:lnTo>
                  <a:lnTo>
                    <a:pt x="448001" y="1151230"/>
                  </a:lnTo>
                  <a:lnTo>
                    <a:pt x="462153" y="1199125"/>
                  </a:lnTo>
                  <a:lnTo>
                    <a:pt x="476005" y="1247153"/>
                  </a:lnTo>
                  <a:lnTo>
                    <a:pt x="489555" y="1295313"/>
                  </a:lnTo>
                  <a:lnTo>
                    <a:pt x="502803" y="1343603"/>
                  </a:lnTo>
                  <a:lnTo>
                    <a:pt x="515748" y="1392024"/>
                  </a:lnTo>
                  <a:lnTo>
                    <a:pt x="528388" y="1440573"/>
                  </a:lnTo>
                  <a:lnTo>
                    <a:pt x="540722" y="1489250"/>
                  </a:lnTo>
                  <a:lnTo>
                    <a:pt x="552749" y="1538053"/>
                  </a:lnTo>
                  <a:lnTo>
                    <a:pt x="564468" y="1586982"/>
                  </a:lnTo>
                  <a:lnTo>
                    <a:pt x="575878" y="1636036"/>
                  </a:lnTo>
                  <a:lnTo>
                    <a:pt x="586977" y="1685214"/>
                  </a:lnTo>
                  <a:lnTo>
                    <a:pt x="597765" y="1734514"/>
                  </a:lnTo>
                  <a:lnTo>
                    <a:pt x="608240" y="1783936"/>
                  </a:lnTo>
                  <a:lnTo>
                    <a:pt x="618401" y="1833478"/>
                  </a:lnTo>
                  <a:lnTo>
                    <a:pt x="628247" y="1883140"/>
                  </a:lnTo>
                  <a:lnTo>
                    <a:pt x="637777" y="1932920"/>
                  </a:lnTo>
                  <a:lnTo>
                    <a:pt x="646990" y="1982819"/>
                  </a:lnTo>
                  <a:lnTo>
                    <a:pt x="655885" y="2032833"/>
                  </a:lnTo>
                  <a:lnTo>
                    <a:pt x="664459" y="2082963"/>
                  </a:lnTo>
                  <a:lnTo>
                    <a:pt x="672714" y="2133208"/>
                  </a:lnTo>
                  <a:lnTo>
                    <a:pt x="680646" y="2183566"/>
                  </a:lnTo>
                  <a:lnTo>
                    <a:pt x="688255" y="2234036"/>
                  </a:lnTo>
                  <a:lnTo>
                    <a:pt x="695541" y="2284618"/>
                  </a:lnTo>
                  <a:lnTo>
                    <a:pt x="702501" y="2335311"/>
                  </a:lnTo>
                  <a:lnTo>
                    <a:pt x="709134" y="2386112"/>
                  </a:lnTo>
                  <a:lnTo>
                    <a:pt x="715440" y="2437022"/>
                  </a:lnTo>
                  <a:lnTo>
                    <a:pt x="721418" y="2488040"/>
                  </a:lnTo>
                  <a:lnTo>
                    <a:pt x="727065" y="2539164"/>
                  </a:lnTo>
                  <a:lnTo>
                    <a:pt x="732382" y="2590393"/>
                  </a:lnTo>
                  <a:lnTo>
                    <a:pt x="737366" y="2641726"/>
                  </a:lnTo>
                  <a:lnTo>
                    <a:pt x="742018" y="2693163"/>
                  </a:lnTo>
                  <a:lnTo>
                    <a:pt x="746334" y="2744702"/>
                  </a:lnTo>
                  <a:lnTo>
                    <a:pt x="750316" y="2796342"/>
                  </a:lnTo>
                  <a:lnTo>
                    <a:pt x="753960" y="2848082"/>
                  </a:lnTo>
                  <a:lnTo>
                    <a:pt x="757267" y="2899922"/>
                  </a:lnTo>
                  <a:lnTo>
                    <a:pt x="760235" y="2951860"/>
                  </a:lnTo>
                  <a:lnTo>
                    <a:pt x="762863" y="3003895"/>
                  </a:lnTo>
                  <a:lnTo>
                    <a:pt x="765149" y="3056026"/>
                  </a:lnTo>
                  <a:lnTo>
                    <a:pt x="767114" y="3108921"/>
                  </a:lnTo>
                  <a:lnTo>
                    <a:pt x="768715" y="3161771"/>
                  </a:lnTo>
                  <a:lnTo>
                    <a:pt x="769954" y="3214571"/>
                  </a:lnTo>
                  <a:lnTo>
                    <a:pt x="770834" y="3267316"/>
                  </a:lnTo>
                  <a:lnTo>
                    <a:pt x="771356" y="3320001"/>
                  </a:lnTo>
                  <a:lnTo>
                    <a:pt x="771523" y="3372619"/>
                  </a:lnTo>
                  <a:lnTo>
                    <a:pt x="771337" y="3425166"/>
                  </a:lnTo>
                  <a:lnTo>
                    <a:pt x="770800" y="3477636"/>
                  </a:lnTo>
                  <a:lnTo>
                    <a:pt x="769914" y="3530024"/>
                  </a:lnTo>
                  <a:lnTo>
                    <a:pt x="768681" y="3582324"/>
                  </a:lnTo>
                  <a:lnTo>
                    <a:pt x="767103" y="3634531"/>
                  </a:lnTo>
                  <a:lnTo>
                    <a:pt x="765183" y="3686641"/>
                  </a:lnTo>
                  <a:lnTo>
                    <a:pt x="762922" y="3738646"/>
                  </a:lnTo>
                  <a:lnTo>
                    <a:pt x="760323" y="3790543"/>
                  </a:lnTo>
                  <a:lnTo>
                    <a:pt x="811161" y="3877215"/>
                  </a:lnTo>
                  <a:lnTo>
                    <a:pt x="861078" y="3964262"/>
                  </a:lnTo>
                  <a:lnTo>
                    <a:pt x="910077" y="4051677"/>
                  </a:lnTo>
                  <a:lnTo>
                    <a:pt x="958159" y="4139454"/>
                  </a:lnTo>
                  <a:lnTo>
                    <a:pt x="1005324" y="4227585"/>
                  </a:lnTo>
                  <a:lnTo>
                    <a:pt x="1051575" y="4316064"/>
                  </a:lnTo>
                  <a:lnTo>
                    <a:pt x="1096912" y="4404884"/>
                  </a:lnTo>
                  <a:lnTo>
                    <a:pt x="1119238" y="4449419"/>
                  </a:lnTo>
                  <a:lnTo>
                    <a:pt x="1119238" y="760425"/>
                  </a:lnTo>
                  <a:lnTo>
                    <a:pt x="381660" y="0"/>
                  </a:lnTo>
                  <a:close/>
                </a:path>
              </a:pathLst>
            </a:custGeom>
            <a:solidFill>
              <a:srgbClr val="EDEDEE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1" name="object 21"/>
            <p:cNvSpPr/>
            <p:nvPr/>
          </p:nvSpPr>
          <p:spPr>
            <a:xfrm>
              <a:off x="11070464" y="0"/>
              <a:ext cx="771525" cy="6500495"/>
            </a:xfrm>
            <a:custGeom>
              <a:avLst/>
              <a:gdLst/>
              <a:ahLst/>
              <a:cxnLst/>
              <a:rect l="l" t="t" r="r" b="b"/>
              <a:pathLst>
                <a:path w="771525" h="6500495">
                  <a:moveTo>
                    <a:pt x="0" y="0"/>
                  </a:moveTo>
                  <a:lnTo>
                    <a:pt x="20040" y="41658"/>
                  </a:lnTo>
                  <a:lnTo>
                    <a:pt x="41055" y="86065"/>
                  </a:lnTo>
                  <a:lnTo>
                    <a:pt x="61799" y="130634"/>
                  </a:lnTo>
                  <a:lnTo>
                    <a:pt x="82271" y="175362"/>
                  </a:lnTo>
                  <a:lnTo>
                    <a:pt x="102469" y="220249"/>
                  </a:lnTo>
                  <a:lnTo>
                    <a:pt x="122393" y="265293"/>
                  </a:lnTo>
                  <a:lnTo>
                    <a:pt x="142040" y="310494"/>
                  </a:lnTo>
                  <a:lnTo>
                    <a:pt x="161411" y="355850"/>
                  </a:lnTo>
                  <a:lnTo>
                    <a:pt x="180503" y="401360"/>
                  </a:lnTo>
                  <a:lnTo>
                    <a:pt x="199316" y="447023"/>
                  </a:lnTo>
                  <a:lnTo>
                    <a:pt x="217849" y="492838"/>
                  </a:lnTo>
                  <a:lnTo>
                    <a:pt x="236099" y="538803"/>
                  </a:lnTo>
                  <a:lnTo>
                    <a:pt x="254067" y="584918"/>
                  </a:lnTo>
                  <a:lnTo>
                    <a:pt x="271750" y="631181"/>
                  </a:lnTo>
                  <a:lnTo>
                    <a:pt x="289148" y="677592"/>
                  </a:lnTo>
                  <a:lnTo>
                    <a:pt x="306259" y="724149"/>
                  </a:lnTo>
                  <a:lnTo>
                    <a:pt x="323082" y="770850"/>
                  </a:lnTo>
                  <a:lnTo>
                    <a:pt x="339616" y="817695"/>
                  </a:lnTo>
                  <a:lnTo>
                    <a:pt x="355860" y="864683"/>
                  </a:lnTo>
                  <a:lnTo>
                    <a:pt x="371813" y="911813"/>
                  </a:lnTo>
                  <a:lnTo>
                    <a:pt x="387473" y="959083"/>
                  </a:lnTo>
                  <a:lnTo>
                    <a:pt x="402839" y="1006492"/>
                  </a:lnTo>
                  <a:lnTo>
                    <a:pt x="417910" y="1054039"/>
                  </a:lnTo>
                  <a:lnTo>
                    <a:pt x="432685" y="1101723"/>
                  </a:lnTo>
                  <a:lnTo>
                    <a:pt x="447162" y="1149543"/>
                  </a:lnTo>
                  <a:lnTo>
                    <a:pt x="461341" y="1197498"/>
                  </a:lnTo>
                  <a:lnTo>
                    <a:pt x="475220" y="1245586"/>
                  </a:lnTo>
                  <a:lnTo>
                    <a:pt x="488798" y="1293806"/>
                  </a:lnTo>
                  <a:lnTo>
                    <a:pt x="502074" y="1342158"/>
                  </a:lnTo>
                  <a:lnTo>
                    <a:pt x="515046" y="1390640"/>
                  </a:lnTo>
                  <a:lnTo>
                    <a:pt x="527714" y="1439250"/>
                  </a:lnTo>
                  <a:lnTo>
                    <a:pt x="540076" y="1487989"/>
                  </a:lnTo>
                  <a:lnTo>
                    <a:pt x="552131" y="1536854"/>
                  </a:lnTo>
                  <a:lnTo>
                    <a:pt x="563877" y="1585845"/>
                  </a:lnTo>
                  <a:lnTo>
                    <a:pt x="575314" y="1634960"/>
                  </a:lnTo>
                  <a:lnTo>
                    <a:pt x="586441" y="1684198"/>
                  </a:lnTo>
                  <a:lnTo>
                    <a:pt x="597256" y="1733558"/>
                  </a:lnTo>
                  <a:lnTo>
                    <a:pt x="607758" y="1783039"/>
                  </a:lnTo>
                  <a:lnTo>
                    <a:pt x="617945" y="1832640"/>
                  </a:lnTo>
                  <a:lnTo>
                    <a:pt x="627818" y="1882360"/>
                  </a:lnTo>
                  <a:lnTo>
                    <a:pt x="637373" y="1932197"/>
                  </a:lnTo>
                  <a:lnTo>
                    <a:pt x="646611" y="1982151"/>
                  </a:lnTo>
                  <a:lnTo>
                    <a:pt x="655530" y="2032219"/>
                  </a:lnTo>
                  <a:lnTo>
                    <a:pt x="664129" y="2082402"/>
                  </a:lnTo>
                  <a:lnTo>
                    <a:pt x="672406" y="2132698"/>
                  </a:lnTo>
                  <a:lnTo>
                    <a:pt x="680361" y="2183105"/>
                  </a:lnTo>
                  <a:lnTo>
                    <a:pt x="687992" y="2233624"/>
                  </a:lnTo>
                  <a:lnTo>
                    <a:pt x="695297" y="2284251"/>
                  </a:lnTo>
                  <a:lnTo>
                    <a:pt x="702277" y="2334987"/>
                  </a:lnTo>
                  <a:lnTo>
                    <a:pt x="708929" y="2385831"/>
                  </a:lnTo>
                  <a:lnTo>
                    <a:pt x="715253" y="2436780"/>
                  </a:lnTo>
                  <a:lnTo>
                    <a:pt x="721247" y="2487834"/>
                  </a:lnTo>
                  <a:lnTo>
                    <a:pt x="726910" y="2538992"/>
                  </a:lnTo>
                  <a:lnTo>
                    <a:pt x="732241" y="2590253"/>
                  </a:lnTo>
                  <a:lnTo>
                    <a:pt x="737239" y="2641615"/>
                  </a:lnTo>
                  <a:lnTo>
                    <a:pt x="741901" y="2693078"/>
                  </a:lnTo>
                  <a:lnTo>
                    <a:pt x="746229" y="2744640"/>
                  </a:lnTo>
                  <a:lnTo>
                    <a:pt x="750219" y="2796299"/>
                  </a:lnTo>
                  <a:lnTo>
                    <a:pt x="753871" y="2848056"/>
                  </a:lnTo>
                  <a:lnTo>
                    <a:pt x="757183" y="2899909"/>
                  </a:lnTo>
                  <a:lnTo>
                    <a:pt x="760155" y="2951856"/>
                  </a:lnTo>
                  <a:lnTo>
                    <a:pt x="762786" y="3003897"/>
                  </a:lnTo>
                  <a:lnTo>
                    <a:pt x="765073" y="3056030"/>
                  </a:lnTo>
                  <a:lnTo>
                    <a:pt x="767023" y="3108461"/>
                  </a:lnTo>
                  <a:lnTo>
                    <a:pt x="768621" y="3160826"/>
                  </a:lnTo>
                  <a:lnTo>
                    <a:pt x="769867" y="3213124"/>
                  </a:lnTo>
                  <a:lnTo>
                    <a:pt x="770763" y="3265353"/>
                  </a:lnTo>
                  <a:lnTo>
                    <a:pt x="771309" y="3317513"/>
                  </a:lnTo>
                  <a:lnTo>
                    <a:pt x="771507" y="3369602"/>
                  </a:lnTo>
                  <a:lnTo>
                    <a:pt x="771358" y="3421619"/>
                  </a:lnTo>
                  <a:lnTo>
                    <a:pt x="770863" y="3473562"/>
                  </a:lnTo>
                  <a:lnTo>
                    <a:pt x="770023" y="3525431"/>
                  </a:lnTo>
                  <a:lnTo>
                    <a:pt x="768839" y="3577224"/>
                  </a:lnTo>
                  <a:lnTo>
                    <a:pt x="767312" y="3628941"/>
                  </a:lnTo>
                  <a:lnTo>
                    <a:pt x="765443" y="3680579"/>
                  </a:lnTo>
                  <a:lnTo>
                    <a:pt x="763234" y="3732138"/>
                  </a:lnTo>
                  <a:lnTo>
                    <a:pt x="760686" y="3783616"/>
                  </a:lnTo>
                  <a:lnTo>
                    <a:pt x="757799" y="3835012"/>
                  </a:lnTo>
                  <a:lnTo>
                    <a:pt x="754575" y="3886326"/>
                  </a:lnTo>
                  <a:lnTo>
                    <a:pt x="751015" y="3937555"/>
                  </a:lnTo>
                  <a:lnTo>
                    <a:pt x="747119" y="3988699"/>
                  </a:lnTo>
                  <a:lnTo>
                    <a:pt x="742890" y="4039756"/>
                  </a:lnTo>
                  <a:lnTo>
                    <a:pt x="738328" y="4090725"/>
                  </a:lnTo>
                  <a:lnTo>
                    <a:pt x="733434" y="4141605"/>
                  </a:lnTo>
                  <a:lnTo>
                    <a:pt x="728210" y="4192395"/>
                  </a:lnTo>
                  <a:lnTo>
                    <a:pt x="722656" y="4243093"/>
                  </a:lnTo>
                  <a:lnTo>
                    <a:pt x="716773" y="4293699"/>
                  </a:lnTo>
                  <a:lnTo>
                    <a:pt x="710563" y="4344211"/>
                  </a:lnTo>
                  <a:lnTo>
                    <a:pt x="704027" y="4394627"/>
                  </a:lnTo>
                  <a:lnTo>
                    <a:pt x="697166" y="4444948"/>
                  </a:lnTo>
                  <a:lnTo>
                    <a:pt x="689980" y="4495170"/>
                  </a:lnTo>
                  <a:lnTo>
                    <a:pt x="682472" y="4545294"/>
                  </a:lnTo>
                  <a:lnTo>
                    <a:pt x="674642" y="4595318"/>
                  </a:lnTo>
                  <a:lnTo>
                    <a:pt x="666491" y="4645240"/>
                  </a:lnTo>
                  <a:lnTo>
                    <a:pt x="658021" y="4695061"/>
                  </a:lnTo>
                  <a:lnTo>
                    <a:pt x="649232" y="4744777"/>
                  </a:lnTo>
                  <a:lnTo>
                    <a:pt x="640125" y="4794389"/>
                  </a:lnTo>
                  <a:lnTo>
                    <a:pt x="630702" y="4843894"/>
                  </a:lnTo>
                  <a:lnTo>
                    <a:pt x="620964" y="4893293"/>
                  </a:lnTo>
                  <a:lnTo>
                    <a:pt x="610912" y="4942583"/>
                  </a:lnTo>
                  <a:lnTo>
                    <a:pt x="600547" y="4991763"/>
                  </a:lnTo>
                  <a:lnTo>
                    <a:pt x="589869" y="5040832"/>
                  </a:lnTo>
                  <a:lnTo>
                    <a:pt x="578881" y="5089789"/>
                  </a:lnTo>
                  <a:lnTo>
                    <a:pt x="567584" y="5138633"/>
                  </a:lnTo>
                  <a:lnTo>
                    <a:pt x="555977" y="5187362"/>
                  </a:lnTo>
                  <a:lnTo>
                    <a:pt x="544063" y="5235975"/>
                  </a:lnTo>
                  <a:lnTo>
                    <a:pt x="531843" y="5284471"/>
                  </a:lnTo>
                  <a:lnTo>
                    <a:pt x="519317" y="5332849"/>
                  </a:lnTo>
                  <a:lnTo>
                    <a:pt x="506487" y="5381108"/>
                  </a:lnTo>
                  <a:lnTo>
                    <a:pt x="493354" y="5429246"/>
                  </a:lnTo>
                  <a:lnTo>
                    <a:pt x="479919" y="5477262"/>
                  </a:lnTo>
                  <a:lnTo>
                    <a:pt x="466183" y="5525156"/>
                  </a:lnTo>
                  <a:lnTo>
                    <a:pt x="452147" y="5572924"/>
                  </a:lnTo>
                  <a:lnTo>
                    <a:pt x="437812" y="5620568"/>
                  </a:lnTo>
                  <a:lnTo>
                    <a:pt x="423180" y="5668084"/>
                  </a:lnTo>
                  <a:lnTo>
                    <a:pt x="408251" y="5715473"/>
                  </a:lnTo>
                  <a:lnTo>
                    <a:pt x="393027" y="5762733"/>
                  </a:lnTo>
                  <a:lnTo>
                    <a:pt x="377508" y="5809862"/>
                  </a:lnTo>
                  <a:lnTo>
                    <a:pt x="361697" y="5856860"/>
                  </a:lnTo>
                  <a:lnTo>
                    <a:pt x="345593" y="5903725"/>
                  </a:lnTo>
                  <a:lnTo>
                    <a:pt x="329198" y="5950455"/>
                  </a:lnTo>
                  <a:lnTo>
                    <a:pt x="312513" y="5997051"/>
                  </a:lnTo>
                  <a:lnTo>
                    <a:pt x="295539" y="6043510"/>
                  </a:lnTo>
                  <a:lnTo>
                    <a:pt x="278278" y="6089832"/>
                  </a:lnTo>
                  <a:lnTo>
                    <a:pt x="260730" y="6136015"/>
                  </a:lnTo>
                  <a:lnTo>
                    <a:pt x="242896" y="6182058"/>
                  </a:lnTo>
                  <a:lnTo>
                    <a:pt x="224778" y="6227959"/>
                  </a:lnTo>
                  <a:lnTo>
                    <a:pt x="206377" y="6273718"/>
                  </a:lnTo>
                  <a:lnTo>
                    <a:pt x="187694" y="6319333"/>
                  </a:lnTo>
                  <a:lnTo>
                    <a:pt x="168729" y="6364804"/>
                  </a:lnTo>
                  <a:lnTo>
                    <a:pt x="149484" y="6410128"/>
                  </a:lnTo>
                  <a:lnTo>
                    <a:pt x="129961" y="6455305"/>
                  </a:lnTo>
                  <a:lnTo>
                    <a:pt x="110159" y="6500333"/>
                  </a:lnTo>
                </a:path>
              </a:pathLst>
            </a:custGeom>
            <a:ln w="9524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22" name="object 22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545"/>
              </a:lnSpc>
            </a:pPr>
            <a:r>
              <a:rPr dirty="0"/>
              <a:t>TROJAN</a:t>
            </a:r>
            <a:r>
              <a:rPr spc="-20" dirty="0"/>
              <a:t> </a:t>
            </a:r>
            <a:r>
              <a:rPr dirty="0"/>
              <a:t>CONSTRUCTION</a:t>
            </a:r>
            <a:r>
              <a:rPr spc="-20" dirty="0"/>
              <a:t> </a:t>
            </a:r>
            <a:r>
              <a:rPr dirty="0"/>
              <a:t>HOLDING</a:t>
            </a:r>
            <a:r>
              <a:rPr spc="145" dirty="0"/>
              <a:t> </a:t>
            </a:r>
            <a:r>
              <a:rPr sz="2175" b="0" baseline="-7662" dirty="0">
                <a:solidFill>
                  <a:srgbClr val="232D69"/>
                </a:solidFill>
                <a:latin typeface="Poppins Light"/>
                <a:cs typeface="Poppins Light"/>
              </a:rPr>
              <a:t>I</a:t>
            </a:r>
            <a:r>
              <a:rPr sz="2175" b="0" spc="52" baseline="-7662" dirty="0">
                <a:solidFill>
                  <a:srgbClr val="232D69"/>
                </a:solidFill>
                <a:latin typeface="Poppins Light"/>
                <a:cs typeface="Poppins Light"/>
              </a:rPr>
              <a:t> </a:t>
            </a:r>
            <a:fld id="{81D60167-4931-47E6-BA6A-407CBD079E47}" type="slidenum">
              <a:rPr sz="900" spc="-25" dirty="0">
                <a:solidFill>
                  <a:srgbClr val="232D69"/>
                </a:solidFill>
                <a:latin typeface="Poppins SemiBold"/>
                <a:cs typeface="Poppins SemiBold"/>
              </a:rPr>
              <a:t>27</a:t>
            </a:fld>
            <a:endParaRPr sz="900">
              <a:latin typeface="Poppins SemiBold"/>
              <a:cs typeface="Poppins SemiBold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8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$PPTXTitle"/>
          <p:cNvSpPr txBox="1">
            <a:spLocks noGrp="1"/>
          </p:cNvSpPr>
          <p:nvPr>
            <p:ph type="title"/>
          </p:nvPr>
        </p:nvSpPr>
        <p:spPr>
          <a:xfrm>
            <a:off x="1067271" y="844513"/>
            <a:ext cx="2936240" cy="36068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>
                <a:solidFill>
                  <a:srgbClr val="232D69"/>
                </a:solidFill>
              </a:rPr>
              <a:t>HSE</a:t>
            </a:r>
            <a:r>
              <a:rPr spc="-50" dirty="0">
                <a:solidFill>
                  <a:srgbClr val="232D69"/>
                </a:solidFill>
              </a:rPr>
              <a:t> </a:t>
            </a:r>
            <a:r>
              <a:rPr spc="-10" dirty="0">
                <a:solidFill>
                  <a:srgbClr val="232D69"/>
                </a:solidFill>
              </a:rPr>
              <a:t>PERFORMANCE</a:t>
            </a:r>
          </a:p>
        </p:txBody>
      </p:sp>
      <p:grpSp>
        <p:nvGrpSpPr>
          <p:cNvPr id="3" name="object 3"/>
          <p:cNvGrpSpPr/>
          <p:nvPr/>
        </p:nvGrpSpPr>
        <p:grpSpPr>
          <a:xfrm>
            <a:off x="7187769" y="-4762"/>
            <a:ext cx="5001895" cy="6510020"/>
            <a:chOff x="7187769" y="-4762"/>
            <a:chExt cx="5001895" cy="6510020"/>
          </a:xfrm>
        </p:grpSpPr>
        <p:sp>
          <p:nvSpPr>
            <p:cNvPr id="4" name="object 4"/>
            <p:cNvSpPr/>
            <p:nvPr/>
          </p:nvSpPr>
          <p:spPr>
            <a:xfrm>
              <a:off x="7924255" y="-2"/>
              <a:ext cx="4265295" cy="4448810"/>
            </a:xfrm>
            <a:custGeom>
              <a:avLst/>
              <a:gdLst/>
              <a:ahLst/>
              <a:cxnLst/>
              <a:rect l="l" t="t" r="r" b="b"/>
              <a:pathLst>
                <a:path w="4265295" h="4448810">
                  <a:moveTo>
                    <a:pt x="4265002" y="0"/>
                  </a:moveTo>
                  <a:lnTo>
                    <a:pt x="0" y="0"/>
                  </a:lnTo>
                  <a:lnTo>
                    <a:pt x="86943" y="48528"/>
                  </a:lnTo>
                  <a:lnTo>
                    <a:pt x="173507" y="97953"/>
                  </a:lnTo>
                  <a:lnTo>
                    <a:pt x="259686" y="148274"/>
                  </a:lnTo>
                  <a:lnTo>
                    <a:pt x="345471" y="199490"/>
                  </a:lnTo>
                  <a:lnTo>
                    <a:pt x="430857" y="251602"/>
                  </a:lnTo>
                  <a:lnTo>
                    <a:pt x="515837" y="304610"/>
                  </a:lnTo>
                  <a:lnTo>
                    <a:pt x="600403" y="358512"/>
                  </a:lnTo>
                  <a:lnTo>
                    <a:pt x="684548" y="413310"/>
                  </a:lnTo>
                  <a:lnTo>
                    <a:pt x="768266" y="469003"/>
                  </a:lnTo>
                  <a:lnTo>
                    <a:pt x="851551" y="525590"/>
                  </a:lnTo>
                  <a:lnTo>
                    <a:pt x="934394" y="583073"/>
                  </a:lnTo>
                  <a:lnTo>
                    <a:pt x="1016789" y="641449"/>
                  </a:lnTo>
                  <a:lnTo>
                    <a:pt x="1098729" y="700721"/>
                  </a:lnTo>
                  <a:lnTo>
                    <a:pt x="1180208" y="760887"/>
                  </a:lnTo>
                  <a:lnTo>
                    <a:pt x="1261217" y="821947"/>
                  </a:lnTo>
                  <a:lnTo>
                    <a:pt x="1341752" y="883901"/>
                  </a:lnTo>
                  <a:lnTo>
                    <a:pt x="1421804" y="946749"/>
                  </a:lnTo>
                  <a:lnTo>
                    <a:pt x="1501366" y="1010491"/>
                  </a:lnTo>
                  <a:lnTo>
                    <a:pt x="1580432" y="1075127"/>
                  </a:lnTo>
                  <a:lnTo>
                    <a:pt x="1658995" y="1140656"/>
                  </a:lnTo>
                  <a:lnTo>
                    <a:pt x="1737048" y="1207079"/>
                  </a:lnTo>
                  <a:lnTo>
                    <a:pt x="1814584" y="1274395"/>
                  </a:lnTo>
                  <a:lnTo>
                    <a:pt x="1853156" y="1308388"/>
                  </a:lnTo>
                  <a:lnTo>
                    <a:pt x="1891596" y="1342604"/>
                  </a:lnTo>
                  <a:lnTo>
                    <a:pt x="1929904" y="1377044"/>
                  </a:lnTo>
                  <a:lnTo>
                    <a:pt x="1968078" y="1411707"/>
                  </a:lnTo>
                  <a:lnTo>
                    <a:pt x="2006117" y="1446593"/>
                  </a:lnTo>
                  <a:lnTo>
                    <a:pt x="2044021" y="1481702"/>
                  </a:lnTo>
                  <a:lnTo>
                    <a:pt x="2081789" y="1517035"/>
                  </a:lnTo>
                  <a:lnTo>
                    <a:pt x="2119421" y="1552590"/>
                  </a:lnTo>
                  <a:lnTo>
                    <a:pt x="2156914" y="1588369"/>
                  </a:lnTo>
                  <a:lnTo>
                    <a:pt x="2194268" y="1624371"/>
                  </a:lnTo>
                  <a:lnTo>
                    <a:pt x="2231483" y="1660596"/>
                  </a:lnTo>
                  <a:lnTo>
                    <a:pt x="2268558" y="1697045"/>
                  </a:lnTo>
                  <a:lnTo>
                    <a:pt x="2305491" y="1733716"/>
                  </a:lnTo>
                  <a:lnTo>
                    <a:pt x="2342282" y="1770610"/>
                  </a:lnTo>
                  <a:lnTo>
                    <a:pt x="2378930" y="1807728"/>
                  </a:lnTo>
                  <a:lnTo>
                    <a:pt x="2415434" y="1845068"/>
                  </a:lnTo>
                  <a:lnTo>
                    <a:pt x="2451793" y="1882632"/>
                  </a:lnTo>
                  <a:lnTo>
                    <a:pt x="2488007" y="1920419"/>
                  </a:lnTo>
                  <a:lnTo>
                    <a:pt x="2524074" y="1958428"/>
                  </a:lnTo>
                  <a:lnTo>
                    <a:pt x="2559846" y="1996502"/>
                  </a:lnTo>
                  <a:lnTo>
                    <a:pt x="2595388" y="2034709"/>
                  </a:lnTo>
                  <a:lnTo>
                    <a:pt x="2630701" y="2073047"/>
                  </a:lnTo>
                  <a:lnTo>
                    <a:pt x="2665784" y="2111516"/>
                  </a:lnTo>
                  <a:lnTo>
                    <a:pt x="2700638" y="2150116"/>
                  </a:lnTo>
                  <a:lnTo>
                    <a:pt x="2735261" y="2188844"/>
                  </a:lnTo>
                  <a:lnTo>
                    <a:pt x="2769656" y="2227701"/>
                  </a:lnTo>
                  <a:lnTo>
                    <a:pt x="2803820" y="2266686"/>
                  </a:lnTo>
                  <a:lnTo>
                    <a:pt x="2837756" y="2305797"/>
                  </a:lnTo>
                  <a:lnTo>
                    <a:pt x="2871462" y="2345034"/>
                  </a:lnTo>
                  <a:lnTo>
                    <a:pt x="2904938" y="2384396"/>
                  </a:lnTo>
                  <a:lnTo>
                    <a:pt x="2938185" y="2423882"/>
                  </a:lnTo>
                  <a:lnTo>
                    <a:pt x="2971203" y="2463491"/>
                  </a:lnTo>
                  <a:lnTo>
                    <a:pt x="3003991" y="2503223"/>
                  </a:lnTo>
                  <a:lnTo>
                    <a:pt x="3068881" y="2583050"/>
                  </a:lnTo>
                  <a:lnTo>
                    <a:pt x="3132853" y="2663356"/>
                  </a:lnTo>
                  <a:lnTo>
                    <a:pt x="3195909" y="2744135"/>
                  </a:lnTo>
                  <a:lnTo>
                    <a:pt x="3258049" y="2825379"/>
                  </a:lnTo>
                  <a:lnTo>
                    <a:pt x="3319272" y="2907082"/>
                  </a:lnTo>
                  <a:lnTo>
                    <a:pt x="3379580" y="2989237"/>
                  </a:lnTo>
                  <a:lnTo>
                    <a:pt x="3438973" y="3071838"/>
                  </a:lnTo>
                  <a:lnTo>
                    <a:pt x="3497451" y="3154876"/>
                  </a:lnTo>
                  <a:lnTo>
                    <a:pt x="3555014" y="3238346"/>
                  </a:lnTo>
                  <a:lnTo>
                    <a:pt x="3611662" y="3322241"/>
                  </a:lnTo>
                  <a:lnTo>
                    <a:pt x="3667396" y="3406554"/>
                  </a:lnTo>
                  <a:lnTo>
                    <a:pt x="3722217" y="3491277"/>
                  </a:lnTo>
                  <a:lnTo>
                    <a:pt x="3776123" y="3576405"/>
                  </a:lnTo>
                  <a:lnTo>
                    <a:pt x="3829117" y="3661929"/>
                  </a:lnTo>
                  <a:lnTo>
                    <a:pt x="3881197" y="3747845"/>
                  </a:lnTo>
                  <a:lnTo>
                    <a:pt x="3932364" y="3834144"/>
                  </a:lnTo>
                  <a:lnTo>
                    <a:pt x="3982619" y="3920819"/>
                  </a:lnTo>
                  <a:lnTo>
                    <a:pt x="4031962" y="4007865"/>
                  </a:lnTo>
                  <a:lnTo>
                    <a:pt x="4080393" y="4095274"/>
                  </a:lnTo>
                  <a:lnTo>
                    <a:pt x="4127912" y="4183039"/>
                  </a:lnTo>
                  <a:lnTo>
                    <a:pt x="4174520" y="4271153"/>
                  </a:lnTo>
                  <a:lnTo>
                    <a:pt x="4220216" y="4359610"/>
                  </a:lnTo>
                  <a:lnTo>
                    <a:pt x="4265002" y="4448403"/>
                  </a:lnTo>
                  <a:lnTo>
                    <a:pt x="4265002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" name="object 5"/>
            <p:cNvSpPr/>
            <p:nvPr/>
          </p:nvSpPr>
          <p:spPr>
            <a:xfrm>
              <a:off x="10290934" y="603689"/>
              <a:ext cx="833119" cy="655320"/>
            </a:xfrm>
            <a:custGeom>
              <a:avLst/>
              <a:gdLst/>
              <a:ahLst/>
              <a:cxnLst/>
              <a:rect l="l" t="t" r="r" b="b"/>
              <a:pathLst>
                <a:path w="833120" h="655319">
                  <a:moveTo>
                    <a:pt x="415861" y="0"/>
                  </a:moveTo>
                  <a:lnTo>
                    <a:pt x="226415" y="297726"/>
                  </a:lnTo>
                  <a:lnTo>
                    <a:pt x="255041" y="342811"/>
                  </a:lnTo>
                  <a:lnTo>
                    <a:pt x="374777" y="297713"/>
                  </a:lnTo>
                  <a:lnTo>
                    <a:pt x="372973" y="292900"/>
                  </a:lnTo>
                  <a:lnTo>
                    <a:pt x="371944" y="287693"/>
                  </a:lnTo>
                  <a:lnTo>
                    <a:pt x="371944" y="282244"/>
                  </a:lnTo>
                  <a:lnTo>
                    <a:pt x="375395" y="265147"/>
                  </a:lnTo>
                  <a:lnTo>
                    <a:pt x="384806" y="251183"/>
                  </a:lnTo>
                  <a:lnTo>
                    <a:pt x="398766" y="241768"/>
                  </a:lnTo>
                  <a:lnTo>
                    <a:pt x="415861" y="238315"/>
                  </a:lnTo>
                  <a:lnTo>
                    <a:pt x="432947" y="241768"/>
                  </a:lnTo>
                  <a:lnTo>
                    <a:pt x="446898" y="251183"/>
                  </a:lnTo>
                  <a:lnTo>
                    <a:pt x="456304" y="265147"/>
                  </a:lnTo>
                  <a:lnTo>
                    <a:pt x="459752" y="282244"/>
                  </a:lnTo>
                  <a:lnTo>
                    <a:pt x="456304" y="299338"/>
                  </a:lnTo>
                  <a:lnTo>
                    <a:pt x="446898" y="313293"/>
                  </a:lnTo>
                  <a:lnTo>
                    <a:pt x="432947" y="322699"/>
                  </a:lnTo>
                  <a:lnTo>
                    <a:pt x="415861" y="326148"/>
                  </a:lnTo>
                  <a:lnTo>
                    <a:pt x="406383" y="325119"/>
                  </a:lnTo>
                  <a:lnTo>
                    <a:pt x="397633" y="322181"/>
                  </a:lnTo>
                  <a:lnTo>
                    <a:pt x="389822" y="317560"/>
                  </a:lnTo>
                  <a:lnTo>
                    <a:pt x="383159" y="311480"/>
                  </a:lnTo>
                  <a:lnTo>
                    <a:pt x="0" y="654126"/>
                  </a:lnTo>
                  <a:lnTo>
                    <a:pt x="41003" y="630266"/>
                  </a:lnTo>
                  <a:lnTo>
                    <a:pt x="83524" y="608850"/>
                  </a:lnTo>
                  <a:lnTo>
                    <a:pt x="127468" y="589975"/>
                  </a:lnTo>
                  <a:lnTo>
                    <a:pt x="172738" y="573737"/>
                  </a:lnTo>
                  <a:lnTo>
                    <a:pt x="219241" y="560233"/>
                  </a:lnTo>
                  <a:lnTo>
                    <a:pt x="266879" y="549561"/>
                  </a:lnTo>
                  <a:lnTo>
                    <a:pt x="315559" y="541819"/>
                  </a:lnTo>
                  <a:lnTo>
                    <a:pt x="365183" y="537102"/>
                  </a:lnTo>
                  <a:lnTo>
                    <a:pt x="415658" y="535508"/>
                  </a:lnTo>
                  <a:lnTo>
                    <a:pt x="466308" y="537113"/>
                  </a:lnTo>
                  <a:lnTo>
                    <a:pt x="516102" y="541862"/>
                  </a:lnTo>
                  <a:lnTo>
                    <a:pt x="564944" y="549659"/>
                  </a:lnTo>
                  <a:lnTo>
                    <a:pt x="612737" y="560404"/>
                  </a:lnTo>
                  <a:lnTo>
                    <a:pt x="659386" y="573999"/>
                  </a:lnTo>
                  <a:lnTo>
                    <a:pt x="704793" y="590347"/>
                  </a:lnTo>
                  <a:lnTo>
                    <a:pt x="748861" y="609350"/>
                  </a:lnTo>
                  <a:lnTo>
                    <a:pt x="791496" y="630909"/>
                  </a:lnTo>
                  <a:lnTo>
                    <a:pt x="832599" y="654926"/>
                  </a:lnTo>
                  <a:lnTo>
                    <a:pt x="415861" y="0"/>
                  </a:lnTo>
                  <a:close/>
                </a:path>
              </a:pathLst>
            </a:custGeom>
            <a:solidFill>
              <a:srgbClr val="232D6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" name="object 6"/>
            <p:cNvSpPr/>
            <p:nvPr/>
          </p:nvSpPr>
          <p:spPr>
            <a:xfrm>
              <a:off x="11070385" y="5"/>
              <a:ext cx="1119505" cy="4449445"/>
            </a:xfrm>
            <a:custGeom>
              <a:avLst/>
              <a:gdLst/>
              <a:ahLst/>
              <a:cxnLst/>
              <a:rect l="l" t="t" r="r" b="b"/>
              <a:pathLst>
                <a:path w="1119504" h="4449445">
                  <a:moveTo>
                    <a:pt x="381660" y="0"/>
                  </a:moveTo>
                  <a:lnTo>
                    <a:pt x="0" y="0"/>
                  </a:lnTo>
                  <a:lnTo>
                    <a:pt x="21284" y="44243"/>
                  </a:lnTo>
                  <a:lnTo>
                    <a:pt x="42296" y="88645"/>
                  </a:lnTo>
                  <a:lnTo>
                    <a:pt x="63036" y="133204"/>
                  </a:lnTo>
                  <a:lnTo>
                    <a:pt x="83502" y="177919"/>
                  </a:lnTo>
                  <a:lnTo>
                    <a:pt x="103693" y="222789"/>
                  </a:lnTo>
                  <a:lnTo>
                    <a:pt x="123607" y="267814"/>
                  </a:lnTo>
                  <a:lnTo>
                    <a:pt x="143245" y="312992"/>
                  </a:lnTo>
                  <a:lnTo>
                    <a:pt x="162604" y="358322"/>
                  </a:lnTo>
                  <a:lnTo>
                    <a:pt x="181683" y="403803"/>
                  </a:lnTo>
                  <a:lnTo>
                    <a:pt x="200482" y="449435"/>
                  </a:lnTo>
                  <a:lnTo>
                    <a:pt x="218999" y="495215"/>
                  </a:lnTo>
                  <a:lnTo>
                    <a:pt x="237233" y="541144"/>
                  </a:lnTo>
                  <a:lnTo>
                    <a:pt x="255183" y="587220"/>
                  </a:lnTo>
                  <a:lnTo>
                    <a:pt x="272847" y="633441"/>
                  </a:lnTo>
                  <a:lnTo>
                    <a:pt x="290225" y="679808"/>
                  </a:lnTo>
                  <a:lnTo>
                    <a:pt x="307316" y="726319"/>
                  </a:lnTo>
                  <a:lnTo>
                    <a:pt x="324117" y="772973"/>
                  </a:lnTo>
                  <a:lnTo>
                    <a:pt x="340629" y="819769"/>
                  </a:lnTo>
                  <a:lnTo>
                    <a:pt x="356850" y="866706"/>
                  </a:lnTo>
                  <a:lnTo>
                    <a:pt x="372779" y="913782"/>
                  </a:lnTo>
                  <a:lnTo>
                    <a:pt x="388414" y="960998"/>
                  </a:lnTo>
                  <a:lnTo>
                    <a:pt x="403756" y="1008352"/>
                  </a:lnTo>
                  <a:lnTo>
                    <a:pt x="418801" y="1055842"/>
                  </a:lnTo>
                  <a:lnTo>
                    <a:pt x="433550" y="1103469"/>
                  </a:lnTo>
                  <a:lnTo>
                    <a:pt x="448001" y="1151230"/>
                  </a:lnTo>
                  <a:lnTo>
                    <a:pt x="462153" y="1199125"/>
                  </a:lnTo>
                  <a:lnTo>
                    <a:pt x="476005" y="1247153"/>
                  </a:lnTo>
                  <a:lnTo>
                    <a:pt x="489555" y="1295313"/>
                  </a:lnTo>
                  <a:lnTo>
                    <a:pt x="502803" y="1343603"/>
                  </a:lnTo>
                  <a:lnTo>
                    <a:pt x="515748" y="1392024"/>
                  </a:lnTo>
                  <a:lnTo>
                    <a:pt x="528388" y="1440573"/>
                  </a:lnTo>
                  <a:lnTo>
                    <a:pt x="540722" y="1489250"/>
                  </a:lnTo>
                  <a:lnTo>
                    <a:pt x="552749" y="1538053"/>
                  </a:lnTo>
                  <a:lnTo>
                    <a:pt x="564468" y="1586982"/>
                  </a:lnTo>
                  <a:lnTo>
                    <a:pt x="575878" y="1636036"/>
                  </a:lnTo>
                  <a:lnTo>
                    <a:pt x="586977" y="1685214"/>
                  </a:lnTo>
                  <a:lnTo>
                    <a:pt x="597765" y="1734514"/>
                  </a:lnTo>
                  <a:lnTo>
                    <a:pt x="608240" y="1783936"/>
                  </a:lnTo>
                  <a:lnTo>
                    <a:pt x="618401" y="1833478"/>
                  </a:lnTo>
                  <a:lnTo>
                    <a:pt x="628247" y="1883140"/>
                  </a:lnTo>
                  <a:lnTo>
                    <a:pt x="637777" y="1932920"/>
                  </a:lnTo>
                  <a:lnTo>
                    <a:pt x="646990" y="1982819"/>
                  </a:lnTo>
                  <a:lnTo>
                    <a:pt x="655885" y="2032833"/>
                  </a:lnTo>
                  <a:lnTo>
                    <a:pt x="664459" y="2082963"/>
                  </a:lnTo>
                  <a:lnTo>
                    <a:pt x="672714" y="2133208"/>
                  </a:lnTo>
                  <a:lnTo>
                    <a:pt x="680646" y="2183566"/>
                  </a:lnTo>
                  <a:lnTo>
                    <a:pt x="688255" y="2234036"/>
                  </a:lnTo>
                  <a:lnTo>
                    <a:pt x="695541" y="2284618"/>
                  </a:lnTo>
                  <a:lnTo>
                    <a:pt x="702501" y="2335311"/>
                  </a:lnTo>
                  <a:lnTo>
                    <a:pt x="709134" y="2386112"/>
                  </a:lnTo>
                  <a:lnTo>
                    <a:pt x="715440" y="2437022"/>
                  </a:lnTo>
                  <a:lnTo>
                    <a:pt x="721418" y="2488040"/>
                  </a:lnTo>
                  <a:lnTo>
                    <a:pt x="727065" y="2539164"/>
                  </a:lnTo>
                  <a:lnTo>
                    <a:pt x="732382" y="2590393"/>
                  </a:lnTo>
                  <a:lnTo>
                    <a:pt x="737366" y="2641726"/>
                  </a:lnTo>
                  <a:lnTo>
                    <a:pt x="742018" y="2693163"/>
                  </a:lnTo>
                  <a:lnTo>
                    <a:pt x="746334" y="2744702"/>
                  </a:lnTo>
                  <a:lnTo>
                    <a:pt x="750316" y="2796342"/>
                  </a:lnTo>
                  <a:lnTo>
                    <a:pt x="753960" y="2848082"/>
                  </a:lnTo>
                  <a:lnTo>
                    <a:pt x="757267" y="2899922"/>
                  </a:lnTo>
                  <a:lnTo>
                    <a:pt x="760235" y="2951860"/>
                  </a:lnTo>
                  <a:lnTo>
                    <a:pt x="762863" y="3003895"/>
                  </a:lnTo>
                  <a:lnTo>
                    <a:pt x="765149" y="3056026"/>
                  </a:lnTo>
                  <a:lnTo>
                    <a:pt x="767114" y="3108921"/>
                  </a:lnTo>
                  <a:lnTo>
                    <a:pt x="768715" y="3161771"/>
                  </a:lnTo>
                  <a:lnTo>
                    <a:pt x="769954" y="3214571"/>
                  </a:lnTo>
                  <a:lnTo>
                    <a:pt x="770834" y="3267316"/>
                  </a:lnTo>
                  <a:lnTo>
                    <a:pt x="771356" y="3320001"/>
                  </a:lnTo>
                  <a:lnTo>
                    <a:pt x="771523" y="3372619"/>
                  </a:lnTo>
                  <a:lnTo>
                    <a:pt x="771337" y="3425166"/>
                  </a:lnTo>
                  <a:lnTo>
                    <a:pt x="770800" y="3477636"/>
                  </a:lnTo>
                  <a:lnTo>
                    <a:pt x="769914" y="3530024"/>
                  </a:lnTo>
                  <a:lnTo>
                    <a:pt x="768681" y="3582324"/>
                  </a:lnTo>
                  <a:lnTo>
                    <a:pt x="767103" y="3634531"/>
                  </a:lnTo>
                  <a:lnTo>
                    <a:pt x="765183" y="3686641"/>
                  </a:lnTo>
                  <a:lnTo>
                    <a:pt x="762922" y="3738646"/>
                  </a:lnTo>
                  <a:lnTo>
                    <a:pt x="760323" y="3790543"/>
                  </a:lnTo>
                  <a:lnTo>
                    <a:pt x="811161" y="3877215"/>
                  </a:lnTo>
                  <a:lnTo>
                    <a:pt x="861078" y="3964262"/>
                  </a:lnTo>
                  <a:lnTo>
                    <a:pt x="910077" y="4051677"/>
                  </a:lnTo>
                  <a:lnTo>
                    <a:pt x="958159" y="4139454"/>
                  </a:lnTo>
                  <a:lnTo>
                    <a:pt x="1005324" y="4227585"/>
                  </a:lnTo>
                  <a:lnTo>
                    <a:pt x="1051575" y="4316064"/>
                  </a:lnTo>
                  <a:lnTo>
                    <a:pt x="1096912" y="4404884"/>
                  </a:lnTo>
                  <a:lnTo>
                    <a:pt x="1119238" y="4449419"/>
                  </a:lnTo>
                  <a:lnTo>
                    <a:pt x="1119238" y="760425"/>
                  </a:lnTo>
                  <a:lnTo>
                    <a:pt x="381660" y="0"/>
                  </a:lnTo>
                  <a:close/>
                </a:path>
              </a:pathLst>
            </a:custGeom>
            <a:solidFill>
              <a:srgbClr val="EDEDEE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" name="object 7"/>
            <p:cNvSpPr/>
            <p:nvPr/>
          </p:nvSpPr>
          <p:spPr>
            <a:xfrm>
              <a:off x="11070465" y="0"/>
              <a:ext cx="771525" cy="6500495"/>
            </a:xfrm>
            <a:custGeom>
              <a:avLst/>
              <a:gdLst/>
              <a:ahLst/>
              <a:cxnLst/>
              <a:rect l="l" t="t" r="r" b="b"/>
              <a:pathLst>
                <a:path w="771525" h="6500495">
                  <a:moveTo>
                    <a:pt x="0" y="0"/>
                  </a:moveTo>
                  <a:lnTo>
                    <a:pt x="20040" y="41658"/>
                  </a:lnTo>
                  <a:lnTo>
                    <a:pt x="41055" y="86065"/>
                  </a:lnTo>
                  <a:lnTo>
                    <a:pt x="61799" y="130634"/>
                  </a:lnTo>
                  <a:lnTo>
                    <a:pt x="82271" y="175362"/>
                  </a:lnTo>
                  <a:lnTo>
                    <a:pt x="102469" y="220249"/>
                  </a:lnTo>
                  <a:lnTo>
                    <a:pt x="122393" y="265293"/>
                  </a:lnTo>
                  <a:lnTo>
                    <a:pt x="142040" y="310494"/>
                  </a:lnTo>
                  <a:lnTo>
                    <a:pt x="161411" y="355850"/>
                  </a:lnTo>
                  <a:lnTo>
                    <a:pt x="180503" y="401360"/>
                  </a:lnTo>
                  <a:lnTo>
                    <a:pt x="199316" y="447023"/>
                  </a:lnTo>
                  <a:lnTo>
                    <a:pt x="217849" y="492838"/>
                  </a:lnTo>
                  <a:lnTo>
                    <a:pt x="236099" y="538803"/>
                  </a:lnTo>
                  <a:lnTo>
                    <a:pt x="254067" y="584918"/>
                  </a:lnTo>
                  <a:lnTo>
                    <a:pt x="271750" y="631181"/>
                  </a:lnTo>
                  <a:lnTo>
                    <a:pt x="289148" y="677592"/>
                  </a:lnTo>
                  <a:lnTo>
                    <a:pt x="306259" y="724149"/>
                  </a:lnTo>
                  <a:lnTo>
                    <a:pt x="323082" y="770850"/>
                  </a:lnTo>
                  <a:lnTo>
                    <a:pt x="339616" y="817695"/>
                  </a:lnTo>
                  <a:lnTo>
                    <a:pt x="355860" y="864683"/>
                  </a:lnTo>
                  <a:lnTo>
                    <a:pt x="371813" y="911813"/>
                  </a:lnTo>
                  <a:lnTo>
                    <a:pt x="387473" y="959083"/>
                  </a:lnTo>
                  <a:lnTo>
                    <a:pt x="402839" y="1006492"/>
                  </a:lnTo>
                  <a:lnTo>
                    <a:pt x="417910" y="1054039"/>
                  </a:lnTo>
                  <a:lnTo>
                    <a:pt x="432685" y="1101723"/>
                  </a:lnTo>
                  <a:lnTo>
                    <a:pt x="447162" y="1149543"/>
                  </a:lnTo>
                  <a:lnTo>
                    <a:pt x="461341" y="1197498"/>
                  </a:lnTo>
                  <a:lnTo>
                    <a:pt x="475220" y="1245586"/>
                  </a:lnTo>
                  <a:lnTo>
                    <a:pt x="488798" y="1293806"/>
                  </a:lnTo>
                  <a:lnTo>
                    <a:pt x="502074" y="1342158"/>
                  </a:lnTo>
                  <a:lnTo>
                    <a:pt x="515046" y="1390640"/>
                  </a:lnTo>
                  <a:lnTo>
                    <a:pt x="527714" y="1439250"/>
                  </a:lnTo>
                  <a:lnTo>
                    <a:pt x="540076" y="1487989"/>
                  </a:lnTo>
                  <a:lnTo>
                    <a:pt x="552131" y="1536854"/>
                  </a:lnTo>
                  <a:lnTo>
                    <a:pt x="563877" y="1585845"/>
                  </a:lnTo>
                  <a:lnTo>
                    <a:pt x="575314" y="1634960"/>
                  </a:lnTo>
                  <a:lnTo>
                    <a:pt x="586441" y="1684198"/>
                  </a:lnTo>
                  <a:lnTo>
                    <a:pt x="597256" y="1733558"/>
                  </a:lnTo>
                  <a:lnTo>
                    <a:pt x="607758" y="1783039"/>
                  </a:lnTo>
                  <a:lnTo>
                    <a:pt x="617945" y="1832640"/>
                  </a:lnTo>
                  <a:lnTo>
                    <a:pt x="627818" y="1882360"/>
                  </a:lnTo>
                  <a:lnTo>
                    <a:pt x="637373" y="1932197"/>
                  </a:lnTo>
                  <a:lnTo>
                    <a:pt x="646611" y="1982151"/>
                  </a:lnTo>
                  <a:lnTo>
                    <a:pt x="655530" y="2032219"/>
                  </a:lnTo>
                  <a:lnTo>
                    <a:pt x="664129" y="2082402"/>
                  </a:lnTo>
                  <a:lnTo>
                    <a:pt x="672406" y="2132698"/>
                  </a:lnTo>
                  <a:lnTo>
                    <a:pt x="680361" y="2183105"/>
                  </a:lnTo>
                  <a:lnTo>
                    <a:pt x="687992" y="2233624"/>
                  </a:lnTo>
                  <a:lnTo>
                    <a:pt x="695297" y="2284251"/>
                  </a:lnTo>
                  <a:lnTo>
                    <a:pt x="702277" y="2334987"/>
                  </a:lnTo>
                  <a:lnTo>
                    <a:pt x="708929" y="2385831"/>
                  </a:lnTo>
                  <a:lnTo>
                    <a:pt x="715253" y="2436780"/>
                  </a:lnTo>
                  <a:lnTo>
                    <a:pt x="721247" y="2487834"/>
                  </a:lnTo>
                  <a:lnTo>
                    <a:pt x="726910" y="2538992"/>
                  </a:lnTo>
                  <a:lnTo>
                    <a:pt x="732241" y="2590253"/>
                  </a:lnTo>
                  <a:lnTo>
                    <a:pt x="737239" y="2641615"/>
                  </a:lnTo>
                  <a:lnTo>
                    <a:pt x="741901" y="2693078"/>
                  </a:lnTo>
                  <a:lnTo>
                    <a:pt x="746229" y="2744640"/>
                  </a:lnTo>
                  <a:lnTo>
                    <a:pt x="750219" y="2796299"/>
                  </a:lnTo>
                  <a:lnTo>
                    <a:pt x="753871" y="2848056"/>
                  </a:lnTo>
                  <a:lnTo>
                    <a:pt x="757183" y="2899909"/>
                  </a:lnTo>
                  <a:lnTo>
                    <a:pt x="760155" y="2951856"/>
                  </a:lnTo>
                  <a:lnTo>
                    <a:pt x="762786" y="3003897"/>
                  </a:lnTo>
                  <a:lnTo>
                    <a:pt x="765073" y="3056030"/>
                  </a:lnTo>
                  <a:lnTo>
                    <a:pt x="767023" y="3108461"/>
                  </a:lnTo>
                  <a:lnTo>
                    <a:pt x="768621" y="3160826"/>
                  </a:lnTo>
                  <a:lnTo>
                    <a:pt x="769867" y="3213124"/>
                  </a:lnTo>
                  <a:lnTo>
                    <a:pt x="770763" y="3265353"/>
                  </a:lnTo>
                  <a:lnTo>
                    <a:pt x="771309" y="3317513"/>
                  </a:lnTo>
                  <a:lnTo>
                    <a:pt x="771507" y="3369602"/>
                  </a:lnTo>
                  <a:lnTo>
                    <a:pt x="771358" y="3421619"/>
                  </a:lnTo>
                  <a:lnTo>
                    <a:pt x="770863" y="3473562"/>
                  </a:lnTo>
                  <a:lnTo>
                    <a:pt x="770023" y="3525431"/>
                  </a:lnTo>
                  <a:lnTo>
                    <a:pt x="768839" y="3577224"/>
                  </a:lnTo>
                  <a:lnTo>
                    <a:pt x="767312" y="3628941"/>
                  </a:lnTo>
                  <a:lnTo>
                    <a:pt x="765443" y="3680579"/>
                  </a:lnTo>
                  <a:lnTo>
                    <a:pt x="763234" y="3732138"/>
                  </a:lnTo>
                  <a:lnTo>
                    <a:pt x="760686" y="3783616"/>
                  </a:lnTo>
                  <a:lnTo>
                    <a:pt x="757799" y="3835012"/>
                  </a:lnTo>
                  <a:lnTo>
                    <a:pt x="754575" y="3886326"/>
                  </a:lnTo>
                  <a:lnTo>
                    <a:pt x="751015" y="3937555"/>
                  </a:lnTo>
                  <a:lnTo>
                    <a:pt x="747119" y="3988699"/>
                  </a:lnTo>
                  <a:lnTo>
                    <a:pt x="742890" y="4039756"/>
                  </a:lnTo>
                  <a:lnTo>
                    <a:pt x="738328" y="4090725"/>
                  </a:lnTo>
                  <a:lnTo>
                    <a:pt x="733434" y="4141605"/>
                  </a:lnTo>
                  <a:lnTo>
                    <a:pt x="728210" y="4192395"/>
                  </a:lnTo>
                  <a:lnTo>
                    <a:pt x="722656" y="4243093"/>
                  </a:lnTo>
                  <a:lnTo>
                    <a:pt x="716773" y="4293699"/>
                  </a:lnTo>
                  <a:lnTo>
                    <a:pt x="710563" y="4344211"/>
                  </a:lnTo>
                  <a:lnTo>
                    <a:pt x="704027" y="4394627"/>
                  </a:lnTo>
                  <a:lnTo>
                    <a:pt x="697166" y="4444948"/>
                  </a:lnTo>
                  <a:lnTo>
                    <a:pt x="689980" y="4495170"/>
                  </a:lnTo>
                  <a:lnTo>
                    <a:pt x="682472" y="4545294"/>
                  </a:lnTo>
                  <a:lnTo>
                    <a:pt x="674642" y="4595318"/>
                  </a:lnTo>
                  <a:lnTo>
                    <a:pt x="666491" y="4645240"/>
                  </a:lnTo>
                  <a:lnTo>
                    <a:pt x="658021" y="4695061"/>
                  </a:lnTo>
                  <a:lnTo>
                    <a:pt x="649232" y="4744777"/>
                  </a:lnTo>
                  <a:lnTo>
                    <a:pt x="640125" y="4794389"/>
                  </a:lnTo>
                  <a:lnTo>
                    <a:pt x="630702" y="4843894"/>
                  </a:lnTo>
                  <a:lnTo>
                    <a:pt x="620964" y="4893293"/>
                  </a:lnTo>
                  <a:lnTo>
                    <a:pt x="610912" y="4942583"/>
                  </a:lnTo>
                  <a:lnTo>
                    <a:pt x="600547" y="4991763"/>
                  </a:lnTo>
                  <a:lnTo>
                    <a:pt x="589869" y="5040832"/>
                  </a:lnTo>
                  <a:lnTo>
                    <a:pt x="578881" y="5089789"/>
                  </a:lnTo>
                  <a:lnTo>
                    <a:pt x="567584" y="5138633"/>
                  </a:lnTo>
                  <a:lnTo>
                    <a:pt x="555977" y="5187362"/>
                  </a:lnTo>
                  <a:lnTo>
                    <a:pt x="544063" y="5235975"/>
                  </a:lnTo>
                  <a:lnTo>
                    <a:pt x="531843" y="5284471"/>
                  </a:lnTo>
                  <a:lnTo>
                    <a:pt x="519317" y="5332849"/>
                  </a:lnTo>
                  <a:lnTo>
                    <a:pt x="506487" y="5381108"/>
                  </a:lnTo>
                  <a:lnTo>
                    <a:pt x="493354" y="5429246"/>
                  </a:lnTo>
                  <a:lnTo>
                    <a:pt x="479919" y="5477262"/>
                  </a:lnTo>
                  <a:lnTo>
                    <a:pt x="466183" y="5525156"/>
                  </a:lnTo>
                  <a:lnTo>
                    <a:pt x="452147" y="5572924"/>
                  </a:lnTo>
                  <a:lnTo>
                    <a:pt x="437812" y="5620568"/>
                  </a:lnTo>
                  <a:lnTo>
                    <a:pt x="423180" y="5668084"/>
                  </a:lnTo>
                  <a:lnTo>
                    <a:pt x="408251" y="5715473"/>
                  </a:lnTo>
                  <a:lnTo>
                    <a:pt x="393027" y="5762733"/>
                  </a:lnTo>
                  <a:lnTo>
                    <a:pt x="377508" y="5809862"/>
                  </a:lnTo>
                  <a:lnTo>
                    <a:pt x="361697" y="5856860"/>
                  </a:lnTo>
                  <a:lnTo>
                    <a:pt x="345593" y="5903725"/>
                  </a:lnTo>
                  <a:lnTo>
                    <a:pt x="329198" y="5950455"/>
                  </a:lnTo>
                  <a:lnTo>
                    <a:pt x="312513" y="5997051"/>
                  </a:lnTo>
                  <a:lnTo>
                    <a:pt x="295539" y="6043510"/>
                  </a:lnTo>
                  <a:lnTo>
                    <a:pt x="278278" y="6089832"/>
                  </a:lnTo>
                  <a:lnTo>
                    <a:pt x="260730" y="6136015"/>
                  </a:lnTo>
                  <a:lnTo>
                    <a:pt x="242896" y="6182058"/>
                  </a:lnTo>
                  <a:lnTo>
                    <a:pt x="224778" y="6227959"/>
                  </a:lnTo>
                  <a:lnTo>
                    <a:pt x="206377" y="6273718"/>
                  </a:lnTo>
                  <a:lnTo>
                    <a:pt x="187694" y="6319333"/>
                  </a:lnTo>
                  <a:lnTo>
                    <a:pt x="168729" y="6364804"/>
                  </a:lnTo>
                  <a:lnTo>
                    <a:pt x="149484" y="6410128"/>
                  </a:lnTo>
                  <a:lnTo>
                    <a:pt x="129961" y="6455305"/>
                  </a:lnTo>
                  <a:lnTo>
                    <a:pt x="110159" y="6500333"/>
                  </a:lnTo>
                </a:path>
              </a:pathLst>
            </a:custGeom>
            <a:ln w="9524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" name="object 8"/>
            <p:cNvSpPr/>
            <p:nvPr/>
          </p:nvSpPr>
          <p:spPr>
            <a:xfrm>
              <a:off x="7187769" y="4793933"/>
              <a:ext cx="3460115" cy="342900"/>
            </a:xfrm>
            <a:custGeom>
              <a:avLst/>
              <a:gdLst/>
              <a:ahLst/>
              <a:cxnLst/>
              <a:rect l="l" t="t" r="r" b="b"/>
              <a:pathLst>
                <a:path w="3460115" h="342900">
                  <a:moveTo>
                    <a:pt x="3288550" y="0"/>
                  </a:moveTo>
                  <a:lnTo>
                    <a:pt x="0" y="0"/>
                  </a:lnTo>
                  <a:lnTo>
                    <a:pt x="0" y="342900"/>
                  </a:lnTo>
                  <a:lnTo>
                    <a:pt x="3288550" y="342900"/>
                  </a:lnTo>
                  <a:lnTo>
                    <a:pt x="3334129" y="336775"/>
                  </a:lnTo>
                  <a:lnTo>
                    <a:pt x="3375085" y="319492"/>
                  </a:lnTo>
                  <a:lnTo>
                    <a:pt x="3409784" y="292684"/>
                  </a:lnTo>
                  <a:lnTo>
                    <a:pt x="3436593" y="257984"/>
                  </a:lnTo>
                  <a:lnTo>
                    <a:pt x="3453876" y="217028"/>
                  </a:lnTo>
                  <a:lnTo>
                    <a:pt x="3460000" y="171450"/>
                  </a:lnTo>
                  <a:lnTo>
                    <a:pt x="3453876" y="125871"/>
                  </a:lnTo>
                  <a:lnTo>
                    <a:pt x="3436593" y="84915"/>
                  </a:lnTo>
                  <a:lnTo>
                    <a:pt x="3409784" y="50215"/>
                  </a:lnTo>
                  <a:lnTo>
                    <a:pt x="3375085" y="23407"/>
                  </a:lnTo>
                  <a:lnTo>
                    <a:pt x="3334129" y="6124"/>
                  </a:lnTo>
                  <a:lnTo>
                    <a:pt x="3288550" y="0"/>
                  </a:lnTo>
                  <a:close/>
                </a:path>
              </a:pathLst>
            </a:custGeom>
            <a:solidFill>
              <a:srgbClr val="939598">
                <a:alpha val="25000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" name="object 9"/>
            <p:cNvSpPr/>
            <p:nvPr/>
          </p:nvSpPr>
          <p:spPr>
            <a:xfrm>
              <a:off x="7187824" y="5352781"/>
              <a:ext cx="3282315" cy="342900"/>
            </a:xfrm>
            <a:custGeom>
              <a:avLst/>
              <a:gdLst/>
              <a:ahLst/>
              <a:cxnLst/>
              <a:rect l="l" t="t" r="r" b="b"/>
              <a:pathLst>
                <a:path w="3282315" h="342900">
                  <a:moveTo>
                    <a:pt x="3110699" y="0"/>
                  </a:moveTo>
                  <a:lnTo>
                    <a:pt x="0" y="0"/>
                  </a:lnTo>
                  <a:lnTo>
                    <a:pt x="0" y="342899"/>
                  </a:lnTo>
                  <a:lnTo>
                    <a:pt x="3110699" y="342899"/>
                  </a:lnTo>
                  <a:lnTo>
                    <a:pt x="3156278" y="336775"/>
                  </a:lnTo>
                  <a:lnTo>
                    <a:pt x="3197234" y="319492"/>
                  </a:lnTo>
                  <a:lnTo>
                    <a:pt x="3231934" y="292684"/>
                  </a:lnTo>
                  <a:lnTo>
                    <a:pt x="3258742" y="257984"/>
                  </a:lnTo>
                  <a:lnTo>
                    <a:pt x="3276025" y="217028"/>
                  </a:lnTo>
                  <a:lnTo>
                    <a:pt x="3282149" y="171449"/>
                  </a:lnTo>
                  <a:lnTo>
                    <a:pt x="3276025" y="125871"/>
                  </a:lnTo>
                  <a:lnTo>
                    <a:pt x="3258742" y="84915"/>
                  </a:lnTo>
                  <a:lnTo>
                    <a:pt x="3231934" y="50215"/>
                  </a:lnTo>
                  <a:lnTo>
                    <a:pt x="3197234" y="23407"/>
                  </a:lnTo>
                  <a:lnTo>
                    <a:pt x="3156278" y="6124"/>
                  </a:lnTo>
                  <a:lnTo>
                    <a:pt x="3110699" y="0"/>
                  </a:lnTo>
                  <a:close/>
                </a:path>
              </a:pathLst>
            </a:custGeom>
            <a:solidFill>
              <a:srgbClr val="232D69">
                <a:alpha val="25000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0" name="object 10"/>
          <p:cNvSpPr txBox="1"/>
          <p:nvPr/>
        </p:nvSpPr>
        <p:spPr>
          <a:xfrm>
            <a:off x="1067271" y="1344318"/>
            <a:ext cx="4640580" cy="5842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14599"/>
              </a:lnSpc>
              <a:spcBef>
                <a:spcPts val="100"/>
              </a:spcBef>
            </a:pPr>
            <a:r>
              <a:rPr sz="1600" dirty="0">
                <a:solidFill>
                  <a:srgbClr val="939598"/>
                </a:solidFill>
                <a:latin typeface="Poppins Medium"/>
                <a:cs typeface="Poppins Medium"/>
              </a:rPr>
              <a:t>Join</a:t>
            </a:r>
            <a:r>
              <a:rPr sz="1600" spc="-50" dirty="0">
                <a:solidFill>
                  <a:srgbClr val="939598"/>
                </a:solidFill>
                <a:latin typeface="Poppins Medium"/>
                <a:cs typeface="Poppins Medium"/>
              </a:rPr>
              <a:t> </a:t>
            </a:r>
            <a:r>
              <a:rPr sz="1600" dirty="0">
                <a:solidFill>
                  <a:srgbClr val="939598"/>
                </a:solidFill>
                <a:latin typeface="Poppins Medium"/>
                <a:cs typeface="Poppins Medium"/>
              </a:rPr>
              <a:t>the</a:t>
            </a:r>
            <a:r>
              <a:rPr sz="1600" spc="-50" dirty="0">
                <a:solidFill>
                  <a:srgbClr val="939598"/>
                </a:solidFill>
                <a:latin typeface="Poppins Medium"/>
                <a:cs typeface="Poppins Medium"/>
              </a:rPr>
              <a:t> </a:t>
            </a:r>
            <a:r>
              <a:rPr sz="1600" dirty="0">
                <a:solidFill>
                  <a:srgbClr val="939598"/>
                </a:solidFill>
                <a:latin typeface="Poppins Medium"/>
                <a:cs typeface="Poppins Medium"/>
              </a:rPr>
              <a:t>Contractor</a:t>
            </a:r>
            <a:r>
              <a:rPr sz="1600" spc="-45" dirty="0">
                <a:solidFill>
                  <a:srgbClr val="939598"/>
                </a:solidFill>
                <a:latin typeface="Poppins Medium"/>
                <a:cs typeface="Poppins Medium"/>
              </a:rPr>
              <a:t> </a:t>
            </a:r>
            <a:r>
              <a:rPr sz="1600" dirty="0">
                <a:solidFill>
                  <a:srgbClr val="939598"/>
                </a:solidFill>
                <a:latin typeface="Poppins Medium"/>
                <a:cs typeface="Poppins Medium"/>
              </a:rPr>
              <a:t>Safety</a:t>
            </a:r>
            <a:r>
              <a:rPr sz="1600" spc="-50" dirty="0">
                <a:solidFill>
                  <a:srgbClr val="939598"/>
                </a:solidFill>
                <a:latin typeface="Poppins Medium"/>
                <a:cs typeface="Poppins Medium"/>
              </a:rPr>
              <a:t> </a:t>
            </a:r>
            <a:r>
              <a:rPr sz="1600" dirty="0">
                <a:solidFill>
                  <a:srgbClr val="939598"/>
                </a:solidFill>
                <a:latin typeface="Poppins Medium"/>
                <a:cs typeface="Poppins Medium"/>
              </a:rPr>
              <a:t>Partnership</a:t>
            </a:r>
            <a:r>
              <a:rPr sz="1600" spc="-50" dirty="0">
                <a:solidFill>
                  <a:srgbClr val="939598"/>
                </a:solidFill>
                <a:latin typeface="Poppins Medium"/>
                <a:cs typeface="Poppins Medium"/>
              </a:rPr>
              <a:t> </a:t>
            </a:r>
            <a:r>
              <a:rPr sz="1600" spc="-10" dirty="0">
                <a:solidFill>
                  <a:srgbClr val="939598"/>
                </a:solidFill>
                <a:latin typeface="Poppins Medium"/>
                <a:cs typeface="Poppins Medium"/>
              </a:rPr>
              <a:t>(CSP), </a:t>
            </a:r>
            <a:r>
              <a:rPr sz="1600" dirty="0">
                <a:solidFill>
                  <a:srgbClr val="939598"/>
                </a:solidFill>
                <a:latin typeface="Poppins Medium"/>
                <a:cs typeface="Poppins Medium"/>
              </a:rPr>
              <a:t>organized</a:t>
            </a:r>
            <a:r>
              <a:rPr sz="1600" spc="-25" dirty="0">
                <a:solidFill>
                  <a:srgbClr val="939598"/>
                </a:solidFill>
                <a:latin typeface="Poppins Medium"/>
                <a:cs typeface="Poppins Medium"/>
              </a:rPr>
              <a:t> </a:t>
            </a:r>
            <a:r>
              <a:rPr sz="1600" dirty="0">
                <a:solidFill>
                  <a:srgbClr val="939598"/>
                </a:solidFill>
                <a:latin typeface="Poppins Medium"/>
                <a:cs typeface="Poppins Medium"/>
              </a:rPr>
              <a:t>by</a:t>
            </a:r>
            <a:r>
              <a:rPr sz="1600" spc="-25" dirty="0">
                <a:solidFill>
                  <a:srgbClr val="939598"/>
                </a:solidFill>
                <a:latin typeface="Poppins Medium"/>
                <a:cs typeface="Poppins Medium"/>
              </a:rPr>
              <a:t> </a:t>
            </a:r>
            <a:r>
              <a:rPr sz="1600" dirty="0">
                <a:solidFill>
                  <a:srgbClr val="939598"/>
                </a:solidFill>
                <a:latin typeface="Poppins Medium"/>
                <a:cs typeface="Poppins Medium"/>
              </a:rPr>
              <a:t>ADNOC</a:t>
            </a:r>
            <a:r>
              <a:rPr sz="1600" spc="-25" dirty="0">
                <a:solidFill>
                  <a:srgbClr val="939598"/>
                </a:solidFill>
                <a:latin typeface="Poppins Medium"/>
                <a:cs typeface="Poppins Medium"/>
              </a:rPr>
              <a:t> </a:t>
            </a:r>
            <a:r>
              <a:rPr sz="1600" dirty="0">
                <a:solidFill>
                  <a:srgbClr val="939598"/>
                </a:solidFill>
                <a:latin typeface="Poppins Medium"/>
                <a:cs typeface="Poppins Medium"/>
              </a:rPr>
              <a:t>at</a:t>
            </a:r>
            <a:r>
              <a:rPr sz="1600" spc="-25" dirty="0">
                <a:solidFill>
                  <a:srgbClr val="939598"/>
                </a:solidFill>
                <a:latin typeface="Poppins Medium"/>
                <a:cs typeface="Poppins Medium"/>
              </a:rPr>
              <a:t> </a:t>
            </a:r>
            <a:r>
              <a:rPr sz="1600" spc="-10" dirty="0">
                <a:solidFill>
                  <a:srgbClr val="939598"/>
                </a:solidFill>
                <a:latin typeface="Poppins Medium"/>
                <a:cs typeface="Poppins Medium"/>
              </a:rPr>
              <a:t>ADIPEC</a:t>
            </a:r>
            <a:endParaRPr sz="1600">
              <a:latin typeface="Poppins Medium"/>
              <a:cs typeface="Poppins Medium"/>
            </a:endParaRPr>
          </a:p>
        </p:txBody>
      </p:sp>
      <p:pic>
        <p:nvPicPr>
          <p:cNvPr id="11" name="object 11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079972" y="2110867"/>
            <a:ext cx="4827622" cy="1768030"/>
          </a:xfrm>
          <a:prstGeom prst="rect">
            <a:avLst/>
          </a:prstGeom>
        </p:spPr>
      </p:pic>
      <p:sp>
        <p:nvSpPr>
          <p:cNvPr id="12" name="object 12"/>
          <p:cNvSpPr txBox="1"/>
          <p:nvPr/>
        </p:nvSpPr>
        <p:spPr>
          <a:xfrm>
            <a:off x="6435923" y="4741701"/>
            <a:ext cx="591185" cy="43688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900" spc="-25" dirty="0">
                <a:solidFill>
                  <a:srgbClr val="939598"/>
                </a:solidFill>
                <a:latin typeface="Poppins"/>
                <a:cs typeface="Poppins"/>
              </a:rPr>
              <a:t>TGC</a:t>
            </a:r>
            <a:endParaRPr sz="900">
              <a:latin typeface="Poppins"/>
              <a:cs typeface="Poppins"/>
            </a:endParaRPr>
          </a:p>
          <a:p>
            <a:pPr marL="12700" marR="5080">
              <a:lnSpc>
                <a:spcPct val="100000"/>
              </a:lnSpc>
            </a:pPr>
            <a:r>
              <a:rPr sz="900" spc="-10" dirty="0">
                <a:solidFill>
                  <a:srgbClr val="939598"/>
                </a:solidFill>
                <a:latin typeface="Poppins"/>
                <a:cs typeface="Poppins"/>
              </a:rPr>
              <a:t>Recycling </a:t>
            </a:r>
            <a:r>
              <a:rPr sz="900" spc="-20" dirty="0">
                <a:solidFill>
                  <a:srgbClr val="939598"/>
                </a:solidFill>
                <a:latin typeface="Poppins"/>
                <a:cs typeface="Poppins"/>
              </a:rPr>
              <a:t>Rate</a:t>
            </a:r>
            <a:endParaRPr sz="900">
              <a:latin typeface="Poppins"/>
              <a:cs typeface="Poppins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6435923" y="5371837"/>
            <a:ext cx="57721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</a:pPr>
            <a:r>
              <a:rPr sz="900" spc="-10" dirty="0">
                <a:solidFill>
                  <a:srgbClr val="939598"/>
                </a:solidFill>
                <a:latin typeface="Poppins"/>
                <a:cs typeface="Poppins"/>
              </a:rPr>
              <a:t>Estidama Target</a:t>
            </a:r>
            <a:endParaRPr sz="900">
              <a:latin typeface="Poppins"/>
              <a:cs typeface="Poppins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9904263" y="4866134"/>
            <a:ext cx="534035" cy="193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100" b="1" spc="-10" dirty="0">
                <a:solidFill>
                  <a:srgbClr val="FFFFFF"/>
                </a:solidFill>
                <a:latin typeface="Poppins SemiBold"/>
                <a:cs typeface="Poppins SemiBold"/>
              </a:rPr>
              <a:t>86.96%</a:t>
            </a:r>
            <a:endParaRPr sz="1100">
              <a:latin typeface="Poppins SemiBold"/>
              <a:cs typeface="Poppins SemiBold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9904263" y="5423258"/>
            <a:ext cx="321310" cy="193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100" b="1" spc="-25" dirty="0">
                <a:solidFill>
                  <a:srgbClr val="FFFFFF"/>
                </a:solidFill>
                <a:latin typeface="Poppins SemiBold"/>
                <a:cs typeface="Poppins SemiBold"/>
              </a:rPr>
              <a:t>80%</a:t>
            </a:r>
            <a:endParaRPr sz="1100">
              <a:latin typeface="Poppins SemiBold"/>
              <a:cs typeface="Poppins SemiBold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6435931" y="4245866"/>
            <a:ext cx="3027680" cy="193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100" dirty="0">
                <a:solidFill>
                  <a:srgbClr val="232D69"/>
                </a:solidFill>
                <a:latin typeface="Poppins Medium"/>
                <a:cs typeface="Poppins Medium"/>
              </a:rPr>
              <a:t>TGC</a:t>
            </a:r>
            <a:r>
              <a:rPr sz="1100" spc="-15" dirty="0">
                <a:solidFill>
                  <a:srgbClr val="232D69"/>
                </a:solidFill>
                <a:latin typeface="Poppins Medium"/>
                <a:cs typeface="Poppins Medium"/>
              </a:rPr>
              <a:t> </a:t>
            </a:r>
            <a:r>
              <a:rPr sz="1100" dirty="0">
                <a:solidFill>
                  <a:srgbClr val="232D69"/>
                </a:solidFill>
                <a:latin typeface="Poppins Medium"/>
                <a:cs typeface="Poppins Medium"/>
              </a:rPr>
              <a:t>Waste</a:t>
            </a:r>
            <a:r>
              <a:rPr sz="1100" spc="-10" dirty="0">
                <a:solidFill>
                  <a:srgbClr val="232D69"/>
                </a:solidFill>
                <a:latin typeface="Poppins Medium"/>
                <a:cs typeface="Poppins Medium"/>
              </a:rPr>
              <a:t> </a:t>
            </a:r>
            <a:r>
              <a:rPr sz="1100" dirty="0">
                <a:solidFill>
                  <a:srgbClr val="232D69"/>
                </a:solidFill>
                <a:latin typeface="Poppins Medium"/>
                <a:cs typeface="Poppins Medium"/>
              </a:rPr>
              <a:t>Recycling</a:t>
            </a:r>
            <a:r>
              <a:rPr sz="1100" spc="-15" dirty="0">
                <a:solidFill>
                  <a:srgbClr val="232D69"/>
                </a:solidFill>
                <a:latin typeface="Poppins Medium"/>
                <a:cs typeface="Poppins Medium"/>
              </a:rPr>
              <a:t> </a:t>
            </a:r>
            <a:r>
              <a:rPr sz="1100" dirty="0">
                <a:solidFill>
                  <a:srgbClr val="232D69"/>
                </a:solidFill>
                <a:latin typeface="Poppins Medium"/>
                <a:cs typeface="Poppins Medium"/>
              </a:rPr>
              <a:t>VS</a:t>
            </a:r>
            <a:r>
              <a:rPr sz="1100" spc="-10" dirty="0">
                <a:solidFill>
                  <a:srgbClr val="232D69"/>
                </a:solidFill>
                <a:latin typeface="Poppins Medium"/>
                <a:cs typeface="Poppins Medium"/>
              </a:rPr>
              <a:t> </a:t>
            </a:r>
            <a:r>
              <a:rPr sz="1100" dirty="0">
                <a:solidFill>
                  <a:srgbClr val="232D69"/>
                </a:solidFill>
                <a:latin typeface="Poppins Medium"/>
                <a:cs typeface="Poppins Medium"/>
              </a:rPr>
              <a:t>ESTIDAMA</a:t>
            </a:r>
            <a:r>
              <a:rPr sz="1100" spc="-10" dirty="0">
                <a:solidFill>
                  <a:srgbClr val="232D69"/>
                </a:solidFill>
                <a:latin typeface="Poppins Medium"/>
                <a:cs typeface="Poppins Medium"/>
              </a:rPr>
              <a:t> TARGET</a:t>
            </a:r>
            <a:endParaRPr sz="1100">
              <a:latin typeface="Poppins Medium"/>
              <a:cs typeface="Poppins Medium"/>
            </a:endParaRPr>
          </a:p>
        </p:txBody>
      </p:sp>
      <p:grpSp>
        <p:nvGrpSpPr>
          <p:cNvPr id="17" name="object 17"/>
          <p:cNvGrpSpPr/>
          <p:nvPr/>
        </p:nvGrpSpPr>
        <p:grpSpPr>
          <a:xfrm>
            <a:off x="6454068" y="2304191"/>
            <a:ext cx="3841750" cy="3538220"/>
            <a:chOff x="6454068" y="2304191"/>
            <a:chExt cx="3841750" cy="3538220"/>
          </a:xfrm>
        </p:grpSpPr>
        <p:sp>
          <p:nvSpPr>
            <p:cNvPr id="18" name="object 18"/>
            <p:cNvSpPr/>
            <p:nvPr/>
          </p:nvSpPr>
          <p:spPr>
            <a:xfrm>
              <a:off x="7187824" y="4652374"/>
              <a:ext cx="0" cy="1184910"/>
            </a:xfrm>
            <a:custGeom>
              <a:avLst/>
              <a:gdLst/>
              <a:ahLst/>
              <a:cxnLst/>
              <a:rect l="l" t="t" r="r" b="b"/>
              <a:pathLst>
                <a:path h="1184910">
                  <a:moveTo>
                    <a:pt x="0" y="1184871"/>
                  </a:moveTo>
                  <a:lnTo>
                    <a:pt x="0" y="0"/>
                  </a:lnTo>
                </a:path>
              </a:pathLst>
            </a:custGeom>
            <a:ln w="9525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9" name="object 19"/>
            <p:cNvSpPr/>
            <p:nvPr/>
          </p:nvSpPr>
          <p:spPr>
            <a:xfrm>
              <a:off x="6458831" y="3440793"/>
              <a:ext cx="3832225" cy="0"/>
            </a:xfrm>
            <a:custGeom>
              <a:avLst/>
              <a:gdLst/>
              <a:ahLst/>
              <a:cxnLst/>
              <a:rect l="l" t="t" r="r" b="b"/>
              <a:pathLst>
                <a:path w="3832225">
                  <a:moveTo>
                    <a:pt x="0" y="0"/>
                  </a:moveTo>
                  <a:lnTo>
                    <a:pt x="3832098" y="0"/>
                  </a:lnTo>
                </a:path>
              </a:pathLst>
            </a:custGeom>
            <a:ln w="9525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0" name="object 20"/>
            <p:cNvSpPr/>
            <p:nvPr/>
          </p:nvSpPr>
          <p:spPr>
            <a:xfrm>
              <a:off x="6935080" y="2964440"/>
              <a:ext cx="2819400" cy="241300"/>
            </a:xfrm>
            <a:custGeom>
              <a:avLst/>
              <a:gdLst/>
              <a:ahLst/>
              <a:cxnLst/>
              <a:rect l="l" t="t" r="r" b="b"/>
              <a:pathLst>
                <a:path w="2819400" h="241300">
                  <a:moveTo>
                    <a:pt x="0" y="0"/>
                  </a:moveTo>
                  <a:lnTo>
                    <a:pt x="939800" y="76200"/>
                  </a:lnTo>
                  <a:lnTo>
                    <a:pt x="1879600" y="241300"/>
                  </a:lnTo>
                  <a:lnTo>
                    <a:pt x="2819400" y="241300"/>
                  </a:lnTo>
                </a:path>
              </a:pathLst>
            </a:custGeom>
            <a:ln w="25400">
              <a:solidFill>
                <a:srgbClr val="232D69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1" name="object 21"/>
            <p:cNvSpPr/>
            <p:nvPr/>
          </p:nvSpPr>
          <p:spPr>
            <a:xfrm>
              <a:off x="6935080" y="2316891"/>
              <a:ext cx="2819400" cy="304800"/>
            </a:xfrm>
            <a:custGeom>
              <a:avLst/>
              <a:gdLst/>
              <a:ahLst/>
              <a:cxnLst/>
              <a:rect l="l" t="t" r="r" b="b"/>
              <a:pathLst>
                <a:path w="2819400" h="304800">
                  <a:moveTo>
                    <a:pt x="0" y="139700"/>
                  </a:moveTo>
                  <a:lnTo>
                    <a:pt x="939800" y="0"/>
                  </a:lnTo>
                  <a:lnTo>
                    <a:pt x="1879600" y="304800"/>
                  </a:lnTo>
                  <a:lnTo>
                    <a:pt x="2819400" y="304800"/>
                  </a:lnTo>
                </a:path>
              </a:pathLst>
            </a:custGeom>
            <a:ln w="25400">
              <a:solidFill>
                <a:srgbClr val="939598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22" name="object 22"/>
          <p:cNvSpPr txBox="1"/>
          <p:nvPr/>
        </p:nvSpPr>
        <p:spPr>
          <a:xfrm>
            <a:off x="6778650" y="2723132"/>
            <a:ext cx="264795" cy="1625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900" spc="-20" dirty="0">
                <a:solidFill>
                  <a:srgbClr val="232D69"/>
                </a:solidFill>
                <a:latin typeface="Poppins Medium"/>
                <a:cs typeface="Poppins Medium"/>
              </a:rPr>
              <a:t>0.09</a:t>
            </a:r>
            <a:endParaRPr sz="900">
              <a:latin typeface="Poppins Medium"/>
              <a:cs typeface="Poppins Medium"/>
            </a:endParaRPr>
          </a:p>
        </p:txBody>
      </p:sp>
      <p:sp>
        <p:nvSpPr>
          <p:cNvPr id="23" name="object 23"/>
          <p:cNvSpPr txBox="1"/>
          <p:nvPr/>
        </p:nvSpPr>
        <p:spPr>
          <a:xfrm>
            <a:off x="7719339" y="2786683"/>
            <a:ext cx="255904" cy="1625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900" spc="-20" dirty="0">
                <a:solidFill>
                  <a:srgbClr val="232D69"/>
                </a:solidFill>
                <a:latin typeface="Poppins Medium"/>
                <a:cs typeface="Poppins Medium"/>
              </a:rPr>
              <a:t>0.07</a:t>
            </a:r>
            <a:endParaRPr sz="900">
              <a:latin typeface="Poppins Medium"/>
              <a:cs typeface="Poppins Medium"/>
            </a:endParaRPr>
          </a:p>
        </p:txBody>
      </p:sp>
      <p:sp>
        <p:nvSpPr>
          <p:cNvPr id="24" name="object 24"/>
          <p:cNvSpPr txBox="1"/>
          <p:nvPr/>
        </p:nvSpPr>
        <p:spPr>
          <a:xfrm>
            <a:off x="8660142" y="2951732"/>
            <a:ext cx="257810" cy="1625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900" spc="-20" dirty="0">
                <a:solidFill>
                  <a:srgbClr val="232D69"/>
                </a:solidFill>
                <a:latin typeface="Poppins Medium"/>
                <a:cs typeface="Poppins Medium"/>
              </a:rPr>
              <a:t>0.02</a:t>
            </a:r>
            <a:endParaRPr sz="900">
              <a:latin typeface="Poppins Medium"/>
              <a:cs typeface="Poppins Medium"/>
            </a:endParaRPr>
          </a:p>
        </p:txBody>
      </p:sp>
      <p:sp>
        <p:nvSpPr>
          <p:cNvPr id="25" name="object 25"/>
          <p:cNvSpPr txBox="1"/>
          <p:nvPr/>
        </p:nvSpPr>
        <p:spPr>
          <a:xfrm>
            <a:off x="9599574" y="2951732"/>
            <a:ext cx="257810" cy="1625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900" spc="-20" dirty="0">
                <a:solidFill>
                  <a:srgbClr val="232D69"/>
                </a:solidFill>
                <a:latin typeface="Poppins Medium"/>
                <a:cs typeface="Poppins Medium"/>
              </a:rPr>
              <a:t>0.02</a:t>
            </a:r>
            <a:endParaRPr sz="900">
              <a:latin typeface="Poppins Medium"/>
              <a:cs typeface="Poppins Medium"/>
            </a:endParaRPr>
          </a:p>
        </p:txBody>
      </p:sp>
      <p:sp>
        <p:nvSpPr>
          <p:cNvPr id="26" name="object 26"/>
          <p:cNvSpPr txBox="1"/>
          <p:nvPr/>
        </p:nvSpPr>
        <p:spPr>
          <a:xfrm>
            <a:off x="6787680" y="2202610"/>
            <a:ext cx="250825" cy="1625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900" spc="-20" dirty="0">
                <a:solidFill>
                  <a:srgbClr val="939598"/>
                </a:solidFill>
                <a:latin typeface="Poppins Medium"/>
                <a:cs typeface="Poppins Medium"/>
              </a:rPr>
              <a:t>0.22</a:t>
            </a:r>
            <a:endParaRPr sz="900">
              <a:latin typeface="Poppins Medium"/>
              <a:cs typeface="Poppins Medium"/>
            </a:endParaRPr>
          </a:p>
        </p:txBody>
      </p:sp>
      <p:sp>
        <p:nvSpPr>
          <p:cNvPr id="27" name="object 27"/>
          <p:cNvSpPr txBox="1"/>
          <p:nvPr/>
        </p:nvSpPr>
        <p:spPr>
          <a:xfrm>
            <a:off x="7722425" y="2062936"/>
            <a:ext cx="257810" cy="1625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900" spc="-20" dirty="0">
                <a:solidFill>
                  <a:srgbClr val="939598"/>
                </a:solidFill>
                <a:latin typeface="Poppins Medium"/>
                <a:cs typeface="Poppins Medium"/>
              </a:rPr>
              <a:t>0.28</a:t>
            </a:r>
            <a:endParaRPr sz="900">
              <a:latin typeface="Poppins Medium"/>
              <a:cs typeface="Poppins Medium"/>
            </a:endParaRPr>
          </a:p>
        </p:txBody>
      </p:sp>
      <p:sp>
        <p:nvSpPr>
          <p:cNvPr id="28" name="object 28"/>
          <p:cNvSpPr txBox="1"/>
          <p:nvPr/>
        </p:nvSpPr>
        <p:spPr>
          <a:xfrm>
            <a:off x="8660256" y="2380461"/>
            <a:ext cx="259079" cy="1625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900" spc="-20" dirty="0">
                <a:solidFill>
                  <a:srgbClr val="939598"/>
                </a:solidFill>
                <a:latin typeface="Poppins Medium"/>
                <a:cs typeface="Poppins Medium"/>
              </a:rPr>
              <a:t>0.24</a:t>
            </a:r>
            <a:endParaRPr sz="900">
              <a:latin typeface="Poppins Medium"/>
              <a:cs typeface="Poppins Medium"/>
            </a:endParaRPr>
          </a:p>
        </p:txBody>
      </p:sp>
      <p:sp>
        <p:nvSpPr>
          <p:cNvPr id="29" name="object 29"/>
          <p:cNvSpPr txBox="1"/>
          <p:nvPr/>
        </p:nvSpPr>
        <p:spPr>
          <a:xfrm>
            <a:off x="9599688" y="2380461"/>
            <a:ext cx="259079" cy="1625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900" spc="-20" dirty="0">
                <a:solidFill>
                  <a:srgbClr val="939598"/>
                </a:solidFill>
                <a:latin typeface="Poppins Medium"/>
                <a:cs typeface="Poppins Medium"/>
              </a:rPr>
              <a:t>0.24</a:t>
            </a:r>
            <a:endParaRPr sz="900">
              <a:latin typeface="Poppins Medium"/>
              <a:cs typeface="Poppins Medium"/>
            </a:endParaRPr>
          </a:p>
        </p:txBody>
      </p:sp>
      <p:sp>
        <p:nvSpPr>
          <p:cNvPr id="30" name="object 30"/>
          <p:cNvSpPr txBox="1"/>
          <p:nvPr/>
        </p:nvSpPr>
        <p:spPr>
          <a:xfrm>
            <a:off x="6757619" y="3447108"/>
            <a:ext cx="269240" cy="1625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900" spc="-20" dirty="0">
                <a:solidFill>
                  <a:srgbClr val="939598"/>
                </a:solidFill>
                <a:latin typeface="Poppins"/>
                <a:cs typeface="Poppins"/>
              </a:rPr>
              <a:t>2021</a:t>
            </a:r>
            <a:endParaRPr sz="900">
              <a:latin typeface="Poppins"/>
              <a:cs typeface="Poppins"/>
            </a:endParaRPr>
          </a:p>
        </p:txBody>
      </p:sp>
      <p:sp>
        <p:nvSpPr>
          <p:cNvPr id="31" name="object 31"/>
          <p:cNvSpPr txBox="1"/>
          <p:nvPr/>
        </p:nvSpPr>
        <p:spPr>
          <a:xfrm>
            <a:off x="7681277" y="3447108"/>
            <a:ext cx="298450" cy="1625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900" spc="-20" dirty="0">
                <a:solidFill>
                  <a:srgbClr val="939598"/>
                </a:solidFill>
                <a:latin typeface="Poppins"/>
                <a:cs typeface="Poppins"/>
              </a:rPr>
              <a:t>2022</a:t>
            </a:r>
            <a:endParaRPr sz="900">
              <a:latin typeface="Poppins"/>
              <a:cs typeface="Poppins"/>
            </a:endParaRPr>
          </a:p>
        </p:txBody>
      </p:sp>
      <p:sp>
        <p:nvSpPr>
          <p:cNvPr id="32" name="object 32"/>
          <p:cNvSpPr txBox="1"/>
          <p:nvPr/>
        </p:nvSpPr>
        <p:spPr>
          <a:xfrm>
            <a:off x="8621052" y="3447108"/>
            <a:ext cx="300355" cy="1625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900" spc="-20" dirty="0">
                <a:solidFill>
                  <a:srgbClr val="939598"/>
                </a:solidFill>
                <a:latin typeface="Poppins"/>
                <a:cs typeface="Poppins"/>
              </a:rPr>
              <a:t>2023</a:t>
            </a:r>
            <a:endParaRPr sz="900">
              <a:latin typeface="Poppins"/>
              <a:cs typeface="Poppins"/>
            </a:endParaRPr>
          </a:p>
        </p:txBody>
      </p:sp>
      <p:sp>
        <p:nvSpPr>
          <p:cNvPr id="33" name="object 33"/>
          <p:cNvSpPr txBox="1"/>
          <p:nvPr/>
        </p:nvSpPr>
        <p:spPr>
          <a:xfrm>
            <a:off x="9553054" y="3447108"/>
            <a:ext cx="304800" cy="1625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900" spc="-20" dirty="0">
                <a:solidFill>
                  <a:srgbClr val="939598"/>
                </a:solidFill>
                <a:latin typeface="Poppins"/>
                <a:cs typeface="Poppins"/>
              </a:rPr>
              <a:t>2024</a:t>
            </a:r>
            <a:endParaRPr sz="900">
              <a:latin typeface="Poppins"/>
              <a:cs typeface="Poppins"/>
            </a:endParaRPr>
          </a:p>
        </p:txBody>
      </p:sp>
      <p:grpSp>
        <p:nvGrpSpPr>
          <p:cNvPr id="34" name="object 34"/>
          <p:cNvGrpSpPr/>
          <p:nvPr/>
        </p:nvGrpSpPr>
        <p:grpSpPr>
          <a:xfrm>
            <a:off x="1080000" y="1405999"/>
            <a:ext cx="10029825" cy="4711065"/>
            <a:chOff x="1080000" y="1405999"/>
            <a:chExt cx="10029825" cy="4711065"/>
          </a:xfrm>
        </p:grpSpPr>
        <p:sp>
          <p:nvSpPr>
            <p:cNvPr id="35" name="object 35"/>
            <p:cNvSpPr/>
            <p:nvPr/>
          </p:nvSpPr>
          <p:spPr>
            <a:xfrm>
              <a:off x="6462831" y="3845538"/>
              <a:ext cx="241300" cy="0"/>
            </a:xfrm>
            <a:custGeom>
              <a:avLst/>
              <a:gdLst/>
              <a:ahLst/>
              <a:cxnLst/>
              <a:rect l="l" t="t" r="r" b="b"/>
              <a:pathLst>
                <a:path w="241300">
                  <a:moveTo>
                    <a:pt x="0" y="0"/>
                  </a:moveTo>
                  <a:lnTo>
                    <a:pt x="241300" y="0"/>
                  </a:lnTo>
                </a:path>
              </a:pathLst>
            </a:custGeom>
            <a:ln w="25400">
              <a:solidFill>
                <a:srgbClr val="232D69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6" name="object 36"/>
            <p:cNvSpPr/>
            <p:nvPr/>
          </p:nvSpPr>
          <p:spPr>
            <a:xfrm>
              <a:off x="7157572" y="3845538"/>
              <a:ext cx="241300" cy="0"/>
            </a:xfrm>
            <a:custGeom>
              <a:avLst/>
              <a:gdLst/>
              <a:ahLst/>
              <a:cxnLst/>
              <a:rect l="l" t="t" r="r" b="b"/>
              <a:pathLst>
                <a:path w="241300">
                  <a:moveTo>
                    <a:pt x="0" y="0"/>
                  </a:moveTo>
                  <a:lnTo>
                    <a:pt x="241300" y="0"/>
                  </a:lnTo>
                </a:path>
              </a:pathLst>
            </a:custGeom>
            <a:ln w="25400">
              <a:solidFill>
                <a:srgbClr val="939598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7" name="object 37"/>
            <p:cNvSpPr/>
            <p:nvPr/>
          </p:nvSpPr>
          <p:spPr>
            <a:xfrm>
              <a:off x="6138782" y="1405999"/>
              <a:ext cx="0" cy="4711065"/>
            </a:xfrm>
            <a:custGeom>
              <a:avLst/>
              <a:gdLst/>
              <a:ahLst/>
              <a:cxnLst/>
              <a:rect l="l" t="t" r="r" b="b"/>
              <a:pathLst>
                <a:path h="4711065">
                  <a:moveTo>
                    <a:pt x="0" y="0"/>
                  </a:moveTo>
                  <a:lnTo>
                    <a:pt x="0" y="4710823"/>
                  </a:lnTo>
                </a:path>
              </a:pathLst>
            </a:custGeom>
            <a:ln w="19050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38" name="object 38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9706065" y="2587080"/>
              <a:ext cx="73075" cy="73075"/>
            </a:xfrm>
            <a:prstGeom prst="rect">
              <a:avLst/>
            </a:prstGeom>
          </p:spPr>
        </p:pic>
        <p:pic>
          <p:nvPicPr>
            <p:cNvPr id="39" name="object 39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9706065" y="3166277"/>
              <a:ext cx="73075" cy="73075"/>
            </a:xfrm>
            <a:prstGeom prst="rect">
              <a:avLst/>
            </a:prstGeom>
          </p:spPr>
        </p:pic>
        <p:pic>
          <p:nvPicPr>
            <p:cNvPr id="40" name="object 40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8759847" y="3166277"/>
              <a:ext cx="73075" cy="73075"/>
            </a:xfrm>
            <a:prstGeom prst="rect">
              <a:avLst/>
            </a:prstGeom>
          </p:spPr>
        </p:pic>
        <p:pic>
          <p:nvPicPr>
            <p:cNvPr id="41" name="object 41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7834675" y="3005667"/>
              <a:ext cx="73075" cy="73075"/>
            </a:xfrm>
            <a:prstGeom prst="rect">
              <a:avLst/>
            </a:prstGeom>
          </p:spPr>
        </p:pic>
        <p:pic>
          <p:nvPicPr>
            <p:cNvPr id="42" name="object 42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6889828" y="2923867"/>
              <a:ext cx="73075" cy="73075"/>
            </a:xfrm>
            <a:prstGeom prst="rect">
              <a:avLst/>
            </a:prstGeom>
          </p:spPr>
        </p:pic>
        <p:pic>
          <p:nvPicPr>
            <p:cNvPr id="43" name="object 43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6546945" y="3809001"/>
              <a:ext cx="73075" cy="73075"/>
            </a:xfrm>
            <a:prstGeom prst="rect">
              <a:avLst/>
            </a:prstGeom>
          </p:spPr>
        </p:pic>
        <p:pic>
          <p:nvPicPr>
            <p:cNvPr id="44" name="object 44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7244405" y="3809001"/>
              <a:ext cx="73075" cy="73075"/>
            </a:xfrm>
            <a:prstGeom prst="rect">
              <a:avLst/>
            </a:prstGeom>
          </p:spPr>
        </p:pic>
        <p:pic>
          <p:nvPicPr>
            <p:cNvPr id="45" name="object 45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8759847" y="2587080"/>
              <a:ext cx="73075" cy="73075"/>
            </a:xfrm>
            <a:prstGeom prst="rect">
              <a:avLst/>
            </a:prstGeom>
          </p:spPr>
        </p:pic>
        <p:pic>
          <p:nvPicPr>
            <p:cNvPr id="46" name="object 46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7834675" y="2285748"/>
              <a:ext cx="73075" cy="73075"/>
            </a:xfrm>
            <a:prstGeom prst="rect">
              <a:avLst/>
            </a:prstGeom>
          </p:spPr>
        </p:pic>
        <p:pic>
          <p:nvPicPr>
            <p:cNvPr id="47" name="object 47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6889828" y="2423267"/>
              <a:ext cx="73075" cy="73075"/>
            </a:xfrm>
            <a:prstGeom prst="rect">
              <a:avLst/>
            </a:prstGeom>
          </p:spPr>
        </p:pic>
        <p:sp>
          <p:nvSpPr>
            <p:cNvPr id="48" name="object 48"/>
            <p:cNvSpPr/>
            <p:nvPr/>
          </p:nvSpPr>
          <p:spPr>
            <a:xfrm>
              <a:off x="1080000" y="4083743"/>
              <a:ext cx="10029825" cy="0"/>
            </a:xfrm>
            <a:custGeom>
              <a:avLst/>
              <a:gdLst/>
              <a:ahLst/>
              <a:cxnLst/>
              <a:rect l="l" t="t" r="r" b="b"/>
              <a:pathLst>
                <a:path w="10029825">
                  <a:moveTo>
                    <a:pt x="0" y="0"/>
                  </a:moveTo>
                  <a:lnTo>
                    <a:pt x="10029596" y="0"/>
                  </a:lnTo>
                </a:path>
              </a:pathLst>
            </a:custGeom>
            <a:ln w="19050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49" name="object 49"/>
          <p:cNvSpPr txBox="1"/>
          <p:nvPr/>
        </p:nvSpPr>
        <p:spPr>
          <a:xfrm>
            <a:off x="6763363" y="3750642"/>
            <a:ext cx="269875" cy="1625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900" spc="-25" dirty="0">
                <a:solidFill>
                  <a:srgbClr val="939598"/>
                </a:solidFill>
                <a:latin typeface="Poppins"/>
                <a:cs typeface="Poppins"/>
              </a:rPr>
              <a:t>TCG</a:t>
            </a:r>
            <a:endParaRPr sz="900">
              <a:latin typeface="Poppins"/>
              <a:cs typeface="Poppins"/>
            </a:endParaRPr>
          </a:p>
        </p:txBody>
      </p:sp>
      <p:sp>
        <p:nvSpPr>
          <p:cNvPr id="50" name="object 50"/>
          <p:cNvSpPr txBox="1"/>
          <p:nvPr/>
        </p:nvSpPr>
        <p:spPr>
          <a:xfrm>
            <a:off x="7458105" y="3750642"/>
            <a:ext cx="305435" cy="1625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900" spc="-20" dirty="0">
                <a:solidFill>
                  <a:srgbClr val="939598"/>
                </a:solidFill>
                <a:latin typeface="Poppins"/>
                <a:cs typeface="Poppins"/>
              </a:rPr>
              <a:t>IOGP</a:t>
            </a:r>
            <a:endParaRPr sz="900">
              <a:latin typeface="Poppins"/>
              <a:cs typeface="Poppins"/>
            </a:endParaRPr>
          </a:p>
        </p:txBody>
      </p:sp>
      <p:sp>
        <p:nvSpPr>
          <p:cNvPr id="51" name="object 51"/>
          <p:cNvSpPr/>
          <p:nvPr/>
        </p:nvSpPr>
        <p:spPr>
          <a:xfrm>
            <a:off x="2478551" y="4198316"/>
            <a:ext cx="551815" cy="328930"/>
          </a:xfrm>
          <a:custGeom>
            <a:avLst/>
            <a:gdLst/>
            <a:ahLst/>
            <a:cxnLst/>
            <a:rect l="l" t="t" r="r" b="b"/>
            <a:pathLst>
              <a:path w="551814" h="328929">
                <a:moveTo>
                  <a:pt x="441693" y="0"/>
                </a:moveTo>
                <a:lnTo>
                  <a:pt x="110032" y="0"/>
                </a:lnTo>
                <a:lnTo>
                  <a:pt x="67203" y="8646"/>
                </a:lnTo>
                <a:lnTo>
                  <a:pt x="32227" y="32227"/>
                </a:lnTo>
                <a:lnTo>
                  <a:pt x="8646" y="67203"/>
                </a:lnTo>
                <a:lnTo>
                  <a:pt x="0" y="110032"/>
                </a:lnTo>
                <a:lnTo>
                  <a:pt x="0" y="218617"/>
                </a:lnTo>
                <a:lnTo>
                  <a:pt x="8646" y="261447"/>
                </a:lnTo>
                <a:lnTo>
                  <a:pt x="32227" y="296422"/>
                </a:lnTo>
                <a:lnTo>
                  <a:pt x="67203" y="320003"/>
                </a:lnTo>
                <a:lnTo>
                  <a:pt x="110032" y="328650"/>
                </a:lnTo>
                <a:lnTo>
                  <a:pt x="441693" y="328650"/>
                </a:lnTo>
                <a:lnTo>
                  <a:pt x="484523" y="320003"/>
                </a:lnTo>
                <a:lnTo>
                  <a:pt x="519498" y="296422"/>
                </a:lnTo>
                <a:lnTo>
                  <a:pt x="543079" y="261447"/>
                </a:lnTo>
                <a:lnTo>
                  <a:pt x="551726" y="218617"/>
                </a:lnTo>
                <a:lnTo>
                  <a:pt x="551726" y="110032"/>
                </a:lnTo>
                <a:lnTo>
                  <a:pt x="543079" y="67203"/>
                </a:lnTo>
                <a:lnTo>
                  <a:pt x="519498" y="32227"/>
                </a:lnTo>
                <a:lnTo>
                  <a:pt x="484523" y="8646"/>
                </a:lnTo>
                <a:lnTo>
                  <a:pt x="441693" y="0"/>
                </a:lnTo>
                <a:close/>
              </a:path>
            </a:pathLst>
          </a:custGeom>
          <a:solidFill>
            <a:srgbClr val="232D69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2" name="object 52"/>
          <p:cNvSpPr/>
          <p:nvPr/>
        </p:nvSpPr>
        <p:spPr>
          <a:xfrm>
            <a:off x="3197881" y="4198316"/>
            <a:ext cx="551815" cy="328930"/>
          </a:xfrm>
          <a:custGeom>
            <a:avLst/>
            <a:gdLst/>
            <a:ahLst/>
            <a:cxnLst/>
            <a:rect l="l" t="t" r="r" b="b"/>
            <a:pathLst>
              <a:path w="551814" h="328929">
                <a:moveTo>
                  <a:pt x="441693" y="0"/>
                </a:moveTo>
                <a:lnTo>
                  <a:pt x="110032" y="0"/>
                </a:lnTo>
                <a:lnTo>
                  <a:pt x="67203" y="8646"/>
                </a:lnTo>
                <a:lnTo>
                  <a:pt x="32227" y="32227"/>
                </a:lnTo>
                <a:lnTo>
                  <a:pt x="8646" y="67203"/>
                </a:lnTo>
                <a:lnTo>
                  <a:pt x="0" y="110032"/>
                </a:lnTo>
                <a:lnTo>
                  <a:pt x="0" y="218617"/>
                </a:lnTo>
                <a:lnTo>
                  <a:pt x="8646" y="261447"/>
                </a:lnTo>
                <a:lnTo>
                  <a:pt x="32227" y="296422"/>
                </a:lnTo>
                <a:lnTo>
                  <a:pt x="67203" y="320003"/>
                </a:lnTo>
                <a:lnTo>
                  <a:pt x="110032" y="328650"/>
                </a:lnTo>
                <a:lnTo>
                  <a:pt x="441693" y="328650"/>
                </a:lnTo>
                <a:lnTo>
                  <a:pt x="484523" y="320003"/>
                </a:lnTo>
                <a:lnTo>
                  <a:pt x="519498" y="296422"/>
                </a:lnTo>
                <a:lnTo>
                  <a:pt x="543079" y="261447"/>
                </a:lnTo>
                <a:lnTo>
                  <a:pt x="551726" y="218617"/>
                </a:lnTo>
                <a:lnTo>
                  <a:pt x="551726" y="110032"/>
                </a:lnTo>
                <a:lnTo>
                  <a:pt x="543079" y="67203"/>
                </a:lnTo>
                <a:lnTo>
                  <a:pt x="519498" y="32227"/>
                </a:lnTo>
                <a:lnTo>
                  <a:pt x="484523" y="8646"/>
                </a:lnTo>
                <a:lnTo>
                  <a:pt x="441693" y="0"/>
                </a:lnTo>
                <a:close/>
              </a:path>
            </a:pathLst>
          </a:custGeom>
          <a:solidFill>
            <a:srgbClr val="232D69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3" name="object 53"/>
          <p:cNvSpPr/>
          <p:nvPr/>
        </p:nvSpPr>
        <p:spPr>
          <a:xfrm>
            <a:off x="3917210" y="4198316"/>
            <a:ext cx="551815" cy="328930"/>
          </a:xfrm>
          <a:custGeom>
            <a:avLst/>
            <a:gdLst/>
            <a:ahLst/>
            <a:cxnLst/>
            <a:rect l="l" t="t" r="r" b="b"/>
            <a:pathLst>
              <a:path w="551814" h="328929">
                <a:moveTo>
                  <a:pt x="441693" y="0"/>
                </a:moveTo>
                <a:lnTo>
                  <a:pt x="110032" y="0"/>
                </a:lnTo>
                <a:lnTo>
                  <a:pt x="67203" y="8646"/>
                </a:lnTo>
                <a:lnTo>
                  <a:pt x="32227" y="32227"/>
                </a:lnTo>
                <a:lnTo>
                  <a:pt x="8646" y="67203"/>
                </a:lnTo>
                <a:lnTo>
                  <a:pt x="0" y="110032"/>
                </a:lnTo>
                <a:lnTo>
                  <a:pt x="0" y="218617"/>
                </a:lnTo>
                <a:lnTo>
                  <a:pt x="8646" y="261447"/>
                </a:lnTo>
                <a:lnTo>
                  <a:pt x="32227" y="296422"/>
                </a:lnTo>
                <a:lnTo>
                  <a:pt x="67203" y="320003"/>
                </a:lnTo>
                <a:lnTo>
                  <a:pt x="110032" y="328650"/>
                </a:lnTo>
                <a:lnTo>
                  <a:pt x="441693" y="328650"/>
                </a:lnTo>
                <a:lnTo>
                  <a:pt x="484523" y="320003"/>
                </a:lnTo>
                <a:lnTo>
                  <a:pt x="519498" y="296422"/>
                </a:lnTo>
                <a:lnTo>
                  <a:pt x="543079" y="261447"/>
                </a:lnTo>
                <a:lnTo>
                  <a:pt x="551726" y="218617"/>
                </a:lnTo>
                <a:lnTo>
                  <a:pt x="551726" y="110032"/>
                </a:lnTo>
                <a:lnTo>
                  <a:pt x="543079" y="67203"/>
                </a:lnTo>
                <a:lnTo>
                  <a:pt x="519498" y="32227"/>
                </a:lnTo>
                <a:lnTo>
                  <a:pt x="484523" y="8646"/>
                </a:lnTo>
                <a:lnTo>
                  <a:pt x="441693" y="0"/>
                </a:lnTo>
                <a:close/>
              </a:path>
            </a:pathLst>
          </a:custGeom>
          <a:solidFill>
            <a:srgbClr val="232D69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4" name="object 54"/>
          <p:cNvSpPr/>
          <p:nvPr/>
        </p:nvSpPr>
        <p:spPr>
          <a:xfrm>
            <a:off x="4636540" y="4198316"/>
            <a:ext cx="551815" cy="328930"/>
          </a:xfrm>
          <a:custGeom>
            <a:avLst/>
            <a:gdLst/>
            <a:ahLst/>
            <a:cxnLst/>
            <a:rect l="l" t="t" r="r" b="b"/>
            <a:pathLst>
              <a:path w="551814" h="328929">
                <a:moveTo>
                  <a:pt x="441693" y="0"/>
                </a:moveTo>
                <a:lnTo>
                  <a:pt x="110032" y="0"/>
                </a:lnTo>
                <a:lnTo>
                  <a:pt x="67203" y="8646"/>
                </a:lnTo>
                <a:lnTo>
                  <a:pt x="32227" y="32227"/>
                </a:lnTo>
                <a:lnTo>
                  <a:pt x="8646" y="67203"/>
                </a:lnTo>
                <a:lnTo>
                  <a:pt x="0" y="110032"/>
                </a:lnTo>
                <a:lnTo>
                  <a:pt x="0" y="218617"/>
                </a:lnTo>
                <a:lnTo>
                  <a:pt x="8646" y="261447"/>
                </a:lnTo>
                <a:lnTo>
                  <a:pt x="32227" y="296422"/>
                </a:lnTo>
                <a:lnTo>
                  <a:pt x="67203" y="320003"/>
                </a:lnTo>
                <a:lnTo>
                  <a:pt x="110032" y="328650"/>
                </a:lnTo>
                <a:lnTo>
                  <a:pt x="441693" y="328650"/>
                </a:lnTo>
                <a:lnTo>
                  <a:pt x="484523" y="320003"/>
                </a:lnTo>
                <a:lnTo>
                  <a:pt x="519498" y="296422"/>
                </a:lnTo>
                <a:lnTo>
                  <a:pt x="543079" y="261447"/>
                </a:lnTo>
                <a:lnTo>
                  <a:pt x="551726" y="218617"/>
                </a:lnTo>
                <a:lnTo>
                  <a:pt x="551726" y="110032"/>
                </a:lnTo>
                <a:lnTo>
                  <a:pt x="543079" y="67203"/>
                </a:lnTo>
                <a:lnTo>
                  <a:pt x="519498" y="32227"/>
                </a:lnTo>
                <a:lnTo>
                  <a:pt x="484523" y="8646"/>
                </a:lnTo>
                <a:lnTo>
                  <a:pt x="441693" y="0"/>
                </a:lnTo>
                <a:close/>
              </a:path>
            </a:pathLst>
          </a:custGeom>
          <a:solidFill>
            <a:srgbClr val="232D69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5" name="object 55"/>
          <p:cNvSpPr/>
          <p:nvPr/>
        </p:nvSpPr>
        <p:spPr>
          <a:xfrm>
            <a:off x="5355870" y="4198316"/>
            <a:ext cx="551815" cy="328930"/>
          </a:xfrm>
          <a:custGeom>
            <a:avLst/>
            <a:gdLst/>
            <a:ahLst/>
            <a:cxnLst/>
            <a:rect l="l" t="t" r="r" b="b"/>
            <a:pathLst>
              <a:path w="551814" h="328929">
                <a:moveTo>
                  <a:pt x="441693" y="0"/>
                </a:moveTo>
                <a:lnTo>
                  <a:pt x="110032" y="0"/>
                </a:lnTo>
                <a:lnTo>
                  <a:pt x="67203" y="8646"/>
                </a:lnTo>
                <a:lnTo>
                  <a:pt x="32227" y="32227"/>
                </a:lnTo>
                <a:lnTo>
                  <a:pt x="8646" y="67203"/>
                </a:lnTo>
                <a:lnTo>
                  <a:pt x="0" y="110032"/>
                </a:lnTo>
                <a:lnTo>
                  <a:pt x="0" y="218617"/>
                </a:lnTo>
                <a:lnTo>
                  <a:pt x="8646" y="261447"/>
                </a:lnTo>
                <a:lnTo>
                  <a:pt x="32227" y="296422"/>
                </a:lnTo>
                <a:lnTo>
                  <a:pt x="67203" y="320003"/>
                </a:lnTo>
                <a:lnTo>
                  <a:pt x="110032" y="328650"/>
                </a:lnTo>
                <a:lnTo>
                  <a:pt x="441693" y="328650"/>
                </a:lnTo>
                <a:lnTo>
                  <a:pt x="484523" y="320003"/>
                </a:lnTo>
                <a:lnTo>
                  <a:pt x="519498" y="296422"/>
                </a:lnTo>
                <a:lnTo>
                  <a:pt x="543079" y="261447"/>
                </a:lnTo>
                <a:lnTo>
                  <a:pt x="551726" y="218617"/>
                </a:lnTo>
                <a:lnTo>
                  <a:pt x="551726" y="110032"/>
                </a:lnTo>
                <a:lnTo>
                  <a:pt x="543079" y="67203"/>
                </a:lnTo>
                <a:lnTo>
                  <a:pt x="519498" y="32227"/>
                </a:lnTo>
                <a:lnTo>
                  <a:pt x="484523" y="8646"/>
                </a:lnTo>
                <a:lnTo>
                  <a:pt x="441693" y="0"/>
                </a:lnTo>
                <a:close/>
              </a:path>
            </a:pathLst>
          </a:custGeom>
          <a:solidFill>
            <a:srgbClr val="232D69"/>
          </a:solidFill>
        </p:spPr>
        <p:txBody>
          <a:bodyPr wrap="square" lIns="0" tIns="0" rIns="0" bIns="0" rtlCol="0"/>
          <a:lstStyle/>
          <a:p>
            <a:endParaRPr/>
          </a:p>
        </p:txBody>
      </p:sp>
      <p:graphicFrame>
        <p:nvGraphicFramePr>
          <p:cNvPr id="56" name="object 56"/>
          <p:cNvGraphicFramePr>
            <a:graphicFrameLocks noGrp="1"/>
          </p:cNvGraphicFramePr>
          <p:nvPr/>
        </p:nvGraphicFramePr>
        <p:xfrm>
          <a:off x="1080000" y="4320835"/>
          <a:ext cx="4925058" cy="1388745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33921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697229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71628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713104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70231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756920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</a:tblGrid>
              <a:tr h="19685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R="19685" algn="ctr">
                        <a:lnSpc>
                          <a:spcPts val="885"/>
                        </a:lnSpc>
                      </a:pPr>
                      <a:r>
                        <a:rPr sz="900" b="1" spc="-20" dirty="0">
                          <a:solidFill>
                            <a:srgbClr val="FFFFFF"/>
                          </a:solidFill>
                          <a:latin typeface="Poppins SemiBold"/>
                          <a:cs typeface="Poppins SemiBold"/>
                        </a:rPr>
                        <a:t>2021</a:t>
                      </a:r>
                      <a:endParaRPr sz="900">
                        <a:latin typeface="Poppins SemiBold"/>
                        <a:cs typeface="Poppins SemiBold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885"/>
                        </a:lnSpc>
                      </a:pPr>
                      <a:r>
                        <a:rPr sz="900" b="1" spc="-20" dirty="0">
                          <a:solidFill>
                            <a:srgbClr val="FFFFFF"/>
                          </a:solidFill>
                          <a:latin typeface="Poppins SemiBold"/>
                          <a:cs typeface="Poppins SemiBold"/>
                        </a:rPr>
                        <a:t>2022</a:t>
                      </a:r>
                      <a:endParaRPr sz="900">
                        <a:latin typeface="Poppins SemiBold"/>
                        <a:cs typeface="Poppins SemiBold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6350" algn="ctr">
                        <a:lnSpc>
                          <a:spcPts val="885"/>
                        </a:lnSpc>
                      </a:pPr>
                      <a:r>
                        <a:rPr sz="900" b="1" spc="-20" dirty="0">
                          <a:solidFill>
                            <a:srgbClr val="FFFFFF"/>
                          </a:solidFill>
                          <a:latin typeface="Poppins SemiBold"/>
                          <a:cs typeface="Poppins SemiBold"/>
                        </a:rPr>
                        <a:t>2023</a:t>
                      </a:r>
                      <a:endParaRPr sz="900">
                        <a:latin typeface="Poppins SemiBold"/>
                        <a:cs typeface="Poppins SemiBold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28575" algn="ctr">
                        <a:lnSpc>
                          <a:spcPts val="885"/>
                        </a:lnSpc>
                      </a:pPr>
                      <a:r>
                        <a:rPr sz="900" b="1" spc="-20" dirty="0">
                          <a:solidFill>
                            <a:srgbClr val="FFFFFF"/>
                          </a:solidFill>
                          <a:latin typeface="Poppins SemiBold"/>
                          <a:cs typeface="Poppins SemiBold"/>
                        </a:rPr>
                        <a:t>2024</a:t>
                      </a:r>
                      <a:endParaRPr sz="900">
                        <a:latin typeface="Poppins SemiBold"/>
                        <a:cs typeface="Poppins SemiBold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7620" algn="ctr">
                        <a:lnSpc>
                          <a:spcPts val="885"/>
                        </a:lnSpc>
                      </a:pPr>
                      <a:r>
                        <a:rPr sz="900" b="1" spc="-20" dirty="0">
                          <a:solidFill>
                            <a:srgbClr val="FFFFFF"/>
                          </a:solidFill>
                          <a:latin typeface="Poppins SemiBold"/>
                          <a:cs typeface="Poppins SemiBold"/>
                        </a:rPr>
                        <a:t>2025</a:t>
                      </a:r>
                      <a:endParaRPr sz="900">
                        <a:latin typeface="Poppins SemiBold"/>
                        <a:cs typeface="Poppins SemiBold"/>
                      </a:endParaRPr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38125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550"/>
                        </a:spcBef>
                      </a:pPr>
                      <a:r>
                        <a:rPr sz="900" spc="-10" dirty="0">
                          <a:solidFill>
                            <a:srgbClr val="939598"/>
                          </a:solidFill>
                          <a:latin typeface="Poppins Medium"/>
                          <a:cs typeface="Poppins Medium"/>
                        </a:rPr>
                        <a:t>Manhours</a:t>
                      </a:r>
                      <a:endParaRPr sz="900">
                        <a:latin typeface="Poppins Medium"/>
                        <a:cs typeface="Poppins Medium"/>
                      </a:endParaRPr>
                    </a:p>
                  </a:txBody>
                  <a:tcPr marL="0" marR="0" marT="69850" marB="0">
                    <a:lnB w="9525">
                      <a:solidFill>
                        <a:srgbClr val="FFFFFF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24130" algn="ctr">
                        <a:lnSpc>
                          <a:spcPct val="100000"/>
                        </a:lnSpc>
                        <a:spcBef>
                          <a:spcPts val="550"/>
                        </a:spcBef>
                      </a:pPr>
                      <a:r>
                        <a:rPr sz="900" spc="-10" dirty="0">
                          <a:solidFill>
                            <a:srgbClr val="939598"/>
                          </a:solidFill>
                          <a:latin typeface="Poppins"/>
                          <a:cs typeface="Poppins"/>
                        </a:rPr>
                        <a:t>69728880</a:t>
                      </a:r>
                      <a:endParaRPr sz="900">
                        <a:latin typeface="Poppins"/>
                        <a:cs typeface="Poppins"/>
                      </a:endParaRPr>
                    </a:p>
                  </a:txBody>
                  <a:tcPr marL="0" marR="0" marT="69850" marB="0">
                    <a:lnB w="9525">
                      <a:solidFill>
                        <a:srgbClr val="FFFFFF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7780" algn="ctr">
                        <a:lnSpc>
                          <a:spcPct val="100000"/>
                        </a:lnSpc>
                        <a:spcBef>
                          <a:spcPts val="550"/>
                        </a:spcBef>
                      </a:pPr>
                      <a:r>
                        <a:rPr sz="900" spc="-10" dirty="0">
                          <a:solidFill>
                            <a:srgbClr val="939598"/>
                          </a:solidFill>
                          <a:latin typeface="Poppins"/>
                          <a:cs typeface="Poppins"/>
                        </a:rPr>
                        <a:t>85555420</a:t>
                      </a:r>
                      <a:endParaRPr sz="900">
                        <a:latin typeface="Poppins"/>
                        <a:cs typeface="Poppins"/>
                      </a:endParaRPr>
                    </a:p>
                  </a:txBody>
                  <a:tcPr marL="0" marR="0" marT="69850" marB="0">
                    <a:lnB w="9525">
                      <a:solidFill>
                        <a:srgbClr val="FFFFFF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8890" algn="ctr">
                        <a:lnSpc>
                          <a:spcPct val="100000"/>
                        </a:lnSpc>
                        <a:spcBef>
                          <a:spcPts val="550"/>
                        </a:spcBef>
                      </a:pPr>
                      <a:r>
                        <a:rPr sz="900" spc="-10" dirty="0">
                          <a:solidFill>
                            <a:srgbClr val="939598"/>
                          </a:solidFill>
                          <a:latin typeface="Poppins"/>
                          <a:cs typeface="Poppins"/>
                        </a:rPr>
                        <a:t>107850410</a:t>
                      </a:r>
                      <a:endParaRPr sz="900">
                        <a:latin typeface="Poppins"/>
                        <a:cs typeface="Poppins"/>
                      </a:endParaRPr>
                    </a:p>
                  </a:txBody>
                  <a:tcPr marL="0" marR="0" marT="69850" marB="0">
                    <a:lnB w="9525">
                      <a:solidFill>
                        <a:srgbClr val="FFFFFF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8890" algn="ctr">
                        <a:lnSpc>
                          <a:spcPct val="100000"/>
                        </a:lnSpc>
                        <a:spcBef>
                          <a:spcPts val="550"/>
                        </a:spcBef>
                      </a:pPr>
                      <a:r>
                        <a:rPr sz="900" spc="-10" dirty="0">
                          <a:solidFill>
                            <a:srgbClr val="939598"/>
                          </a:solidFill>
                          <a:latin typeface="Poppins"/>
                          <a:cs typeface="Poppins"/>
                        </a:rPr>
                        <a:t>101237760</a:t>
                      </a:r>
                      <a:endParaRPr sz="900">
                        <a:latin typeface="Poppins"/>
                        <a:cs typeface="Poppins"/>
                      </a:endParaRPr>
                    </a:p>
                  </a:txBody>
                  <a:tcPr marL="0" marR="0" marT="69850" marB="0">
                    <a:lnB w="9525">
                      <a:solidFill>
                        <a:srgbClr val="FFFFFF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550"/>
                        </a:spcBef>
                      </a:pPr>
                      <a:r>
                        <a:rPr sz="900" spc="-10" dirty="0">
                          <a:solidFill>
                            <a:srgbClr val="939598"/>
                          </a:solidFill>
                          <a:latin typeface="Poppins"/>
                          <a:cs typeface="Poppins"/>
                        </a:rPr>
                        <a:t>128606400</a:t>
                      </a:r>
                      <a:endParaRPr sz="900">
                        <a:latin typeface="Poppins"/>
                        <a:cs typeface="Poppins"/>
                      </a:endParaRPr>
                    </a:p>
                  </a:txBody>
                  <a:tcPr marL="0" marR="0" marT="69850" marB="0">
                    <a:lnB w="9525">
                      <a:solidFill>
                        <a:srgbClr val="FFFFFF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74625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170"/>
                        </a:spcBef>
                      </a:pPr>
                      <a:r>
                        <a:rPr sz="900" spc="-10" dirty="0">
                          <a:solidFill>
                            <a:srgbClr val="939598"/>
                          </a:solidFill>
                          <a:latin typeface="Poppins Medium"/>
                          <a:cs typeface="Poppins Medium"/>
                        </a:rPr>
                        <a:t>Fatality</a:t>
                      </a:r>
                      <a:endParaRPr sz="900">
                        <a:latin typeface="Poppins Medium"/>
                        <a:cs typeface="Poppins Medium"/>
                      </a:endParaRPr>
                    </a:p>
                  </a:txBody>
                  <a:tcPr marL="0" marR="0" marT="21590" marB="0">
                    <a:lnT w="9525">
                      <a:solidFill>
                        <a:srgbClr val="FFFFFF"/>
                      </a:solidFill>
                      <a:prstDash val="solid"/>
                    </a:lnT>
                    <a:lnB w="9525">
                      <a:solidFill>
                        <a:srgbClr val="FFFFFF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23495" algn="ctr">
                        <a:lnSpc>
                          <a:spcPct val="100000"/>
                        </a:lnSpc>
                        <a:spcBef>
                          <a:spcPts val="170"/>
                        </a:spcBef>
                      </a:pPr>
                      <a:r>
                        <a:rPr sz="900" spc="-50" dirty="0">
                          <a:solidFill>
                            <a:srgbClr val="939598"/>
                          </a:solidFill>
                          <a:latin typeface="Poppins"/>
                          <a:cs typeface="Poppins"/>
                        </a:rPr>
                        <a:t>0</a:t>
                      </a:r>
                      <a:endParaRPr sz="900">
                        <a:latin typeface="Poppins"/>
                        <a:cs typeface="Poppins"/>
                      </a:endParaRPr>
                    </a:p>
                  </a:txBody>
                  <a:tcPr marL="0" marR="0" marT="21590" marB="0">
                    <a:lnT w="9525">
                      <a:solidFill>
                        <a:srgbClr val="FFFFFF"/>
                      </a:solidFill>
                      <a:prstDash val="solid"/>
                    </a:lnT>
                    <a:lnB w="9525">
                      <a:solidFill>
                        <a:srgbClr val="FFFFFF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170"/>
                        </a:spcBef>
                      </a:pPr>
                      <a:r>
                        <a:rPr sz="900" spc="-50" dirty="0">
                          <a:solidFill>
                            <a:srgbClr val="939598"/>
                          </a:solidFill>
                          <a:latin typeface="Poppins"/>
                          <a:cs typeface="Poppins"/>
                        </a:rPr>
                        <a:t>0</a:t>
                      </a:r>
                      <a:endParaRPr sz="900">
                        <a:latin typeface="Poppins"/>
                        <a:cs typeface="Poppins"/>
                      </a:endParaRPr>
                    </a:p>
                  </a:txBody>
                  <a:tcPr marL="0" marR="0" marT="21590" marB="0">
                    <a:lnT w="9525">
                      <a:solidFill>
                        <a:srgbClr val="FFFFFF"/>
                      </a:solidFill>
                      <a:prstDash val="solid"/>
                    </a:lnT>
                    <a:lnB w="9525">
                      <a:solidFill>
                        <a:srgbClr val="FFFFFF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19050" algn="ctr">
                        <a:lnSpc>
                          <a:spcPct val="100000"/>
                        </a:lnSpc>
                        <a:spcBef>
                          <a:spcPts val="170"/>
                        </a:spcBef>
                      </a:pPr>
                      <a:r>
                        <a:rPr sz="900" spc="-50" dirty="0">
                          <a:solidFill>
                            <a:srgbClr val="939598"/>
                          </a:solidFill>
                          <a:latin typeface="Poppins"/>
                          <a:cs typeface="Poppins"/>
                        </a:rPr>
                        <a:t>0</a:t>
                      </a:r>
                      <a:endParaRPr sz="900">
                        <a:latin typeface="Poppins"/>
                        <a:cs typeface="Poppins"/>
                      </a:endParaRPr>
                    </a:p>
                  </a:txBody>
                  <a:tcPr marL="0" marR="0" marT="21590" marB="0">
                    <a:lnT w="9525">
                      <a:solidFill>
                        <a:srgbClr val="FFFFFF"/>
                      </a:solidFill>
                      <a:prstDash val="solid"/>
                    </a:lnT>
                    <a:lnB w="9525">
                      <a:solidFill>
                        <a:srgbClr val="FFFFFF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25400" algn="ctr">
                        <a:lnSpc>
                          <a:spcPct val="100000"/>
                        </a:lnSpc>
                        <a:spcBef>
                          <a:spcPts val="170"/>
                        </a:spcBef>
                      </a:pPr>
                      <a:r>
                        <a:rPr sz="900" spc="-50" dirty="0">
                          <a:solidFill>
                            <a:srgbClr val="939598"/>
                          </a:solidFill>
                          <a:latin typeface="Poppins"/>
                          <a:cs typeface="Poppins"/>
                        </a:rPr>
                        <a:t>0</a:t>
                      </a:r>
                      <a:endParaRPr sz="900">
                        <a:latin typeface="Poppins"/>
                        <a:cs typeface="Poppins"/>
                      </a:endParaRPr>
                    </a:p>
                  </a:txBody>
                  <a:tcPr marL="0" marR="0" marT="21590" marB="0">
                    <a:lnT w="9525">
                      <a:solidFill>
                        <a:srgbClr val="FFFFFF"/>
                      </a:solidFill>
                      <a:prstDash val="solid"/>
                    </a:lnT>
                    <a:lnB w="9525">
                      <a:solidFill>
                        <a:srgbClr val="FFFFFF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3810" algn="ctr">
                        <a:lnSpc>
                          <a:spcPct val="100000"/>
                        </a:lnSpc>
                        <a:spcBef>
                          <a:spcPts val="170"/>
                        </a:spcBef>
                      </a:pPr>
                      <a:r>
                        <a:rPr sz="900" spc="-50" dirty="0">
                          <a:solidFill>
                            <a:srgbClr val="939598"/>
                          </a:solidFill>
                          <a:latin typeface="Poppins"/>
                          <a:cs typeface="Poppins"/>
                        </a:rPr>
                        <a:t>0</a:t>
                      </a:r>
                      <a:endParaRPr sz="900">
                        <a:latin typeface="Poppins"/>
                        <a:cs typeface="Poppins"/>
                      </a:endParaRPr>
                    </a:p>
                  </a:txBody>
                  <a:tcPr marL="0" marR="0" marT="21590" marB="0">
                    <a:lnT w="9525">
                      <a:solidFill>
                        <a:srgbClr val="FFFFFF"/>
                      </a:solidFill>
                      <a:prstDash val="solid"/>
                    </a:lnT>
                    <a:lnB w="9525">
                      <a:solidFill>
                        <a:srgbClr val="FFFFFF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74625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95"/>
                        </a:spcBef>
                      </a:pPr>
                      <a:r>
                        <a:rPr sz="900" spc="-20" dirty="0">
                          <a:solidFill>
                            <a:srgbClr val="939598"/>
                          </a:solidFill>
                          <a:latin typeface="Poppins Medium"/>
                          <a:cs typeface="Poppins Medium"/>
                        </a:rPr>
                        <a:t>LTIs</a:t>
                      </a:r>
                      <a:endParaRPr sz="900">
                        <a:latin typeface="Poppins Medium"/>
                        <a:cs typeface="Poppins Medium"/>
                      </a:endParaRPr>
                    </a:p>
                  </a:txBody>
                  <a:tcPr marL="0" marR="0" marT="12065" marB="0">
                    <a:lnT w="9525">
                      <a:solidFill>
                        <a:srgbClr val="FFFFFF"/>
                      </a:solidFill>
                      <a:prstDash val="solid"/>
                    </a:lnT>
                    <a:lnB w="9525">
                      <a:solidFill>
                        <a:srgbClr val="FFFFFF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18415" algn="ctr">
                        <a:lnSpc>
                          <a:spcPct val="100000"/>
                        </a:lnSpc>
                        <a:spcBef>
                          <a:spcPts val="95"/>
                        </a:spcBef>
                      </a:pPr>
                      <a:r>
                        <a:rPr sz="900" spc="-50" dirty="0">
                          <a:solidFill>
                            <a:srgbClr val="939598"/>
                          </a:solidFill>
                          <a:latin typeface="Poppins"/>
                          <a:cs typeface="Poppins"/>
                        </a:rPr>
                        <a:t>2</a:t>
                      </a:r>
                      <a:endParaRPr sz="900">
                        <a:latin typeface="Poppins"/>
                        <a:cs typeface="Poppins"/>
                      </a:endParaRPr>
                    </a:p>
                  </a:txBody>
                  <a:tcPr marL="0" marR="0" marT="12065" marB="0">
                    <a:lnT w="9525">
                      <a:solidFill>
                        <a:srgbClr val="FFFFFF"/>
                      </a:solidFill>
                      <a:prstDash val="solid"/>
                    </a:lnT>
                    <a:lnB w="9525">
                      <a:solidFill>
                        <a:srgbClr val="FFFFFF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35" algn="ctr">
                        <a:lnSpc>
                          <a:spcPct val="100000"/>
                        </a:lnSpc>
                        <a:spcBef>
                          <a:spcPts val="95"/>
                        </a:spcBef>
                      </a:pPr>
                      <a:r>
                        <a:rPr sz="900" spc="-50" dirty="0">
                          <a:solidFill>
                            <a:srgbClr val="939598"/>
                          </a:solidFill>
                          <a:latin typeface="Poppins"/>
                          <a:cs typeface="Poppins"/>
                        </a:rPr>
                        <a:t>6</a:t>
                      </a:r>
                      <a:endParaRPr sz="900">
                        <a:latin typeface="Poppins"/>
                        <a:cs typeface="Poppins"/>
                      </a:endParaRPr>
                    </a:p>
                  </a:txBody>
                  <a:tcPr marL="0" marR="0" marT="12065" marB="0">
                    <a:lnT w="9525">
                      <a:solidFill>
                        <a:srgbClr val="FFFFFF"/>
                      </a:solidFill>
                      <a:prstDash val="solid"/>
                    </a:lnT>
                    <a:lnB w="9525">
                      <a:solidFill>
                        <a:srgbClr val="FFFFFF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985" algn="ctr">
                        <a:lnSpc>
                          <a:spcPct val="100000"/>
                        </a:lnSpc>
                        <a:spcBef>
                          <a:spcPts val="95"/>
                        </a:spcBef>
                      </a:pPr>
                      <a:r>
                        <a:rPr sz="900" spc="-50" dirty="0">
                          <a:solidFill>
                            <a:srgbClr val="939598"/>
                          </a:solidFill>
                          <a:latin typeface="Poppins"/>
                          <a:cs typeface="Poppins"/>
                        </a:rPr>
                        <a:t>2</a:t>
                      </a:r>
                      <a:endParaRPr sz="900">
                        <a:latin typeface="Poppins"/>
                        <a:cs typeface="Poppins"/>
                      </a:endParaRPr>
                    </a:p>
                  </a:txBody>
                  <a:tcPr marL="0" marR="0" marT="12065" marB="0">
                    <a:lnT w="9525">
                      <a:solidFill>
                        <a:srgbClr val="FFFFFF"/>
                      </a:solidFill>
                      <a:prstDash val="solid"/>
                    </a:lnT>
                    <a:lnB w="9525">
                      <a:solidFill>
                        <a:srgbClr val="FFFFFF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29845" algn="ctr">
                        <a:lnSpc>
                          <a:spcPct val="100000"/>
                        </a:lnSpc>
                        <a:spcBef>
                          <a:spcPts val="95"/>
                        </a:spcBef>
                      </a:pPr>
                      <a:r>
                        <a:rPr sz="900" spc="-50" dirty="0">
                          <a:solidFill>
                            <a:srgbClr val="939598"/>
                          </a:solidFill>
                          <a:latin typeface="Poppins"/>
                          <a:cs typeface="Poppins"/>
                        </a:rPr>
                        <a:t>2</a:t>
                      </a:r>
                      <a:endParaRPr sz="900">
                        <a:latin typeface="Poppins"/>
                        <a:cs typeface="Poppins"/>
                      </a:endParaRPr>
                    </a:p>
                  </a:txBody>
                  <a:tcPr marL="0" marR="0" marT="12065" marB="0">
                    <a:lnT w="9525">
                      <a:solidFill>
                        <a:srgbClr val="FFFFFF"/>
                      </a:solidFill>
                      <a:prstDash val="solid"/>
                    </a:lnT>
                    <a:lnB w="9525">
                      <a:solidFill>
                        <a:srgbClr val="FFFFFF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3175" algn="ctr">
                        <a:lnSpc>
                          <a:spcPct val="100000"/>
                        </a:lnSpc>
                        <a:spcBef>
                          <a:spcPts val="95"/>
                        </a:spcBef>
                      </a:pPr>
                      <a:r>
                        <a:rPr sz="900" spc="-50" dirty="0">
                          <a:solidFill>
                            <a:srgbClr val="939598"/>
                          </a:solidFill>
                          <a:latin typeface="Poppins"/>
                          <a:cs typeface="Poppins"/>
                        </a:rPr>
                        <a:t>1</a:t>
                      </a:r>
                      <a:endParaRPr sz="900">
                        <a:latin typeface="Poppins"/>
                        <a:cs typeface="Poppins"/>
                      </a:endParaRPr>
                    </a:p>
                  </a:txBody>
                  <a:tcPr marL="0" marR="0" marT="12065" marB="0">
                    <a:lnT w="9525">
                      <a:solidFill>
                        <a:srgbClr val="FFFFFF"/>
                      </a:solidFill>
                      <a:prstDash val="solid"/>
                    </a:lnT>
                    <a:lnB w="9525">
                      <a:solidFill>
                        <a:srgbClr val="FFFFFF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37185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715"/>
                        </a:spcBef>
                      </a:pPr>
                      <a:r>
                        <a:rPr sz="900" spc="-10" dirty="0">
                          <a:solidFill>
                            <a:srgbClr val="939598"/>
                          </a:solidFill>
                          <a:latin typeface="Poppins Medium"/>
                          <a:cs typeface="Poppins Medium"/>
                        </a:rPr>
                        <a:t>LTIFR</a:t>
                      </a:r>
                      <a:endParaRPr sz="900">
                        <a:latin typeface="Poppins Medium"/>
                        <a:cs typeface="Poppins Medium"/>
                      </a:endParaRPr>
                    </a:p>
                  </a:txBody>
                  <a:tcPr marL="0" marR="0" marT="90805" marB="0">
                    <a:lnT w="9525">
                      <a:solidFill>
                        <a:srgbClr val="FFFFFF"/>
                      </a:solidFill>
                      <a:prstDash val="solid"/>
                    </a:lnT>
                    <a:lnB w="9525">
                      <a:solidFill>
                        <a:srgbClr val="FFFFFF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24765" algn="ctr">
                        <a:lnSpc>
                          <a:spcPct val="100000"/>
                        </a:lnSpc>
                        <a:spcBef>
                          <a:spcPts val="815"/>
                        </a:spcBef>
                      </a:pPr>
                      <a:r>
                        <a:rPr sz="900" spc="-20" dirty="0">
                          <a:solidFill>
                            <a:srgbClr val="939598"/>
                          </a:solidFill>
                          <a:latin typeface="Poppins"/>
                          <a:cs typeface="Poppins"/>
                        </a:rPr>
                        <a:t>0.09</a:t>
                      </a:r>
                      <a:endParaRPr sz="900">
                        <a:latin typeface="Poppins"/>
                        <a:cs typeface="Poppins"/>
                      </a:endParaRPr>
                    </a:p>
                  </a:txBody>
                  <a:tcPr marL="0" marR="0" marT="103505" marB="0">
                    <a:lnT w="9525">
                      <a:solidFill>
                        <a:srgbClr val="FFFFFF"/>
                      </a:solidFill>
                      <a:prstDash val="solid"/>
                    </a:lnT>
                    <a:lnB w="9525">
                      <a:solidFill>
                        <a:srgbClr val="FFFFFF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7620" algn="ctr">
                        <a:lnSpc>
                          <a:spcPct val="100000"/>
                        </a:lnSpc>
                        <a:spcBef>
                          <a:spcPts val="815"/>
                        </a:spcBef>
                      </a:pPr>
                      <a:r>
                        <a:rPr sz="900" spc="-20" dirty="0">
                          <a:solidFill>
                            <a:srgbClr val="939598"/>
                          </a:solidFill>
                          <a:latin typeface="Poppins"/>
                          <a:cs typeface="Poppins"/>
                        </a:rPr>
                        <a:t>0.07</a:t>
                      </a:r>
                      <a:endParaRPr sz="900">
                        <a:latin typeface="Poppins"/>
                        <a:cs typeface="Poppins"/>
                      </a:endParaRPr>
                    </a:p>
                  </a:txBody>
                  <a:tcPr marL="0" marR="0" marT="103505" marB="0">
                    <a:lnT w="9525">
                      <a:solidFill>
                        <a:srgbClr val="FFFFFF"/>
                      </a:solidFill>
                      <a:prstDash val="solid"/>
                    </a:lnT>
                    <a:lnB w="9525">
                      <a:solidFill>
                        <a:srgbClr val="FFFFFF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815"/>
                        </a:spcBef>
                      </a:pPr>
                      <a:r>
                        <a:rPr sz="900" spc="-20" dirty="0">
                          <a:solidFill>
                            <a:srgbClr val="939598"/>
                          </a:solidFill>
                          <a:latin typeface="Poppins"/>
                          <a:cs typeface="Poppins"/>
                        </a:rPr>
                        <a:t>0.02</a:t>
                      </a:r>
                      <a:endParaRPr sz="900">
                        <a:latin typeface="Poppins"/>
                        <a:cs typeface="Poppins"/>
                      </a:endParaRPr>
                    </a:p>
                  </a:txBody>
                  <a:tcPr marL="0" marR="0" marT="103505" marB="0">
                    <a:lnT w="9525">
                      <a:solidFill>
                        <a:srgbClr val="FFFFFF"/>
                      </a:solidFill>
                      <a:prstDash val="solid"/>
                    </a:lnT>
                    <a:lnB w="9525">
                      <a:solidFill>
                        <a:srgbClr val="FFFFFF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21590" algn="ctr">
                        <a:lnSpc>
                          <a:spcPct val="100000"/>
                        </a:lnSpc>
                        <a:spcBef>
                          <a:spcPts val="815"/>
                        </a:spcBef>
                      </a:pPr>
                      <a:r>
                        <a:rPr sz="900" spc="-20" dirty="0">
                          <a:solidFill>
                            <a:srgbClr val="939598"/>
                          </a:solidFill>
                          <a:latin typeface="Poppins"/>
                          <a:cs typeface="Poppins"/>
                        </a:rPr>
                        <a:t>0.02</a:t>
                      </a:r>
                      <a:endParaRPr sz="900">
                        <a:latin typeface="Poppins"/>
                        <a:cs typeface="Poppins"/>
                      </a:endParaRPr>
                    </a:p>
                  </a:txBody>
                  <a:tcPr marL="0" marR="0" marT="103505" marB="0">
                    <a:lnT w="9525">
                      <a:solidFill>
                        <a:srgbClr val="FFFFFF"/>
                      </a:solidFill>
                      <a:prstDash val="solid"/>
                    </a:lnT>
                    <a:lnB w="9525">
                      <a:solidFill>
                        <a:srgbClr val="FFFFFF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815"/>
                        </a:spcBef>
                      </a:pPr>
                      <a:r>
                        <a:rPr sz="900" spc="-20" dirty="0">
                          <a:solidFill>
                            <a:srgbClr val="939598"/>
                          </a:solidFill>
                          <a:latin typeface="Poppins"/>
                          <a:cs typeface="Poppins"/>
                        </a:rPr>
                        <a:t>0.01</a:t>
                      </a:r>
                      <a:endParaRPr sz="900">
                        <a:latin typeface="Poppins"/>
                        <a:cs typeface="Poppins"/>
                      </a:endParaRPr>
                    </a:p>
                  </a:txBody>
                  <a:tcPr marL="0" marR="0" marT="103505" marB="0">
                    <a:lnT w="9525">
                      <a:solidFill>
                        <a:srgbClr val="FFFFFF"/>
                      </a:solidFill>
                      <a:prstDash val="solid"/>
                    </a:lnT>
                    <a:lnB w="9525">
                      <a:solidFill>
                        <a:srgbClr val="FFFFFF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67335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455"/>
                        </a:spcBef>
                      </a:pPr>
                      <a:r>
                        <a:rPr sz="900" dirty="0">
                          <a:solidFill>
                            <a:srgbClr val="939598"/>
                          </a:solidFill>
                          <a:latin typeface="Poppins Medium"/>
                          <a:cs typeface="Poppins Medium"/>
                        </a:rPr>
                        <a:t>Waste</a:t>
                      </a:r>
                      <a:r>
                        <a:rPr sz="900" spc="-60" dirty="0">
                          <a:solidFill>
                            <a:srgbClr val="939598"/>
                          </a:solidFill>
                          <a:latin typeface="Poppins Medium"/>
                          <a:cs typeface="Poppins Medium"/>
                        </a:rPr>
                        <a:t> </a:t>
                      </a:r>
                      <a:r>
                        <a:rPr sz="900" dirty="0">
                          <a:solidFill>
                            <a:srgbClr val="939598"/>
                          </a:solidFill>
                          <a:latin typeface="Poppins Medium"/>
                          <a:cs typeface="Poppins Medium"/>
                        </a:rPr>
                        <a:t>Recycling</a:t>
                      </a:r>
                      <a:r>
                        <a:rPr sz="900" spc="-45" dirty="0">
                          <a:solidFill>
                            <a:srgbClr val="939598"/>
                          </a:solidFill>
                          <a:latin typeface="Poppins Medium"/>
                          <a:cs typeface="Poppins Medium"/>
                        </a:rPr>
                        <a:t> </a:t>
                      </a:r>
                      <a:r>
                        <a:rPr sz="900" spc="-20" dirty="0">
                          <a:solidFill>
                            <a:srgbClr val="939598"/>
                          </a:solidFill>
                          <a:latin typeface="Poppins Medium"/>
                          <a:cs typeface="Poppins Medium"/>
                        </a:rPr>
                        <a:t>(in%)</a:t>
                      </a:r>
                      <a:endParaRPr sz="900">
                        <a:latin typeface="Poppins Medium"/>
                        <a:cs typeface="Poppins Medium"/>
                      </a:endParaRPr>
                    </a:p>
                  </a:txBody>
                  <a:tcPr marL="0" marR="0" marT="57785" marB="0">
                    <a:lnT w="9525">
                      <a:solidFill>
                        <a:srgbClr val="FFFFFF"/>
                      </a:solidFill>
                      <a:prstDash val="solid"/>
                    </a:lnT>
                    <a:lnB w="9525">
                      <a:solidFill>
                        <a:srgbClr val="FFFFFF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19685" algn="ctr">
                        <a:lnSpc>
                          <a:spcPct val="100000"/>
                        </a:lnSpc>
                        <a:spcBef>
                          <a:spcPts val="455"/>
                        </a:spcBef>
                      </a:pPr>
                      <a:r>
                        <a:rPr sz="900" spc="-25" dirty="0">
                          <a:solidFill>
                            <a:srgbClr val="939598"/>
                          </a:solidFill>
                          <a:latin typeface="Poppins"/>
                          <a:cs typeface="Poppins"/>
                        </a:rPr>
                        <a:t>82</a:t>
                      </a:r>
                      <a:endParaRPr sz="900">
                        <a:latin typeface="Poppins"/>
                        <a:cs typeface="Poppins"/>
                      </a:endParaRPr>
                    </a:p>
                  </a:txBody>
                  <a:tcPr marL="0" marR="0" marT="57785" marB="0">
                    <a:lnT w="9525">
                      <a:solidFill>
                        <a:srgbClr val="FFFFFF"/>
                      </a:solidFill>
                      <a:prstDash val="solid"/>
                    </a:lnT>
                    <a:lnB w="9525">
                      <a:solidFill>
                        <a:srgbClr val="FFFFFF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455"/>
                        </a:spcBef>
                      </a:pPr>
                      <a:r>
                        <a:rPr sz="900" spc="-25" dirty="0">
                          <a:solidFill>
                            <a:srgbClr val="939598"/>
                          </a:solidFill>
                          <a:latin typeface="Poppins"/>
                          <a:cs typeface="Poppins"/>
                        </a:rPr>
                        <a:t>86</a:t>
                      </a:r>
                      <a:endParaRPr sz="900">
                        <a:latin typeface="Poppins"/>
                        <a:cs typeface="Poppins"/>
                      </a:endParaRPr>
                    </a:p>
                  </a:txBody>
                  <a:tcPr marL="0" marR="0" marT="57785" marB="0">
                    <a:lnT w="9525">
                      <a:solidFill>
                        <a:srgbClr val="FFFFFF"/>
                      </a:solidFill>
                      <a:prstDash val="solid"/>
                    </a:lnT>
                    <a:lnB w="9525">
                      <a:solidFill>
                        <a:srgbClr val="FFFFFF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2700" algn="ctr">
                        <a:lnSpc>
                          <a:spcPct val="100000"/>
                        </a:lnSpc>
                        <a:spcBef>
                          <a:spcPts val="455"/>
                        </a:spcBef>
                      </a:pPr>
                      <a:r>
                        <a:rPr sz="900" spc="-25" dirty="0">
                          <a:solidFill>
                            <a:srgbClr val="939598"/>
                          </a:solidFill>
                          <a:latin typeface="Poppins"/>
                          <a:cs typeface="Poppins"/>
                        </a:rPr>
                        <a:t>85</a:t>
                      </a:r>
                      <a:endParaRPr sz="900">
                        <a:latin typeface="Poppins"/>
                        <a:cs typeface="Poppins"/>
                      </a:endParaRPr>
                    </a:p>
                  </a:txBody>
                  <a:tcPr marL="0" marR="0" marT="57785" marB="0">
                    <a:lnT w="9525">
                      <a:solidFill>
                        <a:srgbClr val="FFFFFF"/>
                      </a:solidFill>
                      <a:prstDash val="solid"/>
                    </a:lnT>
                    <a:lnB w="9525">
                      <a:solidFill>
                        <a:srgbClr val="FFFFFF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27305" algn="ctr">
                        <a:lnSpc>
                          <a:spcPct val="100000"/>
                        </a:lnSpc>
                        <a:spcBef>
                          <a:spcPts val="455"/>
                        </a:spcBef>
                      </a:pPr>
                      <a:r>
                        <a:rPr sz="900" spc="-25" dirty="0">
                          <a:solidFill>
                            <a:srgbClr val="939598"/>
                          </a:solidFill>
                          <a:latin typeface="Poppins"/>
                          <a:cs typeface="Poppins"/>
                        </a:rPr>
                        <a:t>88</a:t>
                      </a:r>
                      <a:endParaRPr sz="900">
                        <a:latin typeface="Poppins"/>
                        <a:cs typeface="Poppins"/>
                      </a:endParaRPr>
                    </a:p>
                  </a:txBody>
                  <a:tcPr marL="0" marR="0" marT="57785" marB="0">
                    <a:lnT w="9525">
                      <a:solidFill>
                        <a:srgbClr val="FFFFFF"/>
                      </a:solidFill>
                      <a:prstDash val="solid"/>
                    </a:lnT>
                    <a:lnB w="9525">
                      <a:solidFill>
                        <a:srgbClr val="FFFFFF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7620" algn="ctr">
                        <a:lnSpc>
                          <a:spcPct val="100000"/>
                        </a:lnSpc>
                        <a:spcBef>
                          <a:spcPts val="455"/>
                        </a:spcBef>
                      </a:pPr>
                      <a:r>
                        <a:rPr sz="900" spc="-10" dirty="0">
                          <a:solidFill>
                            <a:srgbClr val="939598"/>
                          </a:solidFill>
                          <a:latin typeface="Poppins"/>
                          <a:cs typeface="Poppins"/>
                        </a:rPr>
                        <a:t>93.78</a:t>
                      </a:r>
                      <a:endParaRPr sz="900">
                        <a:latin typeface="Poppins"/>
                        <a:cs typeface="Poppins"/>
                      </a:endParaRPr>
                    </a:p>
                  </a:txBody>
                  <a:tcPr marL="0" marR="0" marT="57785" marB="0">
                    <a:lnT w="9525">
                      <a:solidFill>
                        <a:srgbClr val="FFFFFF"/>
                      </a:solidFill>
                      <a:prstDash val="solid"/>
                    </a:lnT>
                    <a:lnB w="9525">
                      <a:solidFill>
                        <a:srgbClr val="FFFFFF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  <p:sp>
        <p:nvSpPr>
          <p:cNvPr id="57" name="object 57"/>
          <p:cNvSpPr/>
          <p:nvPr/>
        </p:nvSpPr>
        <p:spPr>
          <a:xfrm>
            <a:off x="1080000" y="6116821"/>
            <a:ext cx="4926330" cy="0"/>
          </a:xfrm>
          <a:custGeom>
            <a:avLst/>
            <a:gdLst/>
            <a:ahLst/>
            <a:cxnLst/>
            <a:rect l="l" t="t" r="r" b="b"/>
            <a:pathLst>
              <a:path w="4926330">
                <a:moveTo>
                  <a:pt x="0" y="0"/>
                </a:moveTo>
                <a:lnTo>
                  <a:pt x="4926317" y="0"/>
                </a:lnTo>
              </a:path>
            </a:pathLst>
          </a:custGeom>
          <a:ln w="9525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8" name="object 58"/>
          <p:cNvSpPr txBox="1"/>
          <p:nvPr/>
        </p:nvSpPr>
        <p:spPr>
          <a:xfrm>
            <a:off x="5566060" y="5820210"/>
            <a:ext cx="127635" cy="1625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900" spc="-25" dirty="0">
                <a:solidFill>
                  <a:srgbClr val="939598"/>
                </a:solidFill>
                <a:latin typeface="Poppins"/>
                <a:cs typeface="Poppins"/>
              </a:rPr>
              <a:t>12</a:t>
            </a:r>
            <a:endParaRPr sz="900">
              <a:latin typeface="Poppins"/>
              <a:cs typeface="Poppins"/>
            </a:endParaRPr>
          </a:p>
        </p:txBody>
      </p:sp>
      <p:sp>
        <p:nvSpPr>
          <p:cNvPr id="65" name="object 65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545"/>
              </a:lnSpc>
            </a:pPr>
            <a:r>
              <a:rPr dirty="0"/>
              <a:t>TROJAN</a:t>
            </a:r>
            <a:r>
              <a:rPr spc="-20" dirty="0"/>
              <a:t> </a:t>
            </a:r>
            <a:r>
              <a:rPr dirty="0"/>
              <a:t>CONSTRUCTION</a:t>
            </a:r>
            <a:r>
              <a:rPr spc="-20" dirty="0"/>
              <a:t> </a:t>
            </a:r>
            <a:r>
              <a:rPr dirty="0"/>
              <a:t>HOLDING</a:t>
            </a:r>
            <a:r>
              <a:rPr spc="145" dirty="0"/>
              <a:t> </a:t>
            </a:r>
            <a:r>
              <a:rPr sz="2175" b="0" baseline="-7662" dirty="0">
                <a:solidFill>
                  <a:srgbClr val="232D69"/>
                </a:solidFill>
                <a:latin typeface="Poppins Light"/>
                <a:cs typeface="Poppins Light"/>
              </a:rPr>
              <a:t>I</a:t>
            </a:r>
            <a:r>
              <a:rPr sz="2175" b="0" spc="52" baseline="-7662" dirty="0">
                <a:solidFill>
                  <a:srgbClr val="232D69"/>
                </a:solidFill>
                <a:latin typeface="Poppins Light"/>
                <a:cs typeface="Poppins Light"/>
              </a:rPr>
              <a:t> </a:t>
            </a:r>
            <a:fld id="{81D60167-4931-47E6-BA6A-407CBD079E47}" type="slidenum">
              <a:rPr sz="900" spc="-25" dirty="0">
                <a:solidFill>
                  <a:srgbClr val="232D69"/>
                </a:solidFill>
                <a:latin typeface="Poppins SemiBold"/>
                <a:cs typeface="Poppins SemiBold"/>
              </a:rPr>
              <a:t>28</a:t>
            </a:fld>
            <a:endParaRPr sz="900">
              <a:latin typeface="Poppins SemiBold"/>
              <a:cs typeface="Poppins SemiBold"/>
            </a:endParaRPr>
          </a:p>
        </p:txBody>
      </p:sp>
      <p:sp>
        <p:nvSpPr>
          <p:cNvPr id="59" name="object 59"/>
          <p:cNvSpPr txBox="1"/>
          <p:nvPr/>
        </p:nvSpPr>
        <p:spPr>
          <a:xfrm>
            <a:off x="4858543" y="5820210"/>
            <a:ext cx="99060" cy="1625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900" spc="-25" dirty="0">
                <a:solidFill>
                  <a:srgbClr val="939598"/>
                </a:solidFill>
                <a:latin typeface="Poppins"/>
                <a:cs typeface="Poppins"/>
              </a:rPr>
              <a:t>11</a:t>
            </a:r>
            <a:endParaRPr sz="900">
              <a:latin typeface="Poppins"/>
              <a:cs typeface="Poppins"/>
            </a:endParaRPr>
          </a:p>
        </p:txBody>
      </p:sp>
      <p:sp>
        <p:nvSpPr>
          <p:cNvPr id="60" name="object 60"/>
          <p:cNvSpPr txBox="1"/>
          <p:nvPr/>
        </p:nvSpPr>
        <p:spPr>
          <a:xfrm>
            <a:off x="4127366" y="5820210"/>
            <a:ext cx="127635" cy="1625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900" spc="-25" dirty="0">
                <a:solidFill>
                  <a:srgbClr val="939598"/>
                </a:solidFill>
                <a:latin typeface="Poppins"/>
                <a:cs typeface="Poppins"/>
              </a:rPr>
              <a:t>12</a:t>
            </a:r>
            <a:endParaRPr sz="900">
              <a:latin typeface="Poppins"/>
              <a:cs typeface="Poppins"/>
            </a:endParaRPr>
          </a:p>
        </p:txBody>
      </p:sp>
      <p:sp>
        <p:nvSpPr>
          <p:cNvPr id="61" name="object 61"/>
          <p:cNvSpPr txBox="1"/>
          <p:nvPr/>
        </p:nvSpPr>
        <p:spPr>
          <a:xfrm>
            <a:off x="3402704" y="5820210"/>
            <a:ext cx="133985" cy="1625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900" spc="-25" dirty="0">
                <a:solidFill>
                  <a:srgbClr val="939598"/>
                </a:solidFill>
                <a:latin typeface="Poppins"/>
                <a:cs typeface="Poppins"/>
              </a:rPr>
              <a:t>14</a:t>
            </a:r>
            <a:endParaRPr sz="900">
              <a:latin typeface="Poppins"/>
              <a:cs typeface="Poppins"/>
            </a:endParaRPr>
          </a:p>
        </p:txBody>
      </p:sp>
      <p:sp>
        <p:nvSpPr>
          <p:cNvPr id="62" name="object 62"/>
          <p:cNvSpPr txBox="1"/>
          <p:nvPr/>
        </p:nvSpPr>
        <p:spPr>
          <a:xfrm>
            <a:off x="2683414" y="5820210"/>
            <a:ext cx="133985" cy="1625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900" spc="-25" dirty="0">
                <a:solidFill>
                  <a:srgbClr val="939598"/>
                </a:solidFill>
                <a:latin typeface="Poppins"/>
                <a:cs typeface="Poppins"/>
              </a:rPr>
              <a:t>14</a:t>
            </a:r>
            <a:endParaRPr sz="900">
              <a:latin typeface="Poppins"/>
              <a:cs typeface="Poppins"/>
            </a:endParaRPr>
          </a:p>
        </p:txBody>
      </p:sp>
      <p:sp>
        <p:nvSpPr>
          <p:cNvPr id="63" name="object 63"/>
          <p:cNvSpPr txBox="1"/>
          <p:nvPr/>
        </p:nvSpPr>
        <p:spPr>
          <a:xfrm>
            <a:off x="1041871" y="5716053"/>
            <a:ext cx="1350010" cy="335280"/>
          </a:xfrm>
          <a:prstGeom prst="rect">
            <a:avLst/>
          </a:prstGeom>
        </p:spPr>
        <p:txBody>
          <a:bodyPr vert="horz" wrap="square" lIns="0" tIns="48260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380"/>
              </a:spcBef>
            </a:pPr>
            <a:r>
              <a:rPr sz="900" dirty="0">
                <a:solidFill>
                  <a:srgbClr val="939598"/>
                </a:solidFill>
                <a:latin typeface="Poppins Medium"/>
                <a:cs typeface="Poppins Medium"/>
              </a:rPr>
              <a:t>Waste</a:t>
            </a:r>
            <a:r>
              <a:rPr sz="900" spc="-55" dirty="0">
                <a:solidFill>
                  <a:srgbClr val="939598"/>
                </a:solidFill>
                <a:latin typeface="Poppins Medium"/>
                <a:cs typeface="Poppins Medium"/>
              </a:rPr>
              <a:t> </a:t>
            </a:r>
            <a:r>
              <a:rPr sz="900" dirty="0">
                <a:solidFill>
                  <a:srgbClr val="939598"/>
                </a:solidFill>
                <a:latin typeface="Poppins Medium"/>
                <a:cs typeface="Poppins Medium"/>
              </a:rPr>
              <a:t>Reduction</a:t>
            </a:r>
            <a:r>
              <a:rPr sz="900" spc="-50" dirty="0">
                <a:solidFill>
                  <a:srgbClr val="939598"/>
                </a:solidFill>
                <a:latin typeface="Poppins Medium"/>
                <a:cs typeface="Poppins Medium"/>
              </a:rPr>
              <a:t> </a:t>
            </a:r>
            <a:r>
              <a:rPr sz="900" spc="-20" dirty="0">
                <a:solidFill>
                  <a:srgbClr val="939598"/>
                </a:solidFill>
                <a:latin typeface="Poppins Medium"/>
                <a:cs typeface="Poppins Medium"/>
              </a:rPr>
              <a:t>Rate</a:t>
            </a:r>
            <a:endParaRPr sz="900">
              <a:latin typeface="Poppins Medium"/>
              <a:cs typeface="Poppins Medium"/>
            </a:endParaRPr>
          </a:p>
          <a:p>
            <a:pPr marL="38100">
              <a:lnSpc>
                <a:spcPct val="100000"/>
              </a:lnSpc>
              <a:spcBef>
                <a:spcPts val="235"/>
              </a:spcBef>
            </a:pPr>
            <a:r>
              <a:rPr sz="700" dirty="0">
                <a:solidFill>
                  <a:srgbClr val="939598"/>
                </a:solidFill>
                <a:latin typeface="Poppins Medium"/>
                <a:cs typeface="Poppins Medium"/>
              </a:rPr>
              <a:t>(tonnes of waste</a:t>
            </a:r>
            <a:r>
              <a:rPr sz="700" spc="-5" dirty="0">
                <a:solidFill>
                  <a:srgbClr val="939598"/>
                </a:solidFill>
                <a:latin typeface="Poppins Medium"/>
                <a:cs typeface="Poppins Medium"/>
              </a:rPr>
              <a:t> </a:t>
            </a:r>
            <a:r>
              <a:rPr sz="700" dirty="0">
                <a:solidFill>
                  <a:srgbClr val="939598"/>
                </a:solidFill>
                <a:latin typeface="Poppins Medium"/>
                <a:cs typeface="Poppins Medium"/>
              </a:rPr>
              <a:t>per</a:t>
            </a:r>
            <a:r>
              <a:rPr sz="700" spc="15" dirty="0">
                <a:solidFill>
                  <a:srgbClr val="939598"/>
                </a:solidFill>
                <a:latin typeface="Poppins Medium"/>
                <a:cs typeface="Poppins Medium"/>
              </a:rPr>
              <a:t> </a:t>
            </a:r>
            <a:r>
              <a:rPr sz="700" spc="-10" dirty="0">
                <a:solidFill>
                  <a:srgbClr val="939598"/>
                </a:solidFill>
                <a:latin typeface="Poppins Medium"/>
                <a:cs typeface="Poppins Medium"/>
              </a:rPr>
              <a:t>100m</a:t>
            </a:r>
            <a:r>
              <a:rPr sz="600" spc="-15" baseline="34722" dirty="0">
                <a:solidFill>
                  <a:srgbClr val="939598"/>
                </a:solidFill>
                <a:latin typeface="Poppins Medium"/>
                <a:cs typeface="Poppins Medium"/>
              </a:rPr>
              <a:t>2</a:t>
            </a:r>
            <a:r>
              <a:rPr sz="700" spc="-10" dirty="0">
                <a:solidFill>
                  <a:srgbClr val="939598"/>
                </a:solidFill>
                <a:latin typeface="Poppins Medium"/>
                <a:cs typeface="Poppins Medium"/>
              </a:rPr>
              <a:t>)</a:t>
            </a:r>
            <a:endParaRPr sz="700">
              <a:latin typeface="Poppins Medium"/>
              <a:cs typeface="Poppins Medium"/>
            </a:endParaRPr>
          </a:p>
        </p:txBody>
      </p:sp>
      <p:sp>
        <p:nvSpPr>
          <p:cNvPr id="64" name="object 64"/>
          <p:cNvSpPr txBox="1"/>
          <p:nvPr/>
        </p:nvSpPr>
        <p:spPr>
          <a:xfrm>
            <a:off x="6435923" y="1723156"/>
            <a:ext cx="1403985" cy="193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100" dirty="0">
                <a:solidFill>
                  <a:srgbClr val="232D69"/>
                </a:solidFill>
                <a:latin typeface="Poppins Medium"/>
                <a:cs typeface="Poppins Medium"/>
              </a:rPr>
              <a:t>LTFIR</a:t>
            </a:r>
            <a:r>
              <a:rPr sz="1100" spc="-15" dirty="0">
                <a:solidFill>
                  <a:srgbClr val="232D69"/>
                </a:solidFill>
                <a:latin typeface="Poppins Medium"/>
                <a:cs typeface="Poppins Medium"/>
              </a:rPr>
              <a:t> </a:t>
            </a:r>
            <a:r>
              <a:rPr sz="1100" dirty="0">
                <a:solidFill>
                  <a:srgbClr val="232D69"/>
                </a:solidFill>
                <a:latin typeface="Poppins Medium"/>
                <a:cs typeface="Poppins Medium"/>
              </a:rPr>
              <a:t>-</a:t>
            </a:r>
            <a:r>
              <a:rPr sz="1100" spc="-10" dirty="0">
                <a:solidFill>
                  <a:srgbClr val="232D69"/>
                </a:solidFill>
                <a:latin typeface="Poppins Medium"/>
                <a:cs typeface="Poppins Medium"/>
              </a:rPr>
              <a:t> </a:t>
            </a:r>
            <a:r>
              <a:rPr sz="1100" dirty="0">
                <a:solidFill>
                  <a:srgbClr val="232D69"/>
                </a:solidFill>
                <a:latin typeface="Poppins Medium"/>
                <a:cs typeface="Poppins Medium"/>
              </a:rPr>
              <a:t>TGC</a:t>
            </a:r>
            <a:r>
              <a:rPr sz="1100" spc="-15" dirty="0">
                <a:solidFill>
                  <a:srgbClr val="232D69"/>
                </a:solidFill>
                <a:latin typeface="Poppins Medium"/>
                <a:cs typeface="Poppins Medium"/>
              </a:rPr>
              <a:t> </a:t>
            </a:r>
            <a:r>
              <a:rPr sz="1100" dirty="0">
                <a:solidFill>
                  <a:srgbClr val="232D69"/>
                </a:solidFill>
                <a:latin typeface="Poppins Medium"/>
                <a:cs typeface="Poppins Medium"/>
              </a:rPr>
              <a:t>VS</a:t>
            </a:r>
            <a:r>
              <a:rPr sz="1100" spc="-10" dirty="0">
                <a:solidFill>
                  <a:srgbClr val="232D69"/>
                </a:solidFill>
                <a:latin typeface="Poppins Medium"/>
                <a:cs typeface="Poppins Medium"/>
              </a:rPr>
              <a:t> </a:t>
            </a:r>
            <a:r>
              <a:rPr sz="1100" spc="-20" dirty="0">
                <a:solidFill>
                  <a:srgbClr val="232D69"/>
                </a:solidFill>
                <a:latin typeface="Poppins Medium"/>
                <a:cs typeface="Poppins Medium"/>
              </a:rPr>
              <a:t>IOGP</a:t>
            </a:r>
            <a:endParaRPr sz="1100">
              <a:latin typeface="Poppins Medium"/>
              <a:cs typeface="Poppins Medium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8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359994" y="359816"/>
            <a:ext cx="11469611" cy="6138189"/>
          </a:xfrm>
          <a:prstGeom prst="rect">
            <a:avLst/>
          </a:prstGeom>
        </p:spPr>
      </p:pic>
      <p:sp>
        <p:nvSpPr>
          <p:cNvPr id="3" name="object 3" descr="$PPTXTitle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374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295"/>
              </a:spcBef>
            </a:pPr>
            <a:r>
              <a:rPr dirty="0"/>
              <a:t>ESG</a:t>
            </a:r>
            <a:r>
              <a:rPr spc="-50" dirty="0"/>
              <a:t> </a:t>
            </a:r>
            <a:r>
              <a:rPr dirty="0"/>
              <a:t>-</a:t>
            </a:r>
            <a:r>
              <a:rPr spc="-45" dirty="0"/>
              <a:t> </a:t>
            </a:r>
            <a:r>
              <a:rPr spc="-10" dirty="0"/>
              <a:t>BEYOND</a:t>
            </a:r>
            <a:r>
              <a:rPr spc="-50" dirty="0"/>
              <a:t> </a:t>
            </a:r>
            <a:r>
              <a:rPr spc="-10" dirty="0"/>
              <a:t>COMPLIANCE</a:t>
            </a:r>
          </a:p>
          <a:p>
            <a:pPr marL="12700">
              <a:lnSpc>
                <a:spcPct val="100000"/>
              </a:lnSpc>
              <a:spcBef>
                <a:spcPts val="160"/>
              </a:spcBef>
            </a:pPr>
            <a:r>
              <a:rPr sz="1800" spc="-10" dirty="0">
                <a:solidFill>
                  <a:srgbClr val="BA9977"/>
                </a:solidFill>
              </a:rPr>
              <a:t>RECOGONITON </a:t>
            </a:r>
            <a:r>
              <a:rPr sz="1800" dirty="0">
                <a:solidFill>
                  <a:srgbClr val="BA9977"/>
                </a:solidFill>
              </a:rPr>
              <a:t>OF</a:t>
            </a:r>
            <a:r>
              <a:rPr sz="1800" spc="-40" dirty="0">
                <a:solidFill>
                  <a:srgbClr val="BA9977"/>
                </a:solidFill>
              </a:rPr>
              <a:t> </a:t>
            </a:r>
            <a:r>
              <a:rPr sz="1800" spc="-10" dirty="0">
                <a:solidFill>
                  <a:srgbClr val="BA9977"/>
                </a:solidFill>
              </a:rPr>
              <a:t>EXCELLENCE</a:t>
            </a:r>
            <a:endParaRPr sz="1800" dirty="0"/>
          </a:p>
        </p:txBody>
      </p:sp>
      <p:grpSp>
        <p:nvGrpSpPr>
          <p:cNvPr id="4" name="object 4"/>
          <p:cNvGrpSpPr/>
          <p:nvPr/>
        </p:nvGrpSpPr>
        <p:grpSpPr>
          <a:xfrm>
            <a:off x="1080093" y="-4762"/>
            <a:ext cx="11109960" cy="6510020"/>
            <a:chOff x="1080093" y="-4762"/>
            <a:chExt cx="11109960" cy="6510020"/>
          </a:xfrm>
        </p:grpSpPr>
        <p:sp>
          <p:nvSpPr>
            <p:cNvPr id="5" name="object 5"/>
            <p:cNvSpPr/>
            <p:nvPr/>
          </p:nvSpPr>
          <p:spPr>
            <a:xfrm>
              <a:off x="7924255" y="-2"/>
              <a:ext cx="4265295" cy="4448810"/>
            </a:xfrm>
            <a:custGeom>
              <a:avLst/>
              <a:gdLst/>
              <a:ahLst/>
              <a:cxnLst/>
              <a:rect l="l" t="t" r="r" b="b"/>
              <a:pathLst>
                <a:path w="4265295" h="4448810">
                  <a:moveTo>
                    <a:pt x="4265002" y="0"/>
                  </a:moveTo>
                  <a:lnTo>
                    <a:pt x="0" y="0"/>
                  </a:lnTo>
                  <a:lnTo>
                    <a:pt x="86943" y="48528"/>
                  </a:lnTo>
                  <a:lnTo>
                    <a:pt x="173507" y="97953"/>
                  </a:lnTo>
                  <a:lnTo>
                    <a:pt x="259686" y="148274"/>
                  </a:lnTo>
                  <a:lnTo>
                    <a:pt x="345471" y="199490"/>
                  </a:lnTo>
                  <a:lnTo>
                    <a:pt x="430857" y="251602"/>
                  </a:lnTo>
                  <a:lnTo>
                    <a:pt x="515837" y="304610"/>
                  </a:lnTo>
                  <a:lnTo>
                    <a:pt x="600403" y="358512"/>
                  </a:lnTo>
                  <a:lnTo>
                    <a:pt x="684548" y="413310"/>
                  </a:lnTo>
                  <a:lnTo>
                    <a:pt x="768266" y="469003"/>
                  </a:lnTo>
                  <a:lnTo>
                    <a:pt x="851551" y="525590"/>
                  </a:lnTo>
                  <a:lnTo>
                    <a:pt x="934394" y="583073"/>
                  </a:lnTo>
                  <a:lnTo>
                    <a:pt x="1016789" y="641449"/>
                  </a:lnTo>
                  <a:lnTo>
                    <a:pt x="1098729" y="700721"/>
                  </a:lnTo>
                  <a:lnTo>
                    <a:pt x="1180208" y="760887"/>
                  </a:lnTo>
                  <a:lnTo>
                    <a:pt x="1261217" y="821947"/>
                  </a:lnTo>
                  <a:lnTo>
                    <a:pt x="1341752" y="883901"/>
                  </a:lnTo>
                  <a:lnTo>
                    <a:pt x="1421804" y="946749"/>
                  </a:lnTo>
                  <a:lnTo>
                    <a:pt x="1501366" y="1010491"/>
                  </a:lnTo>
                  <a:lnTo>
                    <a:pt x="1580432" y="1075127"/>
                  </a:lnTo>
                  <a:lnTo>
                    <a:pt x="1658995" y="1140656"/>
                  </a:lnTo>
                  <a:lnTo>
                    <a:pt x="1737048" y="1207079"/>
                  </a:lnTo>
                  <a:lnTo>
                    <a:pt x="1814584" y="1274395"/>
                  </a:lnTo>
                  <a:lnTo>
                    <a:pt x="1853156" y="1308388"/>
                  </a:lnTo>
                  <a:lnTo>
                    <a:pt x="1891596" y="1342604"/>
                  </a:lnTo>
                  <a:lnTo>
                    <a:pt x="1929904" y="1377044"/>
                  </a:lnTo>
                  <a:lnTo>
                    <a:pt x="1968078" y="1411707"/>
                  </a:lnTo>
                  <a:lnTo>
                    <a:pt x="2006117" y="1446593"/>
                  </a:lnTo>
                  <a:lnTo>
                    <a:pt x="2044021" y="1481702"/>
                  </a:lnTo>
                  <a:lnTo>
                    <a:pt x="2081789" y="1517035"/>
                  </a:lnTo>
                  <a:lnTo>
                    <a:pt x="2119421" y="1552590"/>
                  </a:lnTo>
                  <a:lnTo>
                    <a:pt x="2156914" y="1588369"/>
                  </a:lnTo>
                  <a:lnTo>
                    <a:pt x="2194268" y="1624371"/>
                  </a:lnTo>
                  <a:lnTo>
                    <a:pt x="2231483" y="1660596"/>
                  </a:lnTo>
                  <a:lnTo>
                    <a:pt x="2268558" y="1697045"/>
                  </a:lnTo>
                  <a:lnTo>
                    <a:pt x="2305491" y="1733716"/>
                  </a:lnTo>
                  <a:lnTo>
                    <a:pt x="2342282" y="1770610"/>
                  </a:lnTo>
                  <a:lnTo>
                    <a:pt x="2378930" y="1807728"/>
                  </a:lnTo>
                  <a:lnTo>
                    <a:pt x="2415434" y="1845068"/>
                  </a:lnTo>
                  <a:lnTo>
                    <a:pt x="2451793" y="1882632"/>
                  </a:lnTo>
                  <a:lnTo>
                    <a:pt x="2488007" y="1920419"/>
                  </a:lnTo>
                  <a:lnTo>
                    <a:pt x="2524074" y="1958428"/>
                  </a:lnTo>
                  <a:lnTo>
                    <a:pt x="2559846" y="1996502"/>
                  </a:lnTo>
                  <a:lnTo>
                    <a:pt x="2595388" y="2034709"/>
                  </a:lnTo>
                  <a:lnTo>
                    <a:pt x="2630701" y="2073047"/>
                  </a:lnTo>
                  <a:lnTo>
                    <a:pt x="2665784" y="2111516"/>
                  </a:lnTo>
                  <a:lnTo>
                    <a:pt x="2700638" y="2150116"/>
                  </a:lnTo>
                  <a:lnTo>
                    <a:pt x="2735261" y="2188844"/>
                  </a:lnTo>
                  <a:lnTo>
                    <a:pt x="2769656" y="2227701"/>
                  </a:lnTo>
                  <a:lnTo>
                    <a:pt x="2803820" y="2266686"/>
                  </a:lnTo>
                  <a:lnTo>
                    <a:pt x="2837756" y="2305797"/>
                  </a:lnTo>
                  <a:lnTo>
                    <a:pt x="2871462" y="2345034"/>
                  </a:lnTo>
                  <a:lnTo>
                    <a:pt x="2904938" y="2384396"/>
                  </a:lnTo>
                  <a:lnTo>
                    <a:pt x="2938185" y="2423882"/>
                  </a:lnTo>
                  <a:lnTo>
                    <a:pt x="2971203" y="2463491"/>
                  </a:lnTo>
                  <a:lnTo>
                    <a:pt x="3003991" y="2503223"/>
                  </a:lnTo>
                  <a:lnTo>
                    <a:pt x="3068881" y="2583050"/>
                  </a:lnTo>
                  <a:lnTo>
                    <a:pt x="3132853" y="2663356"/>
                  </a:lnTo>
                  <a:lnTo>
                    <a:pt x="3195909" y="2744135"/>
                  </a:lnTo>
                  <a:lnTo>
                    <a:pt x="3258049" y="2825379"/>
                  </a:lnTo>
                  <a:lnTo>
                    <a:pt x="3319272" y="2907082"/>
                  </a:lnTo>
                  <a:lnTo>
                    <a:pt x="3379580" y="2989237"/>
                  </a:lnTo>
                  <a:lnTo>
                    <a:pt x="3438973" y="3071838"/>
                  </a:lnTo>
                  <a:lnTo>
                    <a:pt x="3497451" y="3154876"/>
                  </a:lnTo>
                  <a:lnTo>
                    <a:pt x="3555014" y="3238346"/>
                  </a:lnTo>
                  <a:lnTo>
                    <a:pt x="3611662" y="3322241"/>
                  </a:lnTo>
                  <a:lnTo>
                    <a:pt x="3667396" y="3406554"/>
                  </a:lnTo>
                  <a:lnTo>
                    <a:pt x="3722217" y="3491277"/>
                  </a:lnTo>
                  <a:lnTo>
                    <a:pt x="3776123" y="3576405"/>
                  </a:lnTo>
                  <a:lnTo>
                    <a:pt x="3829117" y="3661929"/>
                  </a:lnTo>
                  <a:lnTo>
                    <a:pt x="3881197" y="3747845"/>
                  </a:lnTo>
                  <a:lnTo>
                    <a:pt x="3932364" y="3834144"/>
                  </a:lnTo>
                  <a:lnTo>
                    <a:pt x="3982619" y="3920819"/>
                  </a:lnTo>
                  <a:lnTo>
                    <a:pt x="4031962" y="4007865"/>
                  </a:lnTo>
                  <a:lnTo>
                    <a:pt x="4080393" y="4095274"/>
                  </a:lnTo>
                  <a:lnTo>
                    <a:pt x="4127912" y="4183039"/>
                  </a:lnTo>
                  <a:lnTo>
                    <a:pt x="4174520" y="4271153"/>
                  </a:lnTo>
                  <a:lnTo>
                    <a:pt x="4220216" y="4359610"/>
                  </a:lnTo>
                  <a:lnTo>
                    <a:pt x="4265002" y="4448403"/>
                  </a:lnTo>
                  <a:lnTo>
                    <a:pt x="4265002" y="0"/>
                  </a:lnTo>
                  <a:close/>
                </a:path>
              </a:pathLst>
            </a:custGeom>
            <a:solidFill>
              <a:srgbClr val="BA9977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" name="object 6"/>
            <p:cNvSpPr/>
            <p:nvPr/>
          </p:nvSpPr>
          <p:spPr>
            <a:xfrm>
              <a:off x="10290934" y="603689"/>
              <a:ext cx="833119" cy="655320"/>
            </a:xfrm>
            <a:custGeom>
              <a:avLst/>
              <a:gdLst/>
              <a:ahLst/>
              <a:cxnLst/>
              <a:rect l="l" t="t" r="r" b="b"/>
              <a:pathLst>
                <a:path w="833120" h="655319">
                  <a:moveTo>
                    <a:pt x="415861" y="0"/>
                  </a:moveTo>
                  <a:lnTo>
                    <a:pt x="226415" y="297726"/>
                  </a:lnTo>
                  <a:lnTo>
                    <a:pt x="255041" y="342811"/>
                  </a:lnTo>
                  <a:lnTo>
                    <a:pt x="374777" y="297713"/>
                  </a:lnTo>
                  <a:lnTo>
                    <a:pt x="372973" y="292900"/>
                  </a:lnTo>
                  <a:lnTo>
                    <a:pt x="371944" y="287693"/>
                  </a:lnTo>
                  <a:lnTo>
                    <a:pt x="371944" y="282244"/>
                  </a:lnTo>
                  <a:lnTo>
                    <a:pt x="375395" y="265147"/>
                  </a:lnTo>
                  <a:lnTo>
                    <a:pt x="384806" y="251183"/>
                  </a:lnTo>
                  <a:lnTo>
                    <a:pt x="398766" y="241768"/>
                  </a:lnTo>
                  <a:lnTo>
                    <a:pt x="415861" y="238315"/>
                  </a:lnTo>
                  <a:lnTo>
                    <a:pt x="432947" y="241768"/>
                  </a:lnTo>
                  <a:lnTo>
                    <a:pt x="446898" y="251183"/>
                  </a:lnTo>
                  <a:lnTo>
                    <a:pt x="456304" y="265147"/>
                  </a:lnTo>
                  <a:lnTo>
                    <a:pt x="459752" y="282244"/>
                  </a:lnTo>
                  <a:lnTo>
                    <a:pt x="456304" y="299338"/>
                  </a:lnTo>
                  <a:lnTo>
                    <a:pt x="446898" y="313293"/>
                  </a:lnTo>
                  <a:lnTo>
                    <a:pt x="432947" y="322699"/>
                  </a:lnTo>
                  <a:lnTo>
                    <a:pt x="415861" y="326148"/>
                  </a:lnTo>
                  <a:lnTo>
                    <a:pt x="406383" y="325119"/>
                  </a:lnTo>
                  <a:lnTo>
                    <a:pt x="397633" y="322181"/>
                  </a:lnTo>
                  <a:lnTo>
                    <a:pt x="389822" y="317560"/>
                  </a:lnTo>
                  <a:lnTo>
                    <a:pt x="383159" y="311480"/>
                  </a:lnTo>
                  <a:lnTo>
                    <a:pt x="0" y="654126"/>
                  </a:lnTo>
                  <a:lnTo>
                    <a:pt x="41003" y="630266"/>
                  </a:lnTo>
                  <a:lnTo>
                    <a:pt x="83524" y="608850"/>
                  </a:lnTo>
                  <a:lnTo>
                    <a:pt x="127468" y="589975"/>
                  </a:lnTo>
                  <a:lnTo>
                    <a:pt x="172738" y="573737"/>
                  </a:lnTo>
                  <a:lnTo>
                    <a:pt x="219241" y="560233"/>
                  </a:lnTo>
                  <a:lnTo>
                    <a:pt x="266879" y="549561"/>
                  </a:lnTo>
                  <a:lnTo>
                    <a:pt x="315559" y="541819"/>
                  </a:lnTo>
                  <a:lnTo>
                    <a:pt x="365183" y="537102"/>
                  </a:lnTo>
                  <a:lnTo>
                    <a:pt x="415658" y="535508"/>
                  </a:lnTo>
                  <a:lnTo>
                    <a:pt x="466308" y="537113"/>
                  </a:lnTo>
                  <a:lnTo>
                    <a:pt x="516102" y="541862"/>
                  </a:lnTo>
                  <a:lnTo>
                    <a:pt x="564944" y="549659"/>
                  </a:lnTo>
                  <a:lnTo>
                    <a:pt x="612737" y="560404"/>
                  </a:lnTo>
                  <a:lnTo>
                    <a:pt x="659386" y="573999"/>
                  </a:lnTo>
                  <a:lnTo>
                    <a:pt x="704793" y="590347"/>
                  </a:lnTo>
                  <a:lnTo>
                    <a:pt x="748861" y="609350"/>
                  </a:lnTo>
                  <a:lnTo>
                    <a:pt x="791496" y="630909"/>
                  </a:lnTo>
                  <a:lnTo>
                    <a:pt x="832599" y="654926"/>
                  </a:lnTo>
                  <a:lnTo>
                    <a:pt x="415861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" name="object 7"/>
            <p:cNvSpPr/>
            <p:nvPr/>
          </p:nvSpPr>
          <p:spPr>
            <a:xfrm>
              <a:off x="11070385" y="5"/>
              <a:ext cx="1119505" cy="4449445"/>
            </a:xfrm>
            <a:custGeom>
              <a:avLst/>
              <a:gdLst/>
              <a:ahLst/>
              <a:cxnLst/>
              <a:rect l="l" t="t" r="r" b="b"/>
              <a:pathLst>
                <a:path w="1119504" h="4449445">
                  <a:moveTo>
                    <a:pt x="381660" y="0"/>
                  </a:moveTo>
                  <a:lnTo>
                    <a:pt x="0" y="0"/>
                  </a:lnTo>
                  <a:lnTo>
                    <a:pt x="21284" y="44243"/>
                  </a:lnTo>
                  <a:lnTo>
                    <a:pt x="42296" y="88645"/>
                  </a:lnTo>
                  <a:lnTo>
                    <a:pt x="63036" y="133204"/>
                  </a:lnTo>
                  <a:lnTo>
                    <a:pt x="83502" y="177919"/>
                  </a:lnTo>
                  <a:lnTo>
                    <a:pt x="103693" y="222789"/>
                  </a:lnTo>
                  <a:lnTo>
                    <a:pt x="123607" y="267814"/>
                  </a:lnTo>
                  <a:lnTo>
                    <a:pt x="143245" y="312992"/>
                  </a:lnTo>
                  <a:lnTo>
                    <a:pt x="162604" y="358322"/>
                  </a:lnTo>
                  <a:lnTo>
                    <a:pt x="181683" y="403803"/>
                  </a:lnTo>
                  <a:lnTo>
                    <a:pt x="200482" y="449435"/>
                  </a:lnTo>
                  <a:lnTo>
                    <a:pt x="218999" y="495215"/>
                  </a:lnTo>
                  <a:lnTo>
                    <a:pt x="237233" y="541144"/>
                  </a:lnTo>
                  <a:lnTo>
                    <a:pt x="255183" y="587220"/>
                  </a:lnTo>
                  <a:lnTo>
                    <a:pt x="272847" y="633441"/>
                  </a:lnTo>
                  <a:lnTo>
                    <a:pt x="290225" y="679808"/>
                  </a:lnTo>
                  <a:lnTo>
                    <a:pt x="307316" y="726319"/>
                  </a:lnTo>
                  <a:lnTo>
                    <a:pt x="324117" y="772973"/>
                  </a:lnTo>
                  <a:lnTo>
                    <a:pt x="340629" y="819769"/>
                  </a:lnTo>
                  <a:lnTo>
                    <a:pt x="356850" y="866706"/>
                  </a:lnTo>
                  <a:lnTo>
                    <a:pt x="372779" y="913782"/>
                  </a:lnTo>
                  <a:lnTo>
                    <a:pt x="388414" y="960998"/>
                  </a:lnTo>
                  <a:lnTo>
                    <a:pt x="403756" y="1008352"/>
                  </a:lnTo>
                  <a:lnTo>
                    <a:pt x="418801" y="1055842"/>
                  </a:lnTo>
                  <a:lnTo>
                    <a:pt x="433550" y="1103469"/>
                  </a:lnTo>
                  <a:lnTo>
                    <a:pt x="448001" y="1151230"/>
                  </a:lnTo>
                  <a:lnTo>
                    <a:pt x="462153" y="1199125"/>
                  </a:lnTo>
                  <a:lnTo>
                    <a:pt x="476005" y="1247153"/>
                  </a:lnTo>
                  <a:lnTo>
                    <a:pt x="489555" y="1295313"/>
                  </a:lnTo>
                  <a:lnTo>
                    <a:pt x="502803" y="1343603"/>
                  </a:lnTo>
                  <a:lnTo>
                    <a:pt x="515748" y="1392024"/>
                  </a:lnTo>
                  <a:lnTo>
                    <a:pt x="528388" y="1440573"/>
                  </a:lnTo>
                  <a:lnTo>
                    <a:pt x="540722" y="1489250"/>
                  </a:lnTo>
                  <a:lnTo>
                    <a:pt x="552749" y="1538053"/>
                  </a:lnTo>
                  <a:lnTo>
                    <a:pt x="564468" y="1586982"/>
                  </a:lnTo>
                  <a:lnTo>
                    <a:pt x="575878" y="1636036"/>
                  </a:lnTo>
                  <a:lnTo>
                    <a:pt x="586977" y="1685214"/>
                  </a:lnTo>
                  <a:lnTo>
                    <a:pt x="597765" y="1734514"/>
                  </a:lnTo>
                  <a:lnTo>
                    <a:pt x="608240" y="1783936"/>
                  </a:lnTo>
                  <a:lnTo>
                    <a:pt x="618401" y="1833478"/>
                  </a:lnTo>
                  <a:lnTo>
                    <a:pt x="628247" y="1883140"/>
                  </a:lnTo>
                  <a:lnTo>
                    <a:pt x="637777" y="1932920"/>
                  </a:lnTo>
                  <a:lnTo>
                    <a:pt x="646990" y="1982819"/>
                  </a:lnTo>
                  <a:lnTo>
                    <a:pt x="655885" y="2032833"/>
                  </a:lnTo>
                  <a:lnTo>
                    <a:pt x="664459" y="2082963"/>
                  </a:lnTo>
                  <a:lnTo>
                    <a:pt x="672714" y="2133208"/>
                  </a:lnTo>
                  <a:lnTo>
                    <a:pt x="680646" y="2183566"/>
                  </a:lnTo>
                  <a:lnTo>
                    <a:pt x="688255" y="2234036"/>
                  </a:lnTo>
                  <a:lnTo>
                    <a:pt x="695541" y="2284618"/>
                  </a:lnTo>
                  <a:lnTo>
                    <a:pt x="702501" y="2335311"/>
                  </a:lnTo>
                  <a:lnTo>
                    <a:pt x="709134" y="2386112"/>
                  </a:lnTo>
                  <a:lnTo>
                    <a:pt x="715440" y="2437022"/>
                  </a:lnTo>
                  <a:lnTo>
                    <a:pt x="721418" y="2488040"/>
                  </a:lnTo>
                  <a:lnTo>
                    <a:pt x="727065" y="2539164"/>
                  </a:lnTo>
                  <a:lnTo>
                    <a:pt x="732382" y="2590393"/>
                  </a:lnTo>
                  <a:lnTo>
                    <a:pt x="737366" y="2641726"/>
                  </a:lnTo>
                  <a:lnTo>
                    <a:pt x="742018" y="2693163"/>
                  </a:lnTo>
                  <a:lnTo>
                    <a:pt x="746334" y="2744702"/>
                  </a:lnTo>
                  <a:lnTo>
                    <a:pt x="750316" y="2796342"/>
                  </a:lnTo>
                  <a:lnTo>
                    <a:pt x="753960" y="2848082"/>
                  </a:lnTo>
                  <a:lnTo>
                    <a:pt x="757267" y="2899922"/>
                  </a:lnTo>
                  <a:lnTo>
                    <a:pt x="760235" y="2951860"/>
                  </a:lnTo>
                  <a:lnTo>
                    <a:pt x="762863" y="3003895"/>
                  </a:lnTo>
                  <a:lnTo>
                    <a:pt x="765149" y="3056026"/>
                  </a:lnTo>
                  <a:lnTo>
                    <a:pt x="767114" y="3108921"/>
                  </a:lnTo>
                  <a:lnTo>
                    <a:pt x="768715" y="3161771"/>
                  </a:lnTo>
                  <a:lnTo>
                    <a:pt x="769954" y="3214571"/>
                  </a:lnTo>
                  <a:lnTo>
                    <a:pt x="770834" y="3267316"/>
                  </a:lnTo>
                  <a:lnTo>
                    <a:pt x="771356" y="3320001"/>
                  </a:lnTo>
                  <a:lnTo>
                    <a:pt x="771523" y="3372619"/>
                  </a:lnTo>
                  <a:lnTo>
                    <a:pt x="771337" y="3425166"/>
                  </a:lnTo>
                  <a:lnTo>
                    <a:pt x="770800" y="3477636"/>
                  </a:lnTo>
                  <a:lnTo>
                    <a:pt x="769914" y="3530024"/>
                  </a:lnTo>
                  <a:lnTo>
                    <a:pt x="768681" y="3582324"/>
                  </a:lnTo>
                  <a:lnTo>
                    <a:pt x="767103" y="3634531"/>
                  </a:lnTo>
                  <a:lnTo>
                    <a:pt x="765183" y="3686641"/>
                  </a:lnTo>
                  <a:lnTo>
                    <a:pt x="762922" y="3738646"/>
                  </a:lnTo>
                  <a:lnTo>
                    <a:pt x="760323" y="3790543"/>
                  </a:lnTo>
                  <a:lnTo>
                    <a:pt x="811161" y="3877215"/>
                  </a:lnTo>
                  <a:lnTo>
                    <a:pt x="861078" y="3964262"/>
                  </a:lnTo>
                  <a:lnTo>
                    <a:pt x="910077" y="4051677"/>
                  </a:lnTo>
                  <a:lnTo>
                    <a:pt x="958159" y="4139454"/>
                  </a:lnTo>
                  <a:lnTo>
                    <a:pt x="1005324" y="4227585"/>
                  </a:lnTo>
                  <a:lnTo>
                    <a:pt x="1051575" y="4316064"/>
                  </a:lnTo>
                  <a:lnTo>
                    <a:pt x="1096912" y="4404884"/>
                  </a:lnTo>
                  <a:lnTo>
                    <a:pt x="1119238" y="4449419"/>
                  </a:lnTo>
                  <a:lnTo>
                    <a:pt x="1119238" y="760425"/>
                  </a:lnTo>
                  <a:lnTo>
                    <a:pt x="381660" y="0"/>
                  </a:lnTo>
                  <a:close/>
                </a:path>
              </a:pathLst>
            </a:custGeom>
            <a:solidFill>
              <a:srgbClr val="EDEDEE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" name="object 8"/>
            <p:cNvSpPr/>
            <p:nvPr/>
          </p:nvSpPr>
          <p:spPr>
            <a:xfrm>
              <a:off x="11070465" y="0"/>
              <a:ext cx="771525" cy="6500495"/>
            </a:xfrm>
            <a:custGeom>
              <a:avLst/>
              <a:gdLst/>
              <a:ahLst/>
              <a:cxnLst/>
              <a:rect l="l" t="t" r="r" b="b"/>
              <a:pathLst>
                <a:path w="771525" h="6500495">
                  <a:moveTo>
                    <a:pt x="0" y="0"/>
                  </a:moveTo>
                  <a:lnTo>
                    <a:pt x="20040" y="41658"/>
                  </a:lnTo>
                  <a:lnTo>
                    <a:pt x="41055" y="86065"/>
                  </a:lnTo>
                  <a:lnTo>
                    <a:pt x="61799" y="130634"/>
                  </a:lnTo>
                  <a:lnTo>
                    <a:pt x="82271" y="175362"/>
                  </a:lnTo>
                  <a:lnTo>
                    <a:pt x="102469" y="220249"/>
                  </a:lnTo>
                  <a:lnTo>
                    <a:pt x="122393" y="265293"/>
                  </a:lnTo>
                  <a:lnTo>
                    <a:pt x="142040" y="310494"/>
                  </a:lnTo>
                  <a:lnTo>
                    <a:pt x="161411" y="355850"/>
                  </a:lnTo>
                  <a:lnTo>
                    <a:pt x="180503" y="401360"/>
                  </a:lnTo>
                  <a:lnTo>
                    <a:pt x="199316" y="447023"/>
                  </a:lnTo>
                  <a:lnTo>
                    <a:pt x="217849" y="492838"/>
                  </a:lnTo>
                  <a:lnTo>
                    <a:pt x="236099" y="538803"/>
                  </a:lnTo>
                  <a:lnTo>
                    <a:pt x="254067" y="584918"/>
                  </a:lnTo>
                  <a:lnTo>
                    <a:pt x="271750" y="631181"/>
                  </a:lnTo>
                  <a:lnTo>
                    <a:pt x="289148" y="677592"/>
                  </a:lnTo>
                  <a:lnTo>
                    <a:pt x="306259" y="724149"/>
                  </a:lnTo>
                  <a:lnTo>
                    <a:pt x="323082" y="770850"/>
                  </a:lnTo>
                  <a:lnTo>
                    <a:pt x="339616" y="817695"/>
                  </a:lnTo>
                  <a:lnTo>
                    <a:pt x="355860" y="864683"/>
                  </a:lnTo>
                  <a:lnTo>
                    <a:pt x="371813" y="911813"/>
                  </a:lnTo>
                  <a:lnTo>
                    <a:pt x="387473" y="959083"/>
                  </a:lnTo>
                  <a:lnTo>
                    <a:pt x="402839" y="1006492"/>
                  </a:lnTo>
                  <a:lnTo>
                    <a:pt x="417910" y="1054039"/>
                  </a:lnTo>
                  <a:lnTo>
                    <a:pt x="432685" y="1101723"/>
                  </a:lnTo>
                  <a:lnTo>
                    <a:pt x="447162" y="1149543"/>
                  </a:lnTo>
                  <a:lnTo>
                    <a:pt x="461341" y="1197498"/>
                  </a:lnTo>
                  <a:lnTo>
                    <a:pt x="475220" y="1245586"/>
                  </a:lnTo>
                  <a:lnTo>
                    <a:pt x="488798" y="1293806"/>
                  </a:lnTo>
                  <a:lnTo>
                    <a:pt x="502074" y="1342158"/>
                  </a:lnTo>
                  <a:lnTo>
                    <a:pt x="515046" y="1390640"/>
                  </a:lnTo>
                  <a:lnTo>
                    <a:pt x="527714" y="1439250"/>
                  </a:lnTo>
                  <a:lnTo>
                    <a:pt x="540076" y="1487989"/>
                  </a:lnTo>
                  <a:lnTo>
                    <a:pt x="552131" y="1536854"/>
                  </a:lnTo>
                  <a:lnTo>
                    <a:pt x="563877" y="1585845"/>
                  </a:lnTo>
                  <a:lnTo>
                    <a:pt x="575314" y="1634960"/>
                  </a:lnTo>
                  <a:lnTo>
                    <a:pt x="586441" y="1684198"/>
                  </a:lnTo>
                  <a:lnTo>
                    <a:pt x="597256" y="1733558"/>
                  </a:lnTo>
                  <a:lnTo>
                    <a:pt x="607758" y="1783039"/>
                  </a:lnTo>
                  <a:lnTo>
                    <a:pt x="617945" y="1832640"/>
                  </a:lnTo>
                  <a:lnTo>
                    <a:pt x="627818" y="1882360"/>
                  </a:lnTo>
                  <a:lnTo>
                    <a:pt x="637373" y="1932197"/>
                  </a:lnTo>
                  <a:lnTo>
                    <a:pt x="646611" y="1982151"/>
                  </a:lnTo>
                  <a:lnTo>
                    <a:pt x="655530" y="2032219"/>
                  </a:lnTo>
                  <a:lnTo>
                    <a:pt x="664129" y="2082402"/>
                  </a:lnTo>
                  <a:lnTo>
                    <a:pt x="672406" y="2132698"/>
                  </a:lnTo>
                  <a:lnTo>
                    <a:pt x="680361" y="2183105"/>
                  </a:lnTo>
                  <a:lnTo>
                    <a:pt x="687992" y="2233624"/>
                  </a:lnTo>
                  <a:lnTo>
                    <a:pt x="695297" y="2284251"/>
                  </a:lnTo>
                  <a:lnTo>
                    <a:pt x="702277" y="2334987"/>
                  </a:lnTo>
                  <a:lnTo>
                    <a:pt x="708929" y="2385831"/>
                  </a:lnTo>
                  <a:lnTo>
                    <a:pt x="715253" y="2436780"/>
                  </a:lnTo>
                  <a:lnTo>
                    <a:pt x="721247" y="2487834"/>
                  </a:lnTo>
                  <a:lnTo>
                    <a:pt x="726910" y="2538992"/>
                  </a:lnTo>
                  <a:lnTo>
                    <a:pt x="732241" y="2590253"/>
                  </a:lnTo>
                  <a:lnTo>
                    <a:pt x="737239" y="2641615"/>
                  </a:lnTo>
                  <a:lnTo>
                    <a:pt x="741901" y="2693078"/>
                  </a:lnTo>
                  <a:lnTo>
                    <a:pt x="746229" y="2744640"/>
                  </a:lnTo>
                  <a:lnTo>
                    <a:pt x="750219" y="2796299"/>
                  </a:lnTo>
                  <a:lnTo>
                    <a:pt x="753871" y="2848056"/>
                  </a:lnTo>
                  <a:lnTo>
                    <a:pt x="757183" y="2899909"/>
                  </a:lnTo>
                  <a:lnTo>
                    <a:pt x="760155" y="2951856"/>
                  </a:lnTo>
                  <a:lnTo>
                    <a:pt x="762786" y="3003897"/>
                  </a:lnTo>
                  <a:lnTo>
                    <a:pt x="765073" y="3056030"/>
                  </a:lnTo>
                  <a:lnTo>
                    <a:pt x="767023" y="3108461"/>
                  </a:lnTo>
                  <a:lnTo>
                    <a:pt x="768621" y="3160826"/>
                  </a:lnTo>
                  <a:lnTo>
                    <a:pt x="769867" y="3213124"/>
                  </a:lnTo>
                  <a:lnTo>
                    <a:pt x="770763" y="3265353"/>
                  </a:lnTo>
                  <a:lnTo>
                    <a:pt x="771309" y="3317513"/>
                  </a:lnTo>
                  <a:lnTo>
                    <a:pt x="771507" y="3369602"/>
                  </a:lnTo>
                  <a:lnTo>
                    <a:pt x="771358" y="3421619"/>
                  </a:lnTo>
                  <a:lnTo>
                    <a:pt x="770863" y="3473562"/>
                  </a:lnTo>
                  <a:lnTo>
                    <a:pt x="770023" y="3525431"/>
                  </a:lnTo>
                  <a:lnTo>
                    <a:pt x="768839" y="3577224"/>
                  </a:lnTo>
                  <a:lnTo>
                    <a:pt x="767312" y="3628941"/>
                  </a:lnTo>
                  <a:lnTo>
                    <a:pt x="765443" y="3680579"/>
                  </a:lnTo>
                  <a:lnTo>
                    <a:pt x="763234" y="3732138"/>
                  </a:lnTo>
                  <a:lnTo>
                    <a:pt x="760686" y="3783616"/>
                  </a:lnTo>
                  <a:lnTo>
                    <a:pt x="757799" y="3835012"/>
                  </a:lnTo>
                  <a:lnTo>
                    <a:pt x="754575" y="3886326"/>
                  </a:lnTo>
                  <a:lnTo>
                    <a:pt x="751015" y="3937555"/>
                  </a:lnTo>
                  <a:lnTo>
                    <a:pt x="747119" y="3988699"/>
                  </a:lnTo>
                  <a:lnTo>
                    <a:pt x="742890" y="4039756"/>
                  </a:lnTo>
                  <a:lnTo>
                    <a:pt x="738328" y="4090725"/>
                  </a:lnTo>
                  <a:lnTo>
                    <a:pt x="733434" y="4141605"/>
                  </a:lnTo>
                  <a:lnTo>
                    <a:pt x="728210" y="4192395"/>
                  </a:lnTo>
                  <a:lnTo>
                    <a:pt x="722656" y="4243093"/>
                  </a:lnTo>
                  <a:lnTo>
                    <a:pt x="716773" y="4293699"/>
                  </a:lnTo>
                  <a:lnTo>
                    <a:pt x="710563" y="4344211"/>
                  </a:lnTo>
                  <a:lnTo>
                    <a:pt x="704027" y="4394627"/>
                  </a:lnTo>
                  <a:lnTo>
                    <a:pt x="697166" y="4444948"/>
                  </a:lnTo>
                  <a:lnTo>
                    <a:pt x="689980" y="4495170"/>
                  </a:lnTo>
                  <a:lnTo>
                    <a:pt x="682472" y="4545294"/>
                  </a:lnTo>
                  <a:lnTo>
                    <a:pt x="674642" y="4595318"/>
                  </a:lnTo>
                  <a:lnTo>
                    <a:pt x="666491" y="4645240"/>
                  </a:lnTo>
                  <a:lnTo>
                    <a:pt x="658021" y="4695061"/>
                  </a:lnTo>
                  <a:lnTo>
                    <a:pt x="649232" y="4744777"/>
                  </a:lnTo>
                  <a:lnTo>
                    <a:pt x="640125" y="4794389"/>
                  </a:lnTo>
                  <a:lnTo>
                    <a:pt x="630702" y="4843894"/>
                  </a:lnTo>
                  <a:lnTo>
                    <a:pt x="620964" y="4893293"/>
                  </a:lnTo>
                  <a:lnTo>
                    <a:pt x="610912" y="4942583"/>
                  </a:lnTo>
                  <a:lnTo>
                    <a:pt x="600547" y="4991763"/>
                  </a:lnTo>
                  <a:lnTo>
                    <a:pt x="589869" y="5040832"/>
                  </a:lnTo>
                  <a:lnTo>
                    <a:pt x="578881" y="5089789"/>
                  </a:lnTo>
                  <a:lnTo>
                    <a:pt x="567584" y="5138633"/>
                  </a:lnTo>
                  <a:lnTo>
                    <a:pt x="555977" y="5187362"/>
                  </a:lnTo>
                  <a:lnTo>
                    <a:pt x="544063" y="5235975"/>
                  </a:lnTo>
                  <a:lnTo>
                    <a:pt x="531843" y="5284471"/>
                  </a:lnTo>
                  <a:lnTo>
                    <a:pt x="519317" y="5332849"/>
                  </a:lnTo>
                  <a:lnTo>
                    <a:pt x="506487" y="5381108"/>
                  </a:lnTo>
                  <a:lnTo>
                    <a:pt x="493354" y="5429246"/>
                  </a:lnTo>
                  <a:lnTo>
                    <a:pt x="479919" y="5477262"/>
                  </a:lnTo>
                  <a:lnTo>
                    <a:pt x="466183" y="5525156"/>
                  </a:lnTo>
                  <a:lnTo>
                    <a:pt x="452147" y="5572924"/>
                  </a:lnTo>
                  <a:lnTo>
                    <a:pt x="437812" y="5620568"/>
                  </a:lnTo>
                  <a:lnTo>
                    <a:pt x="423180" y="5668084"/>
                  </a:lnTo>
                  <a:lnTo>
                    <a:pt x="408251" y="5715473"/>
                  </a:lnTo>
                  <a:lnTo>
                    <a:pt x="393027" y="5762733"/>
                  </a:lnTo>
                  <a:lnTo>
                    <a:pt x="377508" y="5809862"/>
                  </a:lnTo>
                  <a:lnTo>
                    <a:pt x="361697" y="5856860"/>
                  </a:lnTo>
                  <a:lnTo>
                    <a:pt x="345593" y="5903725"/>
                  </a:lnTo>
                  <a:lnTo>
                    <a:pt x="329198" y="5950455"/>
                  </a:lnTo>
                  <a:lnTo>
                    <a:pt x="312513" y="5997051"/>
                  </a:lnTo>
                  <a:lnTo>
                    <a:pt x="295539" y="6043510"/>
                  </a:lnTo>
                  <a:lnTo>
                    <a:pt x="278278" y="6089832"/>
                  </a:lnTo>
                  <a:lnTo>
                    <a:pt x="260730" y="6136015"/>
                  </a:lnTo>
                  <a:lnTo>
                    <a:pt x="242896" y="6182058"/>
                  </a:lnTo>
                  <a:lnTo>
                    <a:pt x="224778" y="6227959"/>
                  </a:lnTo>
                  <a:lnTo>
                    <a:pt x="206377" y="6273718"/>
                  </a:lnTo>
                  <a:lnTo>
                    <a:pt x="187694" y="6319333"/>
                  </a:lnTo>
                  <a:lnTo>
                    <a:pt x="168729" y="6364804"/>
                  </a:lnTo>
                  <a:lnTo>
                    <a:pt x="149484" y="6410128"/>
                  </a:lnTo>
                  <a:lnTo>
                    <a:pt x="129961" y="6455305"/>
                  </a:lnTo>
                  <a:lnTo>
                    <a:pt x="110159" y="6500333"/>
                  </a:lnTo>
                </a:path>
              </a:pathLst>
            </a:custGeom>
            <a:ln w="9524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9" name="object 9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5073205" y="1832825"/>
              <a:ext cx="6032868" cy="3559848"/>
            </a:xfrm>
            <a:prstGeom prst="rect">
              <a:avLst/>
            </a:prstGeom>
          </p:spPr>
        </p:pic>
        <p:pic>
          <p:nvPicPr>
            <p:cNvPr id="10" name="object 10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1086446" y="4014399"/>
              <a:ext cx="1111237" cy="1387452"/>
            </a:xfrm>
            <a:prstGeom prst="rect">
              <a:avLst/>
            </a:prstGeom>
          </p:spPr>
        </p:pic>
        <p:sp>
          <p:nvSpPr>
            <p:cNvPr id="11" name="object 11"/>
            <p:cNvSpPr/>
            <p:nvPr/>
          </p:nvSpPr>
          <p:spPr>
            <a:xfrm>
              <a:off x="1086443" y="4012045"/>
              <a:ext cx="1111250" cy="1390650"/>
            </a:xfrm>
            <a:custGeom>
              <a:avLst/>
              <a:gdLst/>
              <a:ahLst/>
              <a:cxnLst/>
              <a:rect l="l" t="t" r="r" b="b"/>
              <a:pathLst>
                <a:path w="1111250" h="1390650">
                  <a:moveTo>
                    <a:pt x="1072070" y="1390637"/>
                  </a:moveTo>
                  <a:lnTo>
                    <a:pt x="39166" y="1390637"/>
                  </a:lnTo>
                  <a:lnTo>
                    <a:pt x="23922" y="1387558"/>
                  </a:lnTo>
                  <a:lnTo>
                    <a:pt x="11472" y="1379164"/>
                  </a:lnTo>
                  <a:lnTo>
                    <a:pt x="3078" y="1366714"/>
                  </a:lnTo>
                  <a:lnTo>
                    <a:pt x="0" y="1351470"/>
                  </a:lnTo>
                  <a:lnTo>
                    <a:pt x="0" y="39166"/>
                  </a:lnTo>
                  <a:lnTo>
                    <a:pt x="3078" y="23922"/>
                  </a:lnTo>
                  <a:lnTo>
                    <a:pt x="11472" y="11472"/>
                  </a:lnTo>
                  <a:lnTo>
                    <a:pt x="23922" y="3078"/>
                  </a:lnTo>
                  <a:lnTo>
                    <a:pt x="39166" y="0"/>
                  </a:lnTo>
                  <a:lnTo>
                    <a:pt x="1072070" y="0"/>
                  </a:lnTo>
                  <a:lnTo>
                    <a:pt x="1087314" y="3078"/>
                  </a:lnTo>
                  <a:lnTo>
                    <a:pt x="1099764" y="11472"/>
                  </a:lnTo>
                  <a:lnTo>
                    <a:pt x="1108158" y="23922"/>
                  </a:lnTo>
                  <a:lnTo>
                    <a:pt x="1111237" y="39166"/>
                  </a:lnTo>
                  <a:lnTo>
                    <a:pt x="1111237" y="1351470"/>
                  </a:lnTo>
                  <a:lnTo>
                    <a:pt x="1108158" y="1366714"/>
                  </a:lnTo>
                  <a:lnTo>
                    <a:pt x="1099764" y="1379164"/>
                  </a:lnTo>
                  <a:lnTo>
                    <a:pt x="1087314" y="1387558"/>
                  </a:lnTo>
                  <a:lnTo>
                    <a:pt x="1072070" y="1390637"/>
                  </a:lnTo>
                  <a:close/>
                </a:path>
              </a:pathLst>
            </a:custGeom>
            <a:ln w="12700">
              <a:solidFill>
                <a:srgbClr val="BA9977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2" name="object 12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2562453" y="4012057"/>
              <a:ext cx="925614" cy="1390624"/>
            </a:xfrm>
            <a:prstGeom prst="rect">
              <a:avLst/>
            </a:prstGeom>
          </p:spPr>
        </p:pic>
        <p:sp>
          <p:nvSpPr>
            <p:cNvPr id="13" name="object 13"/>
            <p:cNvSpPr/>
            <p:nvPr/>
          </p:nvSpPr>
          <p:spPr>
            <a:xfrm>
              <a:off x="2562452" y="4012045"/>
              <a:ext cx="925830" cy="1390650"/>
            </a:xfrm>
            <a:custGeom>
              <a:avLst/>
              <a:gdLst/>
              <a:ahLst/>
              <a:cxnLst/>
              <a:rect l="l" t="t" r="r" b="b"/>
              <a:pathLst>
                <a:path w="925829" h="1390650">
                  <a:moveTo>
                    <a:pt x="886460" y="1390637"/>
                  </a:moveTo>
                  <a:lnTo>
                    <a:pt x="39166" y="1390637"/>
                  </a:lnTo>
                  <a:lnTo>
                    <a:pt x="23922" y="1387558"/>
                  </a:lnTo>
                  <a:lnTo>
                    <a:pt x="11472" y="1379164"/>
                  </a:lnTo>
                  <a:lnTo>
                    <a:pt x="3078" y="1366714"/>
                  </a:lnTo>
                  <a:lnTo>
                    <a:pt x="0" y="1351470"/>
                  </a:lnTo>
                  <a:lnTo>
                    <a:pt x="0" y="39166"/>
                  </a:lnTo>
                  <a:lnTo>
                    <a:pt x="3078" y="23922"/>
                  </a:lnTo>
                  <a:lnTo>
                    <a:pt x="11472" y="11472"/>
                  </a:lnTo>
                  <a:lnTo>
                    <a:pt x="23922" y="3078"/>
                  </a:lnTo>
                  <a:lnTo>
                    <a:pt x="39166" y="0"/>
                  </a:lnTo>
                  <a:lnTo>
                    <a:pt x="886460" y="0"/>
                  </a:lnTo>
                  <a:lnTo>
                    <a:pt x="901704" y="3078"/>
                  </a:lnTo>
                  <a:lnTo>
                    <a:pt x="914153" y="11472"/>
                  </a:lnTo>
                  <a:lnTo>
                    <a:pt x="922548" y="23922"/>
                  </a:lnTo>
                  <a:lnTo>
                    <a:pt x="925626" y="39166"/>
                  </a:lnTo>
                  <a:lnTo>
                    <a:pt x="925626" y="1351470"/>
                  </a:lnTo>
                  <a:lnTo>
                    <a:pt x="922548" y="1366714"/>
                  </a:lnTo>
                  <a:lnTo>
                    <a:pt x="914153" y="1379164"/>
                  </a:lnTo>
                  <a:lnTo>
                    <a:pt x="901704" y="1387558"/>
                  </a:lnTo>
                  <a:lnTo>
                    <a:pt x="886460" y="1390637"/>
                  </a:lnTo>
                  <a:close/>
                </a:path>
              </a:pathLst>
            </a:custGeom>
            <a:ln w="12700">
              <a:solidFill>
                <a:srgbClr val="BA9977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4" name="object 14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2238641" y="2955366"/>
              <a:ext cx="1573237" cy="471754"/>
            </a:xfrm>
            <a:prstGeom prst="rect">
              <a:avLst/>
            </a:prstGeom>
          </p:spPr>
        </p:pic>
        <p:pic>
          <p:nvPicPr>
            <p:cNvPr id="15" name="object 15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1086446" y="2001710"/>
              <a:ext cx="963282" cy="1607362"/>
            </a:xfrm>
            <a:prstGeom prst="rect">
              <a:avLst/>
            </a:prstGeom>
          </p:spPr>
        </p:pic>
        <p:pic>
          <p:nvPicPr>
            <p:cNvPr id="16" name="object 16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3846144" y="4012057"/>
              <a:ext cx="966838" cy="1390624"/>
            </a:xfrm>
            <a:prstGeom prst="rect">
              <a:avLst/>
            </a:prstGeom>
          </p:spPr>
        </p:pic>
        <p:pic>
          <p:nvPicPr>
            <p:cNvPr id="17" name="object 17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3958247" y="2354761"/>
              <a:ext cx="854735" cy="1270631"/>
            </a:xfrm>
            <a:prstGeom prst="rect">
              <a:avLst/>
            </a:prstGeom>
          </p:spPr>
        </p:pic>
        <p:sp>
          <p:nvSpPr>
            <p:cNvPr id="18" name="object 18"/>
            <p:cNvSpPr/>
            <p:nvPr/>
          </p:nvSpPr>
          <p:spPr>
            <a:xfrm>
              <a:off x="3846156" y="4012045"/>
              <a:ext cx="967105" cy="1390650"/>
            </a:xfrm>
            <a:custGeom>
              <a:avLst/>
              <a:gdLst/>
              <a:ahLst/>
              <a:cxnLst/>
              <a:rect l="l" t="t" r="r" b="b"/>
              <a:pathLst>
                <a:path w="967104" h="1390650">
                  <a:moveTo>
                    <a:pt x="926795" y="1390637"/>
                  </a:moveTo>
                  <a:lnTo>
                    <a:pt x="40017" y="1390637"/>
                  </a:lnTo>
                  <a:lnTo>
                    <a:pt x="24442" y="1387491"/>
                  </a:lnTo>
                  <a:lnTo>
                    <a:pt x="11722" y="1378913"/>
                  </a:lnTo>
                  <a:lnTo>
                    <a:pt x="3145" y="1366189"/>
                  </a:lnTo>
                  <a:lnTo>
                    <a:pt x="0" y="1350606"/>
                  </a:lnTo>
                  <a:lnTo>
                    <a:pt x="0" y="40030"/>
                  </a:lnTo>
                  <a:lnTo>
                    <a:pt x="3145" y="24447"/>
                  </a:lnTo>
                  <a:lnTo>
                    <a:pt x="11722" y="11723"/>
                  </a:lnTo>
                  <a:lnTo>
                    <a:pt x="24442" y="3145"/>
                  </a:lnTo>
                  <a:lnTo>
                    <a:pt x="40017" y="0"/>
                  </a:lnTo>
                  <a:lnTo>
                    <a:pt x="926795" y="0"/>
                  </a:lnTo>
                  <a:lnTo>
                    <a:pt x="942377" y="3145"/>
                  </a:lnTo>
                  <a:lnTo>
                    <a:pt x="955101" y="11723"/>
                  </a:lnTo>
                  <a:lnTo>
                    <a:pt x="963680" y="24447"/>
                  </a:lnTo>
                  <a:lnTo>
                    <a:pt x="966825" y="40030"/>
                  </a:lnTo>
                  <a:lnTo>
                    <a:pt x="966825" y="1350606"/>
                  </a:lnTo>
                  <a:lnTo>
                    <a:pt x="963680" y="1366189"/>
                  </a:lnTo>
                  <a:lnTo>
                    <a:pt x="955101" y="1378913"/>
                  </a:lnTo>
                  <a:lnTo>
                    <a:pt x="942377" y="1387491"/>
                  </a:lnTo>
                  <a:lnTo>
                    <a:pt x="926795" y="1390637"/>
                  </a:lnTo>
                  <a:close/>
                </a:path>
              </a:pathLst>
            </a:custGeom>
            <a:ln w="12700">
              <a:solidFill>
                <a:srgbClr val="BA9977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9" name="object 19"/>
            <p:cNvSpPr/>
            <p:nvPr/>
          </p:nvSpPr>
          <p:spPr>
            <a:xfrm>
              <a:off x="1086453" y="2001712"/>
              <a:ext cx="963294" cy="1607820"/>
            </a:xfrm>
            <a:custGeom>
              <a:avLst/>
              <a:gdLst/>
              <a:ahLst/>
              <a:cxnLst/>
              <a:rect l="l" t="t" r="r" b="b"/>
              <a:pathLst>
                <a:path w="963294" h="1607820">
                  <a:moveTo>
                    <a:pt x="920330" y="1607362"/>
                  </a:moveTo>
                  <a:lnTo>
                    <a:pt x="42951" y="1607362"/>
                  </a:lnTo>
                  <a:lnTo>
                    <a:pt x="26231" y="1603987"/>
                  </a:lnTo>
                  <a:lnTo>
                    <a:pt x="12579" y="1594783"/>
                  </a:lnTo>
                  <a:lnTo>
                    <a:pt x="3375" y="1581130"/>
                  </a:lnTo>
                  <a:lnTo>
                    <a:pt x="0" y="1564411"/>
                  </a:lnTo>
                  <a:lnTo>
                    <a:pt x="0" y="42964"/>
                  </a:lnTo>
                  <a:lnTo>
                    <a:pt x="3375" y="26242"/>
                  </a:lnTo>
                  <a:lnTo>
                    <a:pt x="12579" y="12585"/>
                  </a:lnTo>
                  <a:lnTo>
                    <a:pt x="26231" y="3377"/>
                  </a:lnTo>
                  <a:lnTo>
                    <a:pt x="42951" y="0"/>
                  </a:lnTo>
                  <a:lnTo>
                    <a:pt x="920330" y="0"/>
                  </a:lnTo>
                  <a:lnTo>
                    <a:pt x="937050" y="3377"/>
                  </a:lnTo>
                  <a:lnTo>
                    <a:pt x="950702" y="12585"/>
                  </a:lnTo>
                  <a:lnTo>
                    <a:pt x="959907" y="26242"/>
                  </a:lnTo>
                  <a:lnTo>
                    <a:pt x="963282" y="42964"/>
                  </a:lnTo>
                  <a:lnTo>
                    <a:pt x="963282" y="1564411"/>
                  </a:lnTo>
                  <a:lnTo>
                    <a:pt x="959907" y="1581130"/>
                  </a:lnTo>
                  <a:lnTo>
                    <a:pt x="950702" y="1594783"/>
                  </a:lnTo>
                  <a:lnTo>
                    <a:pt x="937050" y="1603987"/>
                  </a:lnTo>
                  <a:lnTo>
                    <a:pt x="920330" y="1607362"/>
                  </a:lnTo>
                  <a:close/>
                </a:path>
              </a:pathLst>
            </a:custGeom>
            <a:ln w="12699">
              <a:solidFill>
                <a:srgbClr val="BA9977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0" name="object 20"/>
            <p:cNvSpPr/>
            <p:nvPr/>
          </p:nvSpPr>
          <p:spPr>
            <a:xfrm>
              <a:off x="3958249" y="2354759"/>
              <a:ext cx="855344" cy="1270635"/>
            </a:xfrm>
            <a:custGeom>
              <a:avLst/>
              <a:gdLst/>
              <a:ahLst/>
              <a:cxnLst/>
              <a:rect l="l" t="t" r="r" b="b"/>
              <a:pathLst>
                <a:path w="855345" h="1270635">
                  <a:moveTo>
                    <a:pt x="834529" y="1083525"/>
                  </a:moveTo>
                  <a:lnTo>
                    <a:pt x="442747" y="1267206"/>
                  </a:lnTo>
                  <a:lnTo>
                    <a:pt x="435201" y="1269777"/>
                  </a:lnTo>
                  <a:lnTo>
                    <a:pt x="427366" y="1270635"/>
                  </a:lnTo>
                  <a:lnTo>
                    <a:pt x="419528" y="1269777"/>
                  </a:lnTo>
                  <a:lnTo>
                    <a:pt x="20193" y="1083525"/>
                  </a:lnTo>
                  <a:lnTo>
                    <a:pt x="0" y="1051750"/>
                  </a:lnTo>
                  <a:lnTo>
                    <a:pt x="0" y="35102"/>
                  </a:lnTo>
                  <a:lnTo>
                    <a:pt x="2757" y="21441"/>
                  </a:lnTo>
                  <a:lnTo>
                    <a:pt x="10277" y="10283"/>
                  </a:lnTo>
                  <a:lnTo>
                    <a:pt x="21431" y="2759"/>
                  </a:lnTo>
                  <a:lnTo>
                    <a:pt x="35090" y="0"/>
                  </a:lnTo>
                  <a:lnTo>
                    <a:pt x="819632" y="0"/>
                  </a:lnTo>
                  <a:lnTo>
                    <a:pt x="833291" y="2759"/>
                  </a:lnTo>
                  <a:lnTo>
                    <a:pt x="844445" y="10283"/>
                  </a:lnTo>
                  <a:lnTo>
                    <a:pt x="851965" y="21441"/>
                  </a:lnTo>
                  <a:lnTo>
                    <a:pt x="854722" y="35102"/>
                  </a:lnTo>
                  <a:lnTo>
                    <a:pt x="854722" y="1051750"/>
                  </a:lnTo>
                  <a:lnTo>
                    <a:pt x="853301" y="1061646"/>
                  </a:lnTo>
                  <a:lnTo>
                    <a:pt x="849250" y="1070576"/>
                  </a:lnTo>
                  <a:lnTo>
                    <a:pt x="842887" y="1078037"/>
                  </a:lnTo>
                  <a:lnTo>
                    <a:pt x="834529" y="1083525"/>
                  </a:lnTo>
                  <a:close/>
                </a:path>
              </a:pathLst>
            </a:custGeom>
            <a:ln w="12700">
              <a:solidFill>
                <a:srgbClr val="BA9977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21" name="object 21"/>
            <p:cNvPicPr/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2238641" y="2354763"/>
              <a:ext cx="1573237" cy="404057"/>
            </a:xfrm>
            <a:prstGeom prst="rect">
              <a:avLst/>
            </a:prstGeom>
          </p:spPr>
        </p:pic>
        <p:sp>
          <p:nvSpPr>
            <p:cNvPr id="22" name="object 22"/>
            <p:cNvSpPr/>
            <p:nvPr/>
          </p:nvSpPr>
          <p:spPr>
            <a:xfrm>
              <a:off x="2238640" y="2354760"/>
              <a:ext cx="1573530" cy="404495"/>
            </a:xfrm>
            <a:custGeom>
              <a:avLst/>
              <a:gdLst/>
              <a:ahLst/>
              <a:cxnLst/>
              <a:rect l="l" t="t" r="r" b="b"/>
              <a:pathLst>
                <a:path w="1573529" h="404494">
                  <a:moveTo>
                    <a:pt x="1534083" y="404063"/>
                  </a:moveTo>
                  <a:lnTo>
                    <a:pt x="39166" y="404063"/>
                  </a:lnTo>
                  <a:lnTo>
                    <a:pt x="23922" y="400984"/>
                  </a:lnTo>
                  <a:lnTo>
                    <a:pt x="11472" y="392590"/>
                  </a:lnTo>
                  <a:lnTo>
                    <a:pt x="3078" y="380140"/>
                  </a:lnTo>
                  <a:lnTo>
                    <a:pt x="0" y="364896"/>
                  </a:lnTo>
                  <a:lnTo>
                    <a:pt x="0" y="39166"/>
                  </a:lnTo>
                  <a:lnTo>
                    <a:pt x="3078" y="23922"/>
                  </a:lnTo>
                  <a:lnTo>
                    <a:pt x="11472" y="11472"/>
                  </a:lnTo>
                  <a:lnTo>
                    <a:pt x="23922" y="3078"/>
                  </a:lnTo>
                  <a:lnTo>
                    <a:pt x="39166" y="0"/>
                  </a:lnTo>
                  <a:lnTo>
                    <a:pt x="1534083" y="0"/>
                  </a:lnTo>
                  <a:lnTo>
                    <a:pt x="1549327" y="3078"/>
                  </a:lnTo>
                  <a:lnTo>
                    <a:pt x="1561777" y="11472"/>
                  </a:lnTo>
                  <a:lnTo>
                    <a:pt x="1570172" y="23922"/>
                  </a:lnTo>
                  <a:lnTo>
                    <a:pt x="1573250" y="39166"/>
                  </a:lnTo>
                  <a:lnTo>
                    <a:pt x="1573250" y="364896"/>
                  </a:lnTo>
                  <a:lnTo>
                    <a:pt x="1570172" y="380140"/>
                  </a:lnTo>
                  <a:lnTo>
                    <a:pt x="1561777" y="392590"/>
                  </a:lnTo>
                  <a:lnTo>
                    <a:pt x="1549327" y="400984"/>
                  </a:lnTo>
                  <a:lnTo>
                    <a:pt x="1534083" y="404063"/>
                  </a:lnTo>
                  <a:close/>
                </a:path>
              </a:pathLst>
            </a:custGeom>
            <a:ln w="12700">
              <a:solidFill>
                <a:srgbClr val="BA9977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3" name="object 23"/>
            <p:cNvSpPr/>
            <p:nvPr/>
          </p:nvSpPr>
          <p:spPr>
            <a:xfrm>
              <a:off x="2238640" y="2955362"/>
              <a:ext cx="1573530" cy="471805"/>
            </a:xfrm>
            <a:custGeom>
              <a:avLst/>
              <a:gdLst/>
              <a:ahLst/>
              <a:cxnLst/>
              <a:rect l="l" t="t" r="r" b="b"/>
              <a:pathLst>
                <a:path w="1573529" h="471804">
                  <a:moveTo>
                    <a:pt x="1534083" y="471766"/>
                  </a:moveTo>
                  <a:lnTo>
                    <a:pt x="39166" y="471766"/>
                  </a:lnTo>
                  <a:lnTo>
                    <a:pt x="23922" y="468688"/>
                  </a:lnTo>
                  <a:lnTo>
                    <a:pt x="11472" y="460294"/>
                  </a:lnTo>
                  <a:lnTo>
                    <a:pt x="3078" y="447844"/>
                  </a:lnTo>
                  <a:lnTo>
                    <a:pt x="0" y="432600"/>
                  </a:lnTo>
                  <a:lnTo>
                    <a:pt x="0" y="39166"/>
                  </a:lnTo>
                  <a:lnTo>
                    <a:pt x="3078" y="23922"/>
                  </a:lnTo>
                  <a:lnTo>
                    <a:pt x="11472" y="11472"/>
                  </a:lnTo>
                  <a:lnTo>
                    <a:pt x="23922" y="3078"/>
                  </a:lnTo>
                  <a:lnTo>
                    <a:pt x="39166" y="0"/>
                  </a:lnTo>
                  <a:lnTo>
                    <a:pt x="1534083" y="0"/>
                  </a:lnTo>
                  <a:lnTo>
                    <a:pt x="1549327" y="3078"/>
                  </a:lnTo>
                  <a:lnTo>
                    <a:pt x="1561777" y="11472"/>
                  </a:lnTo>
                  <a:lnTo>
                    <a:pt x="1570172" y="23922"/>
                  </a:lnTo>
                  <a:lnTo>
                    <a:pt x="1573250" y="39166"/>
                  </a:lnTo>
                  <a:lnTo>
                    <a:pt x="1573250" y="432600"/>
                  </a:lnTo>
                  <a:lnTo>
                    <a:pt x="1570172" y="447844"/>
                  </a:lnTo>
                  <a:lnTo>
                    <a:pt x="1561777" y="460294"/>
                  </a:lnTo>
                  <a:lnTo>
                    <a:pt x="1549327" y="468688"/>
                  </a:lnTo>
                  <a:lnTo>
                    <a:pt x="1534083" y="471766"/>
                  </a:lnTo>
                  <a:close/>
                </a:path>
              </a:pathLst>
            </a:custGeom>
            <a:ln w="12700">
              <a:solidFill>
                <a:srgbClr val="BA9977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4" name="object 24"/>
            <p:cNvSpPr/>
            <p:nvPr/>
          </p:nvSpPr>
          <p:spPr>
            <a:xfrm>
              <a:off x="5073215" y="1832825"/>
              <a:ext cx="6033135" cy="3560445"/>
            </a:xfrm>
            <a:custGeom>
              <a:avLst/>
              <a:gdLst/>
              <a:ahLst/>
              <a:cxnLst/>
              <a:rect l="l" t="t" r="r" b="b"/>
              <a:pathLst>
                <a:path w="6033134" h="3560445">
                  <a:moveTo>
                    <a:pt x="5113362" y="372567"/>
                  </a:moveTo>
                  <a:lnTo>
                    <a:pt x="5076412" y="333645"/>
                  </a:lnTo>
                  <a:lnTo>
                    <a:pt x="5039272" y="294942"/>
                  </a:lnTo>
                  <a:lnTo>
                    <a:pt x="5001943" y="256456"/>
                  </a:lnTo>
                  <a:lnTo>
                    <a:pt x="4964429" y="218188"/>
                  </a:lnTo>
                  <a:lnTo>
                    <a:pt x="4926729" y="180137"/>
                  </a:lnTo>
                  <a:lnTo>
                    <a:pt x="4888845" y="142302"/>
                  </a:lnTo>
                  <a:lnTo>
                    <a:pt x="4850779" y="104682"/>
                  </a:lnTo>
                  <a:lnTo>
                    <a:pt x="4812533" y="67277"/>
                  </a:lnTo>
                  <a:lnTo>
                    <a:pt x="4774107" y="30086"/>
                  </a:lnTo>
                  <a:lnTo>
                    <a:pt x="4739597" y="7785"/>
                  </a:lnTo>
                  <a:lnTo>
                    <a:pt x="4699228" y="0"/>
                  </a:lnTo>
                  <a:lnTo>
                    <a:pt x="0" y="0"/>
                  </a:lnTo>
                  <a:lnTo>
                    <a:pt x="0" y="3559848"/>
                  </a:lnTo>
                  <a:lnTo>
                    <a:pt x="5924689" y="3559848"/>
                  </a:lnTo>
                  <a:lnTo>
                    <a:pt x="5966793" y="3551348"/>
                  </a:lnTo>
                  <a:lnTo>
                    <a:pt x="6001175" y="3528167"/>
                  </a:lnTo>
                  <a:lnTo>
                    <a:pt x="6024355" y="3493786"/>
                  </a:lnTo>
                  <a:lnTo>
                    <a:pt x="6032855" y="3451682"/>
                  </a:lnTo>
                  <a:lnTo>
                    <a:pt x="6032855" y="1498968"/>
                  </a:lnTo>
                  <a:lnTo>
                    <a:pt x="6004017" y="1458113"/>
                  </a:lnTo>
                  <a:lnTo>
                    <a:pt x="5974969" y="1417396"/>
                  </a:lnTo>
                  <a:lnTo>
                    <a:pt x="5945714" y="1376817"/>
                  </a:lnTo>
                  <a:lnTo>
                    <a:pt x="5916250" y="1336378"/>
                  </a:lnTo>
                  <a:lnTo>
                    <a:pt x="5886579" y="1296078"/>
                  </a:lnTo>
                  <a:lnTo>
                    <a:pt x="5856701" y="1255918"/>
                  </a:lnTo>
                  <a:lnTo>
                    <a:pt x="5826616" y="1215900"/>
                  </a:lnTo>
                  <a:lnTo>
                    <a:pt x="5796326" y="1176023"/>
                  </a:lnTo>
                  <a:lnTo>
                    <a:pt x="5765829" y="1136289"/>
                  </a:lnTo>
                  <a:lnTo>
                    <a:pt x="5735127" y="1096698"/>
                  </a:lnTo>
                  <a:lnTo>
                    <a:pt x="5704221" y="1057250"/>
                  </a:lnTo>
                  <a:lnTo>
                    <a:pt x="5673109" y="1017948"/>
                  </a:lnTo>
                  <a:lnTo>
                    <a:pt x="5641794" y="978790"/>
                  </a:lnTo>
                  <a:lnTo>
                    <a:pt x="5610276" y="939778"/>
                  </a:lnTo>
                  <a:lnTo>
                    <a:pt x="5578554" y="900913"/>
                  </a:lnTo>
                  <a:lnTo>
                    <a:pt x="5546629" y="862195"/>
                  </a:lnTo>
                  <a:lnTo>
                    <a:pt x="5514502" y="823625"/>
                  </a:lnTo>
                  <a:lnTo>
                    <a:pt x="5482174" y="785203"/>
                  </a:lnTo>
                  <a:lnTo>
                    <a:pt x="5449644" y="746931"/>
                  </a:lnTo>
                  <a:lnTo>
                    <a:pt x="5416913" y="708809"/>
                  </a:lnTo>
                  <a:lnTo>
                    <a:pt x="5383981" y="670837"/>
                  </a:lnTo>
                  <a:lnTo>
                    <a:pt x="5350850" y="633016"/>
                  </a:lnTo>
                  <a:lnTo>
                    <a:pt x="5317518" y="595348"/>
                  </a:lnTo>
                  <a:lnTo>
                    <a:pt x="5283988" y="557832"/>
                  </a:lnTo>
                  <a:lnTo>
                    <a:pt x="5250259" y="520470"/>
                  </a:lnTo>
                  <a:lnTo>
                    <a:pt x="5216331" y="483261"/>
                  </a:lnTo>
                  <a:lnTo>
                    <a:pt x="5182205" y="446207"/>
                  </a:lnTo>
                  <a:lnTo>
                    <a:pt x="5147882" y="409309"/>
                  </a:lnTo>
                  <a:lnTo>
                    <a:pt x="5113362" y="372567"/>
                  </a:lnTo>
                  <a:close/>
                </a:path>
              </a:pathLst>
            </a:custGeom>
            <a:ln w="12700">
              <a:solidFill>
                <a:srgbClr val="BA9977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25" name="object 25"/>
          <p:cNvSpPr txBox="1"/>
          <p:nvPr/>
        </p:nvSpPr>
        <p:spPr>
          <a:xfrm>
            <a:off x="5017939" y="5437596"/>
            <a:ext cx="64960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b="1" spc="-20" dirty="0">
                <a:solidFill>
                  <a:srgbClr val="BA9977"/>
                </a:solidFill>
                <a:latin typeface="Poppins SemiBold"/>
                <a:cs typeface="Poppins SemiBold"/>
              </a:rPr>
              <a:t>GOLD</a:t>
            </a:r>
            <a:endParaRPr sz="1800">
              <a:latin typeface="Poppins SemiBold"/>
              <a:cs typeface="Poppins SemiBold"/>
            </a:endParaRPr>
          </a:p>
        </p:txBody>
      </p:sp>
      <p:sp>
        <p:nvSpPr>
          <p:cNvPr id="26" name="object 26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545"/>
              </a:lnSpc>
            </a:pPr>
            <a:r>
              <a:rPr dirty="0"/>
              <a:t>TROJAN</a:t>
            </a:r>
            <a:r>
              <a:rPr spc="-20" dirty="0"/>
              <a:t> </a:t>
            </a:r>
            <a:r>
              <a:rPr dirty="0"/>
              <a:t>CONSTRUCTION</a:t>
            </a:r>
            <a:r>
              <a:rPr spc="-20" dirty="0"/>
              <a:t> </a:t>
            </a:r>
            <a:r>
              <a:rPr dirty="0"/>
              <a:t>HOLDING</a:t>
            </a:r>
            <a:r>
              <a:rPr spc="145" dirty="0"/>
              <a:t> </a:t>
            </a:r>
            <a:r>
              <a:rPr sz="2175" b="0" baseline="-7662" dirty="0">
                <a:solidFill>
                  <a:srgbClr val="232D69"/>
                </a:solidFill>
                <a:latin typeface="Poppins Light"/>
                <a:cs typeface="Poppins Light"/>
              </a:rPr>
              <a:t>I</a:t>
            </a:r>
            <a:r>
              <a:rPr sz="2175" b="0" spc="52" baseline="-7662" dirty="0">
                <a:solidFill>
                  <a:srgbClr val="232D69"/>
                </a:solidFill>
                <a:latin typeface="Poppins Light"/>
                <a:cs typeface="Poppins Light"/>
              </a:rPr>
              <a:t> </a:t>
            </a:r>
            <a:fld id="{81D60167-4931-47E6-BA6A-407CBD079E47}" type="slidenum">
              <a:rPr sz="900" spc="-25" dirty="0">
                <a:solidFill>
                  <a:srgbClr val="232D69"/>
                </a:solidFill>
                <a:latin typeface="Poppins SemiBold"/>
                <a:cs typeface="Poppins SemiBold"/>
              </a:rPr>
              <a:t>29</a:t>
            </a:fld>
            <a:endParaRPr sz="900">
              <a:latin typeface="Poppins SemiBold"/>
              <a:cs typeface="Poppins SemiBold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8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5073205" y="-4762"/>
            <a:ext cx="7116445" cy="6510020"/>
            <a:chOff x="5073205" y="-4762"/>
            <a:chExt cx="7116445" cy="6510020"/>
          </a:xfrm>
        </p:grpSpPr>
        <p:sp>
          <p:nvSpPr>
            <p:cNvPr id="3" name="object 3"/>
            <p:cNvSpPr/>
            <p:nvPr/>
          </p:nvSpPr>
          <p:spPr>
            <a:xfrm>
              <a:off x="7924255" y="-2"/>
              <a:ext cx="4265295" cy="4448810"/>
            </a:xfrm>
            <a:custGeom>
              <a:avLst/>
              <a:gdLst/>
              <a:ahLst/>
              <a:cxnLst/>
              <a:rect l="l" t="t" r="r" b="b"/>
              <a:pathLst>
                <a:path w="4265295" h="4448810">
                  <a:moveTo>
                    <a:pt x="4265002" y="0"/>
                  </a:moveTo>
                  <a:lnTo>
                    <a:pt x="0" y="0"/>
                  </a:lnTo>
                  <a:lnTo>
                    <a:pt x="86943" y="48528"/>
                  </a:lnTo>
                  <a:lnTo>
                    <a:pt x="173507" y="97953"/>
                  </a:lnTo>
                  <a:lnTo>
                    <a:pt x="259686" y="148274"/>
                  </a:lnTo>
                  <a:lnTo>
                    <a:pt x="345471" y="199490"/>
                  </a:lnTo>
                  <a:lnTo>
                    <a:pt x="430857" y="251602"/>
                  </a:lnTo>
                  <a:lnTo>
                    <a:pt x="515837" y="304610"/>
                  </a:lnTo>
                  <a:lnTo>
                    <a:pt x="600403" y="358512"/>
                  </a:lnTo>
                  <a:lnTo>
                    <a:pt x="684548" y="413310"/>
                  </a:lnTo>
                  <a:lnTo>
                    <a:pt x="768266" y="469003"/>
                  </a:lnTo>
                  <a:lnTo>
                    <a:pt x="851551" y="525590"/>
                  </a:lnTo>
                  <a:lnTo>
                    <a:pt x="934394" y="583073"/>
                  </a:lnTo>
                  <a:lnTo>
                    <a:pt x="1016789" y="641449"/>
                  </a:lnTo>
                  <a:lnTo>
                    <a:pt x="1098729" y="700721"/>
                  </a:lnTo>
                  <a:lnTo>
                    <a:pt x="1180208" y="760887"/>
                  </a:lnTo>
                  <a:lnTo>
                    <a:pt x="1261217" y="821947"/>
                  </a:lnTo>
                  <a:lnTo>
                    <a:pt x="1341752" y="883901"/>
                  </a:lnTo>
                  <a:lnTo>
                    <a:pt x="1421804" y="946749"/>
                  </a:lnTo>
                  <a:lnTo>
                    <a:pt x="1501366" y="1010491"/>
                  </a:lnTo>
                  <a:lnTo>
                    <a:pt x="1580432" y="1075127"/>
                  </a:lnTo>
                  <a:lnTo>
                    <a:pt x="1658995" y="1140656"/>
                  </a:lnTo>
                  <a:lnTo>
                    <a:pt x="1737048" y="1207079"/>
                  </a:lnTo>
                  <a:lnTo>
                    <a:pt x="1814584" y="1274395"/>
                  </a:lnTo>
                  <a:lnTo>
                    <a:pt x="1853156" y="1308388"/>
                  </a:lnTo>
                  <a:lnTo>
                    <a:pt x="1891596" y="1342604"/>
                  </a:lnTo>
                  <a:lnTo>
                    <a:pt x="1929904" y="1377044"/>
                  </a:lnTo>
                  <a:lnTo>
                    <a:pt x="1968078" y="1411707"/>
                  </a:lnTo>
                  <a:lnTo>
                    <a:pt x="2006117" y="1446593"/>
                  </a:lnTo>
                  <a:lnTo>
                    <a:pt x="2044021" y="1481702"/>
                  </a:lnTo>
                  <a:lnTo>
                    <a:pt x="2081789" y="1517035"/>
                  </a:lnTo>
                  <a:lnTo>
                    <a:pt x="2119421" y="1552590"/>
                  </a:lnTo>
                  <a:lnTo>
                    <a:pt x="2156914" y="1588369"/>
                  </a:lnTo>
                  <a:lnTo>
                    <a:pt x="2194268" y="1624371"/>
                  </a:lnTo>
                  <a:lnTo>
                    <a:pt x="2231483" y="1660596"/>
                  </a:lnTo>
                  <a:lnTo>
                    <a:pt x="2268558" y="1697045"/>
                  </a:lnTo>
                  <a:lnTo>
                    <a:pt x="2305491" y="1733716"/>
                  </a:lnTo>
                  <a:lnTo>
                    <a:pt x="2342282" y="1770610"/>
                  </a:lnTo>
                  <a:lnTo>
                    <a:pt x="2378930" y="1807728"/>
                  </a:lnTo>
                  <a:lnTo>
                    <a:pt x="2415434" y="1845068"/>
                  </a:lnTo>
                  <a:lnTo>
                    <a:pt x="2451793" y="1882632"/>
                  </a:lnTo>
                  <a:lnTo>
                    <a:pt x="2488007" y="1920419"/>
                  </a:lnTo>
                  <a:lnTo>
                    <a:pt x="2524074" y="1958428"/>
                  </a:lnTo>
                  <a:lnTo>
                    <a:pt x="2559846" y="1996502"/>
                  </a:lnTo>
                  <a:lnTo>
                    <a:pt x="2595388" y="2034709"/>
                  </a:lnTo>
                  <a:lnTo>
                    <a:pt x="2630701" y="2073047"/>
                  </a:lnTo>
                  <a:lnTo>
                    <a:pt x="2665784" y="2111516"/>
                  </a:lnTo>
                  <a:lnTo>
                    <a:pt x="2700638" y="2150116"/>
                  </a:lnTo>
                  <a:lnTo>
                    <a:pt x="2735261" y="2188844"/>
                  </a:lnTo>
                  <a:lnTo>
                    <a:pt x="2769656" y="2227701"/>
                  </a:lnTo>
                  <a:lnTo>
                    <a:pt x="2803820" y="2266686"/>
                  </a:lnTo>
                  <a:lnTo>
                    <a:pt x="2837756" y="2305797"/>
                  </a:lnTo>
                  <a:lnTo>
                    <a:pt x="2871462" y="2345034"/>
                  </a:lnTo>
                  <a:lnTo>
                    <a:pt x="2904938" y="2384396"/>
                  </a:lnTo>
                  <a:lnTo>
                    <a:pt x="2938185" y="2423882"/>
                  </a:lnTo>
                  <a:lnTo>
                    <a:pt x="2971203" y="2463491"/>
                  </a:lnTo>
                  <a:lnTo>
                    <a:pt x="3003991" y="2503223"/>
                  </a:lnTo>
                  <a:lnTo>
                    <a:pt x="3068881" y="2583050"/>
                  </a:lnTo>
                  <a:lnTo>
                    <a:pt x="3132853" y="2663356"/>
                  </a:lnTo>
                  <a:lnTo>
                    <a:pt x="3195909" y="2744135"/>
                  </a:lnTo>
                  <a:lnTo>
                    <a:pt x="3258049" y="2825379"/>
                  </a:lnTo>
                  <a:lnTo>
                    <a:pt x="3319272" y="2907082"/>
                  </a:lnTo>
                  <a:lnTo>
                    <a:pt x="3379580" y="2989237"/>
                  </a:lnTo>
                  <a:lnTo>
                    <a:pt x="3438973" y="3071838"/>
                  </a:lnTo>
                  <a:lnTo>
                    <a:pt x="3497451" y="3154876"/>
                  </a:lnTo>
                  <a:lnTo>
                    <a:pt x="3555014" y="3238346"/>
                  </a:lnTo>
                  <a:lnTo>
                    <a:pt x="3611662" y="3322241"/>
                  </a:lnTo>
                  <a:lnTo>
                    <a:pt x="3667396" y="3406554"/>
                  </a:lnTo>
                  <a:lnTo>
                    <a:pt x="3722217" y="3491277"/>
                  </a:lnTo>
                  <a:lnTo>
                    <a:pt x="3776123" y="3576405"/>
                  </a:lnTo>
                  <a:lnTo>
                    <a:pt x="3829117" y="3661929"/>
                  </a:lnTo>
                  <a:lnTo>
                    <a:pt x="3881197" y="3747845"/>
                  </a:lnTo>
                  <a:lnTo>
                    <a:pt x="3932364" y="3834144"/>
                  </a:lnTo>
                  <a:lnTo>
                    <a:pt x="3982619" y="3920819"/>
                  </a:lnTo>
                  <a:lnTo>
                    <a:pt x="4031962" y="4007865"/>
                  </a:lnTo>
                  <a:lnTo>
                    <a:pt x="4080393" y="4095274"/>
                  </a:lnTo>
                  <a:lnTo>
                    <a:pt x="4127912" y="4183039"/>
                  </a:lnTo>
                  <a:lnTo>
                    <a:pt x="4174520" y="4271153"/>
                  </a:lnTo>
                  <a:lnTo>
                    <a:pt x="4220216" y="4359610"/>
                  </a:lnTo>
                  <a:lnTo>
                    <a:pt x="4265002" y="4448403"/>
                  </a:lnTo>
                  <a:lnTo>
                    <a:pt x="4265002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" name="object 4"/>
            <p:cNvSpPr/>
            <p:nvPr/>
          </p:nvSpPr>
          <p:spPr>
            <a:xfrm>
              <a:off x="10290934" y="603689"/>
              <a:ext cx="833119" cy="655320"/>
            </a:xfrm>
            <a:custGeom>
              <a:avLst/>
              <a:gdLst/>
              <a:ahLst/>
              <a:cxnLst/>
              <a:rect l="l" t="t" r="r" b="b"/>
              <a:pathLst>
                <a:path w="833120" h="655319">
                  <a:moveTo>
                    <a:pt x="415861" y="0"/>
                  </a:moveTo>
                  <a:lnTo>
                    <a:pt x="226415" y="297726"/>
                  </a:lnTo>
                  <a:lnTo>
                    <a:pt x="255041" y="342811"/>
                  </a:lnTo>
                  <a:lnTo>
                    <a:pt x="374777" y="297713"/>
                  </a:lnTo>
                  <a:lnTo>
                    <a:pt x="372973" y="292900"/>
                  </a:lnTo>
                  <a:lnTo>
                    <a:pt x="371944" y="287693"/>
                  </a:lnTo>
                  <a:lnTo>
                    <a:pt x="371944" y="282244"/>
                  </a:lnTo>
                  <a:lnTo>
                    <a:pt x="375395" y="265147"/>
                  </a:lnTo>
                  <a:lnTo>
                    <a:pt x="384806" y="251183"/>
                  </a:lnTo>
                  <a:lnTo>
                    <a:pt x="398766" y="241768"/>
                  </a:lnTo>
                  <a:lnTo>
                    <a:pt x="415861" y="238315"/>
                  </a:lnTo>
                  <a:lnTo>
                    <a:pt x="432947" y="241768"/>
                  </a:lnTo>
                  <a:lnTo>
                    <a:pt x="446898" y="251183"/>
                  </a:lnTo>
                  <a:lnTo>
                    <a:pt x="456304" y="265147"/>
                  </a:lnTo>
                  <a:lnTo>
                    <a:pt x="459752" y="282244"/>
                  </a:lnTo>
                  <a:lnTo>
                    <a:pt x="456304" y="299338"/>
                  </a:lnTo>
                  <a:lnTo>
                    <a:pt x="446898" y="313293"/>
                  </a:lnTo>
                  <a:lnTo>
                    <a:pt x="432947" y="322699"/>
                  </a:lnTo>
                  <a:lnTo>
                    <a:pt x="415861" y="326148"/>
                  </a:lnTo>
                  <a:lnTo>
                    <a:pt x="406383" y="325119"/>
                  </a:lnTo>
                  <a:lnTo>
                    <a:pt x="397633" y="322181"/>
                  </a:lnTo>
                  <a:lnTo>
                    <a:pt x="389822" y="317560"/>
                  </a:lnTo>
                  <a:lnTo>
                    <a:pt x="383159" y="311480"/>
                  </a:lnTo>
                  <a:lnTo>
                    <a:pt x="0" y="654126"/>
                  </a:lnTo>
                  <a:lnTo>
                    <a:pt x="41003" y="630266"/>
                  </a:lnTo>
                  <a:lnTo>
                    <a:pt x="83524" y="608850"/>
                  </a:lnTo>
                  <a:lnTo>
                    <a:pt x="127468" y="589975"/>
                  </a:lnTo>
                  <a:lnTo>
                    <a:pt x="172738" y="573737"/>
                  </a:lnTo>
                  <a:lnTo>
                    <a:pt x="219241" y="560233"/>
                  </a:lnTo>
                  <a:lnTo>
                    <a:pt x="266879" y="549561"/>
                  </a:lnTo>
                  <a:lnTo>
                    <a:pt x="315559" y="541819"/>
                  </a:lnTo>
                  <a:lnTo>
                    <a:pt x="365183" y="537102"/>
                  </a:lnTo>
                  <a:lnTo>
                    <a:pt x="415658" y="535508"/>
                  </a:lnTo>
                  <a:lnTo>
                    <a:pt x="466308" y="537113"/>
                  </a:lnTo>
                  <a:lnTo>
                    <a:pt x="516102" y="541862"/>
                  </a:lnTo>
                  <a:lnTo>
                    <a:pt x="564944" y="549659"/>
                  </a:lnTo>
                  <a:lnTo>
                    <a:pt x="612737" y="560404"/>
                  </a:lnTo>
                  <a:lnTo>
                    <a:pt x="659386" y="573999"/>
                  </a:lnTo>
                  <a:lnTo>
                    <a:pt x="704793" y="590347"/>
                  </a:lnTo>
                  <a:lnTo>
                    <a:pt x="748861" y="609350"/>
                  </a:lnTo>
                  <a:lnTo>
                    <a:pt x="791496" y="630909"/>
                  </a:lnTo>
                  <a:lnTo>
                    <a:pt x="832599" y="654926"/>
                  </a:lnTo>
                  <a:lnTo>
                    <a:pt x="415861" y="0"/>
                  </a:lnTo>
                  <a:close/>
                </a:path>
              </a:pathLst>
            </a:custGeom>
            <a:solidFill>
              <a:srgbClr val="232D6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" name="object 5"/>
            <p:cNvSpPr/>
            <p:nvPr/>
          </p:nvSpPr>
          <p:spPr>
            <a:xfrm>
              <a:off x="11070385" y="5"/>
              <a:ext cx="1119505" cy="4449445"/>
            </a:xfrm>
            <a:custGeom>
              <a:avLst/>
              <a:gdLst/>
              <a:ahLst/>
              <a:cxnLst/>
              <a:rect l="l" t="t" r="r" b="b"/>
              <a:pathLst>
                <a:path w="1119504" h="4449445">
                  <a:moveTo>
                    <a:pt x="381660" y="0"/>
                  </a:moveTo>
                  <a:lnTo>
                    <a:pt x="0" y="0"/>
                  </a:lnTo>
                  <a:lnTo>
                    <a:pt x="21284" y="44243"/>
                  </a:lnTo>
                  <a:lnTo>
                    <a:pt x="42296" y="88645"/>
                  </a:lnTo>
                  <a:lnTo>
                    <a:pt x="63036" y="133204"/>
                  </a:lnTo>
                  <a:lnTo>
                    <a:pt x="83502" y="177919"/>
                  </a:lnTo>
                  <a:lnTo>
                    <a:pt x="103693" y="222789"/>
                  </a:lnTo>
                  <a:lnTo>
                    <a:pt x="123607" y="267814"/>
                  </a:lnTo>
                  <a:lnTo>
                    <a:pt x="143245" y="312992"/>
                  </a:lnTo>
                  <a:lnTo>
                    <a:pt x="162604" y="358322"/>
                  </a:lnTo>
                  <a:lnTo>
                    <a:pt x="181683" y="403803"/>
                  </a:lnTo>
                  <a:lnTo>
                    <a:pt x="200482" y="449435"/>
                  </a:lnTo>
                  <a:lnTo>
                    <a:pt x="218999" y="495215"/>
                  </a:lnTo>
                  <a:lnTo>
                    <a:pt x="237233" y="541144"/>
                  </a:lnTo>
                  <a:lnTo>
                    <a:pt x="255183" y="587220"/>
                  </a:lnTo>
                  <a:lnTo>
                    <a:pt x="272847" y="633441"/>
                  </a:lnTo>
                  <a:lnTo>
                    <a:pt x="290225" y="679808"/>
                  </a:lnTo>
                  <a:lnTo>
                    <a:pt x="307316" y="726319"/>
                  </a:lnTo>
                  <a:lnTo>
                    <a:pt x="324117" y="772973"/>
                  </a:lnTo>
                  <a:lnTo>
                    <a:pt x="340629" y="819769"/>
                  </a:lnTo>
                  <a:lnTo>
                    <a:pt x="356850" y="866706"/>
                  </a:lnTo>
                  <a:lnTo>
                    <a:pt x="372779" y="913782"/>
                  </a:lnTo>
                  <a:lnTo>
                    <a:pt x="388414" y="960998"/>
                  </a:lnTo>
                  <a:lnTo>
                    <a:pt x="403756" y="1008352"/>
                  </a:lnTo>
                  <a:lnTo>
                    <a:pt x="418801" y="1055842"/>
                  </a:lnTo>
                  <a:lnTo>
                    <a:pt x="433550" y="1103469"/>
                  </a:lnTo>
                  <a:lnTo>
                    <a:pt x="448001" y="1151230"/>
                  </a:lnTo>
                  <a:lnTo>
                    <a:pt x="462153" y="1199125"/>
                  </a:lnTo>
                  <a:lnTo>
                    <a:pt x="476005" y="1247153"/>
                  </a:lnTo>
                  <a:lnTo>
                    <a:pt x="489555" y="1295313"/>
                  </a:lnTo>
                  <a:lnTo>
                    <a:pt x="502803" y="1343603"/>
                  </a:lnTo>
                  <a:lnTo>
                    <a:pt x="515748" y="1392024"/>
                  </a:lnTo>
                  <a:lnTo>
                    <a:pt x="528388" y="1440573"/>
                  </a:lnTo>
                  <a:lnTo>
                    <a:pt x="540722" y="1489250"/>
                  </a:lnTo>
                  <a:lnTo>
                    <a:pt x="552749" y="1538053"/>
                  </a:lnTo>
                  <a:lnTo>
                    <a:pt x="564468" y="1586982"/>
                  </a:lnTo>
                  <a:lnTo>
                    <a:pt x="575878" y="1636036"/>
                  </a:lnTo>
                  <a:lnTo>
                    <a:pt x="586977" y="1685214"/>
                  </a:lnTo>
                  <a:lnTo>
                    <a:pt x="597765" y="1734514"/>
                  </a:lnTo>
                  <a:lnTo>
                    <a:pt x="608240" y="1783936"/>
                  </a:lnTo>
                  <a:lnTo>
                    <a:pt x="618401" y="1833478"/>
                  </a:lnTo>
                  <a:lnTo>
                    <a:pt x="628247" y="1883140"/>
                  </a:lnTo>
                  <a:lnTo>
                    <a:pt x="637777" y="1932920"/>
                  </a:lnTo>
                  <a:lnTo>
                    <a:pt x="646990" y="1982819"/>
                  </a:lnTo>
                  <a:lnTo>
                    <a:pt x="655885" y="2032833"/>
                  </a:lnTo>
                  <a:lnTo>
                    <a:pt x="664459" y="2082963"/>
                  </a:lnTo>
                  <a:lnTo>
                    <a:pt x="672714" y="2133208"/>
                  </a:lnTo>
                  <a:lnTo>
                    <a:pt x="680646" y="2183566"/>
                  </a:lnTo>
                  <a:lnTo>
                    <a:pt x="688255" y="2234036"/>
                  </a:lnTo>
                  <a:lnTo>
                    <a:pt x="695541" y="2284618"/>
                  </a:lnTo>
                  <a:lnTo>
                    <a:pt x="702501" y="2335311"/>
                  </a:lnTo>
                  <a:lnTo>
                    <a:pt x="709134" y="2386112"/>
                  </a:lnTo>
                  <a:lnTo>
                    <a:pt x="715440" y="2437022"/>
                  </a:lnTo>
                  <a:lnTo>
                    <a:pt x="721418" y="2488040"/>
                  </a:lnTo>
                  <a:lnTo>
                    <a:pt x="727065" y="2539164"/>
                  </a:lnTo>
                  <a:lnTo>
                    <a:pt x="732382" y="2590393"/>
                  </a:lnTo>
                  <a:lnTo>
                    <a:pt x="737366" y="2641726"/>
                  </a:lnTo>
                  <a:lnTo>
                    <a:pt x="742018" y="2693163"/>
                  </a:lnTo>
                  <a:lnTo>
                    <a:pt x="746334" y="2744702"/>
                  </a:lnTo>
                  <a:lnTo>
                    <a:pt x="750316" y="2796342"/>
                  </a:lnTo>
                  <a:lnTo>
                    <a:pt x="753960" y="2848082"/>
                  </a:lnTo>
                  <a:lnTo>
                    <a:pt x="757267" y="2899922"/>
                  </a:lnTo>
                  <a:lnTo>
                    <a:pt x="760235" y="2951860"/>
                  </a:lnTo>
                  <a:lnTo>
                    <a:pt x="762863" y="3003895"/>
                  </a:lnTo>
                  <a:lnTo>
                    <a:pt x="765149" y="3056026"/>
                  </a:lnTo>
                  <a:lnTo>
                    <a:pt x="767114" y="3108921"/>
                  </a:lnTo>
                  <a:lnTo>
                    <a:pt x="768715" y="3161771"/>
                  </a:lnTo>
                  <a:lnTo>
                    <a:pt x="769954" y="3214571"/>
                  </a:lnTo>
                  <a:lnTo>
                    <a:pt x="770834" y="3267316"/>
                  </a:lnTo>
                  <a:lnTo>
                    <a:pt x="771356" y="3320001"/>
                  </a:lnTo>
                  <a:lnTo>
                    <a:pt x="771523" y="3372619"/>
                  </a:lnTo>
                  <a:lnTo>
                    <a:pt x="771337" y="3425166"/>
                  </a:lnTo>
                  <a:lnTo>
                    <a:pt x="770800" y="3477636"/>
                  </a:lnTo>
                  <a:lnTo>
                    <a:pt x="769914" y="3530024"/>
                  </a:lnTo>
                  <a:lnTo>
                    <a:pt x="768681" y="3582324"/>
                  </a:lnTo>
                  <a:lnTo>
                    <a:pt x="767103" y="3634531"/>
                  </a:lnTo>
                  <a:lnTo>
                    <a:pt x="765183" y="3686641"/>
                  </a:lnTo>
                  <a:lnTo>
                    <a:pt x="762922" y="3738646"/>
                  </a:lnTo>
                  <a:lnTo>
                    <a:pt x="760323" y="3790543"/>
                  </a:lnTo>
                  <a:lnTo>
                    <a:pt x="811161" y="3877215"/>
                  </a:lnTo>
                  <a:lnTo>
                    <a:pt x="861078" y="3964262"/>
                  </a:lnTo>
                  <a:lnTo>
                    <a:pt x="910077" y="4051677"/>
                  </a:lnTo>
                  <a:lnTo>
                    <a:pt x="958159" y="4139454"/>
                  </a:lnTo>
                  <a:lnTo>
                    <a:pt x="1005324" y="4227585"/>
                  </a:lnTo>
                  <a:lnTo>
                    <a:pt x="1051575" y="4316064"/>
                  </a:lnTo>
                  <a:lnTo>
                    <a:pt x="1096912" y="4404884"/>
                  </a:lnTo>
                  <a:lnTo>
                    <a:pt x="1119238" y="4449419"/>
                  </a:lnTo>
                  <a:lnTo>
                    <a:pt x="1119238" y="760425"/>
                  </a:lnTo>
                  <a:lnTo>
                    <a:pt x="381660" y="0"/>
                  </a:lnTo>
                  <a:close/>
                </a:path>
              </a:pathLst>
            </a:custGeom>
            <a:solidFill>
              <a:srgbClr val="EDEDEE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" name="object 6"/>
            <p:cNvSpPr/>
            <p:nvPr/>
          </p:nvSpPr>
          <p:spPr>
            <a:xfrm>
              <a:off x="11070464" y="0"/>
              <a:ext cx="771525" cy="6500495"/>
            </a:xfrm>
            <a:custGeom>
              <a:avLst/>
              <a:gdLst/>
              <a:ahLst/>
              <a:cxnLst/>
              <a:rect l="l" t="t" r="r" b="b"/>
              <a:pathLst>
                <a:path w="771525" h="6500495">
                  <a:moveTo>
                    <a:pt x="0" y="0"/>
                  </a:moveTo>
                  <a:lnTo>
                    <a:pt x="20040" y="41658"/>
                  </a:lnTo>
                  <a:lnTo>
                    <a:pt x="41055" y="86065"/>
                  </a:lnTo>
                  <a:lnTo>
                    <a:pt x="61799" y="130634"/>
                  </a:lnTo>
                  <a:lnTo>
                    <a:pt x="82271" y="175362"/>
                  </a:lnTo>
                  <a:lnTo>
                    <a:pt x="102469" y="220249"/>
                  </a:lnTo>
                  <a:lnTo>
                    <a:pt x="122393" y="265293"/>
                  </a:lnTo>
                  <a:lnTo>
                    <a:pt x="142040" y="310494"/>
                  </a:lnTo>
                  <a:lnTo>
                    <a:pt x="161411" y="355850"/>
                  </a:lnTo>
                  <a:lnTo>
                    <a:pt x="180503" y="401360"/>
                  </a:lnTo>
                  <a:lnTo>
                    <a:pt x="199316" y="447023"/>
                  </a:lnTo>
                  <a:lnTo>
                    <a:pt x="217849" y="492838"/>
                  </a:lnTo>
                  <a:lnTo>
                    <a:pt x="236099" y="538803"/>
                  </a:lnTo>
                  <a:lnTo>
                    <a:pt x="254067" y="584918"/>
                  </a:lnTo>
                  <a:lnTo>
                    <a:pt x="271750" y="631181"/>
                  </a:lnTo>
                  <a:lnTo>
                    <a:pt x="289148" y="677592"/>
                  </a:lnTo>
                  <a:lnTo>
                    <a:pt x="306259" y="724149"/>
                  </a:lnTo>
                  <a:lnTo>
                    <a:pt x="323082" y="770850"/>
                  </a:lnTo>
                  <a:lnTo>
                    <a:pt x="339616" y="817695"/>
                  </a:lnTo>
                  <a:lnTo>
                    <a:pt x="355860" y="864683"/>
                  </a:lnTo>
                  <a:lnTo>
                    <a:pt x="371813" y="911813"/>
                  </a:lnTo>
                  <a:lnTo>
                    <a:pt x="387473" y="959083"/>
                  </a:lnTo>
                  <a:lnTo>
                    <a:pt x="402839" y="1006492"/>
                  </a:lnTo>
                  <a:lnTo>
                    <a:pt x="417910" y="1054039"/>
                  </a:lnTo>
                  <a:lnTo>
                    <a:pt x="432685" y="1101723"/>
                  </a:lnTo>
                  <a:lnTo>
                    <a:pt x="447162" y="1149543"/>
                  </a:lnTo>
                  <a:lnTo>
                    <a:pt x="461341" y="1197498"/>
                  </a:lnTo>
                  <a:lnTo>
                    <a:pt x="475220" y="1245586"/>
                  </a:lnTo>
                  <a:lnTo>
                    <a:pt x="488798" y="1293806"/>
                  </a:lnTo>
                  <a:lnTo>
                    <a:pt x="502074" y="1342158"/>
                  </a:lnTo>
                  <a:lnTo>
                    <a:pt x="515046" y="1390640"/>
                  </a:lnTo>
                  <a:lnTo>
                    <a:pt x="527714" y="1439250"/>
                  </a:lnTo>
                  <a:lnTo>
                    <a:pt x="540076" y="1487989"/>
                  </a:lnTo>
                  <a:lnTo>
                    <a:pt x="552131" y="1536854"/>
                  </a:lnTo>
                  <a:lnTo>
                    <a:pt x="563877" y="1585845"/>
                  </a:lnTo>
                  <a:lnTo>
                    <a:pt x="575314" y="1634960"/>
                  </a:lnTo>
                  <a:lnTo>
                    <a:pt x="586441" y="1684198"/>
                  </a:lnTo>
                  <a:lnTo>
                    <a:pt x="597256" y="1733558"/>
                  </a:lnTo>
                  <a:lnTo>
                    <a:pt x="607758" y="1783039"/>
                  </a:lnTo>
                  <a:lnTo>
                    <a:pt x="617945" y="1832640"/>
                  </a:lnTo>
                  <a:lnTo>
                    <a:pt x="627818" y="1882360"/>
                  </a:lnTo>
                  <a:lnTo>
                    <a:pt x="637373" y="1932197"/>
                  </a:lnTo>
                  <a:lnTo>
                    <a:pt x="646611" y="1982151"/>
                  </a:lnTo>
                  <a:lnTo>
                    <a:pt x="655530" y="2032219"/>
                  </a:lnTo>
                  <a:lnTo>
                    <a:pt x="664129" y="2082402"/>
                  </a:lnTo>
                  <a:lnTo>
                    <a:pt x="672406" y="2132698"/>
                  </a:lnTo>
                  <a:lnTo>
                    <a:pt x="680361" y="2183105"/>
                  </a:lnTo>
                  <a:lnTo>
                    <a:pt x="687992" y="2233624"/>
                  </a:lnTo>
                  <a:lnTo>
                    <a:pt x="695297" y="2284251"/>
                  </a:lnTo>
                  <a:lnTo>
                    <a:pt x="702277" y="2334987"/>
                  </a:lnTo>
                  <a:lnTo>
                    <a:pt x="708929" y="2385831"/>
                  </a:lnTo>
                  <a:lnTo>
                    <a:pt x="715253" y="2436780"/>
                  </a:lnTo>
                  <a:lnTo>
                    <a:pt x="721247" y="2487834"/>
                  </a:lnTo>
                  <a:lnTo>
                    <a:pt x="726910" y="2538992"/>
                  </a:lnTo>
                  <a:lnTo>
                    <a:pt x="732241" y="2590253"/>
                  </a:lnTo>
                  <a:lnTo>
                    <a:pt x="737239" y="2641615"/>
                  </a:lnTo>
                  <a:lnTo>
                    <a:pt x="741901" y="2693078"/>
                  </a:lnTo>
                  <a:lnTo>
                    <a:pt x="746229" y="2744640"/>
                  </a:lnTo>
                  <a:lnTo>
                    <a:pt x="750219" y="2796299"/>
                  </a:lnTo>
                  <a:lnTo>
                    <a:pt x="753871" y="2848056"/>
                  </a:lnTo>
                  <a:lnTo>
                    <a:pt x="757183" y="2899909"/>
                  </a:lnTo>
                  <a:lnTo>
                    <a:pt x="760155" y="2951856"/>
                  </a:lnTo>
                  <a:lnTo>
                    <a:pt x="762786" y="3003897"/>
                  </a:lnTo>
                  <a:lnTo>
                    <a:pt x="765073" y="3056030"/>
                  </a:lnTo>
                  <a:lnTo>
                    <a:pt x="767023" y="3108461"/>
                  </a:lnTo>
                  <a:lnTo>
                    <a:pt x="768621" y="3160826"/>
                  </a:lnTo>
                  <a:lnTo>
                    <a:pt x="769867" y="3213124"/>
                  </a:lnTo>
                  <a:lnTo>
                    <a:pt x="770763" y="3265353"/>
                  </a:lnTo>
                  <a:lnTo>
                    <a:pt x="771309" y="3317513"/>
                  </a:lnTo>
                  <a:lnTo>
                    <a:pt x="771507" y="3369602"/>
                  </a:lnTo>
                  <a:lnTo>
                    <a:pt x="771358" y="3421619"/>
                  </a:lnTo>
                  <a:lnTo>
                    <a:pt x="770863" y="3473562"/>
                  </a:lnTo>
                  <a:lnTo>
                    <a:pt x="770023" y="3525431"/>
                  </a:lnTo>
                  <a:lnTo>
                    <a:pt x="768839" y="3577224"/>
                  </a:lnTo>
                  <a:lnTo>
                    <a:pt x="767312" y="3628941"/>
                  </a:lnTo>
                  <a:lnTo>
                    <a:pt x="765443" y="3680579"/>
                  </a:lnTo>
                  <a:lnTo>
                    <a:pt x="763234" y="3732138"/>
                  </a:lnTo>
                  <a:lnTo>
                    <a:pt x="760686" y="3783616"/>
                  </a:lnTo>
                  <a:lnTo>
                    <a:pt x="757799" y="3835012"/>
                  </a:lnTo>
                  <a:lnTo>
                    <a:pt x="754575" y="3886326"/>
                  </a:lnTo>
                  <a:lnTo>
                    <a:pt x="751015" y="3937555"/>
                  </a:lnTo>
                  <a:lnTo>
                    <a:pt x="747119" y="3988699"/>
                  </a:lnTo>
                  <a:lnTo>
                    <a:pt x="742890" y="4039756"/>
                  </a:lnTo>
                  <a:lnTo>
                    <a:pt x="738328" y="4090725"/>
                  </a:lnTo>
                  <a:lnTo>
                    <a:pt x="733434" y="4141605"/>
                  </a:lnTo>
                  <a:lnTo>
                    <a:pt x="728210" y="4192395"/>
                  </a:lnTo>
                  <a:lnTo>
                    <a:pt x="722656" y="4243093"/>
                  </a:lnTo>
                  <a:lnTo>
                    <a:pt x="716773" y="4293699"/>
                  </a:lnTo>
                  <a:lnTo>
                    <a:pt x="710563" y="4344211"/>
                  </a:lnTo>
                  <a:lnTo>
                    <a:pt x="704027" y="4394627"/>
                  </a:lnTo>
                  <a:lnTo>
                    <a:pt x="697166" y="4444948"/>
                  </a:lnTo>
                  <a:lnTo>
                    <a:pt x="689980" y="4495170"/>
                  </a:lnTo>
                  <a:lnTo>
                    <a:pt x="682472" y="4545294"/>
                  </a:lnTo>
                  <a:lnTo>
                    <a:pt x="674642" y="4595318"/>
                  </a:lnTo>
                  <a:lnTo>
                    <a:pt x="666491" y="4645240"/>
                  </a:lnTo>
                  <a:lnTo>
                    <a:pt x="658021" y="4695061"/>
                  </a:lnTo>
                  <a:lnTo>
                    <a:pt x="649232" y="4744777"/>
                  </a:lnTo>
                  <a:lnTo>
                    <a:pt x="640125" y="4794389"/>
                  </a:lnTo>
                  <a:lnTo>
                    <a:pt x="630702" y="4843894"/>
                  </a:lnTo>
                  <a:lnTo>
                    <a:pt x="620964" y="4893293"/>
                  </a:lnTo>
                  <a:lnTo>
                    <a:pt x="610912" y="4942583"/>
                  </a:lnTo>
                  <a:lnTo>
                    <a:pt x="600547" y="4991763"/>
                  </a:lnTo>
                  <a:lnTo>
                    <a:pt x="589869" y="5040832"/>
                  </a:lnTo>
                  <a:lnTo>
                    <a:pt x="578881" y="5089789"/>
                  </a:lnTo>
                  <a:lnTo>
                    <a:pt x="567584" y="5138633"/>
                  </a:lnTo>
                  <a:lnTo>
                    <a:pt x="555977" y="5187362"/>
                  </a:lnTo>
                  <a:lnTo>
                    <a:pt x="544063" y="5235975"/>
                  </a:lnTo>
                  <a:lnTo>
                    <a:pt x="531843" y="5284471"/>
                  </a:lnTo>
                  <a:lnTo>
                    <a:pt x="519317" y="5332849"/>
                  </a:lnTo>
                  <a:lnTo>
                    <a:pt x="506487" y="5381108"/>
                  </a:lnTo>
                  <a:lnTo>
                    <a:pt x="493354" y="5429246"/>
                  </a:lnTo>
                  <a:lnTo>
                    <a:pt x="479919" y="5477262"/>
                  </a:lnTo>
                  <a:lnTo>
                    <a:pt x="466183" y="5525156"/>
                  </a:lnTo>
                  <a:lnTo>
                    <a:pt x="452147" y="5572924"/>
                  </a:lnTo>
                  <a:lnTo>
                    <a:pt x="437812" y="5620568"/>
                  </a:lnTo>
                  <a:lnTo>
                    <a:pt x="423180" y="5668084"/>
                  </a:lnTo>
                  <a:lnTo>
                    <a:pt x="408251" y="5715473"/>
                  </a:lnTo>
                  <a:lnTo>
                    <a:pt x="393027" y="5762733"/>
                  </a:lnTo>
                  <a:lnTo>
                    <a:pt x="377508" y="5809862"/>
                  </a:lnTo>
                  <a:lnTo>
                    <a:pt x="361697" y="5856860"/>
                  </a:lnTo>
                  <a:lnTo>
                    <a:pt x="345593" y="5903725"/>
                  </a:lnTo>
                  <a:lnTo>
                    <a:pt x="329198" y="5950455"/>
                  </a:lnTo>
                  <a:lnTo>
                    <a:pt x="312513" y="5997051"/>
                  </a:lnTo>
                  <a:lnTo>
                    <a:pt x="295539" y="6043510"/>
                  </a:lnTo>
                  <a:lnTo>
                    <a:pt x="278278" y="6089832"/>
                  </a:lnTo>
                  <a:lnTo>
                    <a:pt x="260730" y="6136015"/>
                  </a:lnTo>
                  <a:lnTo>
                    <a:pt x="242896" y="6182058"/>
                  </a:lnTo>
                  <a:lnTo>
                    <a:pt x="224778" y="6227959"/>
                  </a:lnTo>
                  <a:lnTo>
                    <a:pt x="206377" y="6273718"/>
                  </a:lnTo>
                  <a:lnTo>
                    <a:pt x="187694" y="6319333"/>
                  </a:lnTo>
                  <a:lnTo>
                    <a:pt x="168729" y="6364804"/>
                  </a:lnTo>
                  <a:lnTo>
                    <a:pt x="149484" y="6410128"/>
                  </a:lnTo>
                  <a:lnTo>
                    <a:pt x="129961" y="6455305"/>
                  </a:lnTo>
                  <a:lnTo>
                    <a:pt x="110159" y="6500333"/>
                  </a:lnTo>
                </a:path>
              </a:pathLst>
            </a:custGeom>
            <a:ln w="9524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7" name="object 7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5073205" y="1832787"/>
              <a:ext cx="6032868" cy="3559860"/>
            </a:xfrm>
            <a:prstGeom prst="rect">
              <a:avLst/>
            </a:prstGeom>
          </p:spPr>
        </p:pic>
      </p:grpSp>
      <p:sp>
        <p:nvSpPr>
          <p:cNvPr id="8" name="object 8"/>
          <p:cNvSpPr txBox="1"/>
          <p:nvPr/>
        </p:nvSpPr>
        <p:spPr>
          <a:xfrm>
            <a:off x="1067271" y="1749728"/>
            <a:ext cx="3678554" cy="3261360"/>
          </a:xfrm>
          <a:prstGeom prst="rect">
            <a:avLst/>
          </a:prstGeom>
        </p:spPr>
        <p:txBody>
          <a:bodyPr vert="horz" wrap="square" lIns="0" tIns="10160" rIns="0" bIns="0" rtlCol="0">
            <a:spAutoFit/>
          </a:bodyPr>
          <a:lstStyle/>
          <a:p>
            <a:pPr marL="12700" marR="10795">
              <a:lnSpc>
                <a:spcPct val="101200"/>
              </a:lnSpc>
              <a:spcBef>
                <a:spcPts val="80"/>
              </a:spcBef>
            </a:pPr>
            <a:r>
              <a:rPr sz="1400" dirty="0">
                <a:solidFill>
                  <a:srgbClr val="232D69"/>
                </a:solidFill>
                <a:latin typeface="Poppins Medium"/>
                <a:cs typeface="Poppins Medium"/>
              </a:rPr>
              <a:t>We're</a:t>
            </a:r>
            <a:r>
              <a:rPr sz="1400" spc="-20" dirty="0">
                <a:solidFill>
                  <a:srgbClr val="232D69"/>
                </a:solidFill>
                <a:latin typeface="Poppins Medium"/>
                <a:cs typeface="Poppins Medium"/>
              </a:rPr>
              <a:t> </a:t>
            </a:r>
            <a:r>
              <a:rPr sz="1400" dirty="0">
                <a:solidFill>
                  <a:srgbClr val="232D69"/>
                </a:solidFill>
                <a:latin typeface="Poppins Medium"/>
                <a:cs typeface="Poppins Medium"/>
              </a:rPr>
              <a:t>a</a:t>
            </a:r>
            <a:r>
              <a:rPr sz="1400" spc="-20" dirty="0">
                <a:solidFill>
                  <a:srgbClr val="232D69"/>
                </a:solidFill>
                <a:latin typeface="Poppins Medium"/>
                <a:cs typeface="Poppins Medium"/>
              </a:rPr>
              <a:t> </a:t>
            </a:r>
            <a:r>
              <a:rPr sz="1400" dirty="0">
                <a:solidFill>
                  <a:srgbClr val="232D69"/>
                </a:solidFill>
                <a:latin typeface="Poppins Medium"/>
                <a:cs typeface="Poppins Medium"/>
              </a:rPr>
              <a:t>company</a:t>
            </a:r>
            <a:r>
              <a:rPr sz="1400" spc="-15" dirty="0">
                <a:solidFill>
                  <a:srgbClr val="232D69"/>
                </a:solidFill>
                <a:latin typeface="Poppins Medium"/>
                <a:cs typeface="Poppins Medium"/>
              </a:rPr>
              <a:t> </a:t>
            </a:r>
            <a:r>
              <a:rPr sz="1400" dirty="0">
                <a:solidFill>
                  <a:srgbClr val="232D69"/>
                </a:solidFill>
                <a:latin typeface="Poppins Medium"/>
                <a:cs typeface="Poppins Medium"/>
              </a:rPr>
              <a:t>that</a:t>
            </a:r>
            <a:r>
              <a:rPr sz="1400" spc="-20" dirty="0">
                <a:solidFill>
                  <a:srgbClr val="232D69"/>
                </a:solidFill>
                <a:latin typeface="Poppins Medium"/>
                <a:cs typeface="Poppins Medium"/>
              </a:rPr>
              <a:t> </a:t>
            </a:r>
            <a:r>
              <a:rPr sz="1400" dirty="0">
                <a:solidFill>
                  <a:srgbClr val="232D69"/>
                </a:solidFill>
                <a:latin typeface="Poppins Medium"/>
                <a:cs typeface="Poppins Medium"/>
              </a:rPr>
              <a:t>takes</a:t>
            </a:r>
            <a:r>
              <a:rPr sz="1400" spc="-20" dirty="0">
                <a:solidFill>
                  <a:srgbClr val="232D69"/>
                </a:solidFill>
                <a:latin typeface="Poppins Medium"/>
                <a:cs typeface="Poppins Medium"/>
              </a:rPr>
              <a:t> </a:t>
            </a:r>
            <a:r>
              <a:rPr sz="1400" dirty="0">
                <a:solidFill>
                  <a:srgbClr val="232D69"/>
                </a:solidFill>
                <a:latin typeface="Poppins Medium"/>
                <a:cs typeface="Poppins Medium"/>
              </a:rPr>
              <a:t>pride</a:t>
            </a:r>
            <a:r>
              <a:rPr sz="1400" spc="-15" dirty="0">
                <a:solidFill>
                  <a:srgbClr val="232D69"/>
                </a:solidFill>
                <a:latin typeface="Poppins Medium"/>
                <a:cs typeface="Poppins Medium"/>
              </a:rPr>
              <a:t> </a:t>
            </a:r>
            <a:r>
              <a:rPr sz="1400" dirty="0">
                <a:solidFill>
                  <a:srgbClr val="232D69"/>
                </a:solidFill>
                <a:latin typeface="Poppins Medium"/>
                <a:cs typeface="Poppins Medium"/>
              </a:rPr>
              <a:t>in</a:t>
            </a:r>
            <a:r>
              <a:rPr sz="1400" spc="-20" dirty="0">
                <a:solidFill>
                  <a:srgbClr val="232D69"/>
                </a:solidFill>
                <a:latin typeface="Poppins Medium"/>
                <a:cs typeface="Poppins Medium"/>
              </a:rPr>
              <a:t> </a:t>
            </a:r>
            <a:r>
              <a:rPr sz="1400" spc="-25" dirty="0">
                <a:solidFill>
                  <a:srgbClr val="232D69"/>
                </a:solidFill>
                <a:latin typeface="Poppins Medium"/>
                <a:cs typeface="Poppins Medium"/>
              </a:rPr>
              <a:t>our </a:t>
            </a:r>
            <a:r>
              <a:rPr sz="1400" dirty="0">
                <a:solidFill>
                  <a:srgbClr val="232D69"/>
                </a:solidFill>
                <a:latin typeface="Poppins Medium"/>
                <a:cs typeface="Poppins Medium"/>
              </a:rPr>
              <a:t>strong</a:t>
            </a:r>
            <a:r>
              <a:rPr sz="1400" spc="-35" dirty="0">
                <a:solidFill>
                  <a:srgbClr val="232D69"/>
                </a:solidFill>
                <a:latin typeface="Poppins Medium"/>
                <a:cs typeface="Poppins Medium"/>
              </a:rPr>
              <a:t> </a:t>
            </a:r>
            <a:r>
              <a:rPr sz="1400" dirty="0">
                <a:solidFill>
                  <a:srgbClr val="232D69"/>
                </a:solidFill>
                <a:latin typeface="Poppins Medium"/>
                <a:cs typeface="Poppins Medium"/>
              </a:rPr>
              <a:t>company</a:t>
            </a:r>
            <a:r>
              <a:rPr sz="1400" spc="-30" dirty="0">
                <a:solidFill>
                  <a:srgbClr val="232D69"/>
                </a:solidFill>
                <a:latin typeface="Poppins Medium"/>
                <a:cs typeface="Poppins Medium"/>
              </a:rPr>
              <a:t> </a:t>
            </a:r>
            <a:r>
              <a:rPr sz="1400" dirty="0">
                <a:solidFill>
                  <a:srgbClr val="232D69"/>
                </a:solidFill>
                <a:latin typeface="Poppins Medium"/>
                <a:cs typeface="Poppins Medium"/>
              </a:rPr>
              <a:t>culture</a:t>
            </a:r>
            <a:r>
              <a:rPr sz="1400" spc="-30" dirty="0">
                <a:solidFill>
                  <a:srgbClr val="232D69"/>
                </a:solidFill>
                <a:latin typeface="Poppins Medium"/>
                <a:cs typeface="Poppins Medium"/>
              </a:rPr>
              <a:t> </a:t>
            </a:r>
            <a:r>
              <a:rPr sz="1400" dirty="0">
                <a:solidFill>
                  <a:srgbClr val="232D69"/>
                </a:solidFill>
                <a:latin typeface="Poppins Medium"/>
                <a:cs typeface="Poppins Medium"/>
              </a:rPr>
              <a:t>and</a:t>
            </a:r>
            <a:r>
              <a:rPr sz="1400" spc="-30" dirty="0">
                <a:solidFill>
                  <a:srgbClr val="232D69"/>
                </a:solidFill>
                <a:latin typeface="Poppins Medium"/>
                <a:cs typeface="Poppins Medium"/>
              </a:rPr>
              <a:t> </a:t>
            </a:r>
            <a:r>
              <a:rPr sz="1400" spc="-10" dirty="0">
                <a:solidFill>
                  <a:srgbClr val="232D69"/>
                </a:solidFill>
                <a:latin typeface="Poppins Medium"/>
                <a:cs typeface="Poppins Medium"/>
              </a:rPr>
              <a:t>social </a:t>
            </a:r>
            <a:r>
              <a:rPr sz="1400" dirty="0">
                <a:solidFill>
                  <a:srgbClr val="232D69"/>
                </a:solidFill>
                <a:latin typeface="Poppins Medium"/>
                <a:cs typeface="Poppins Medium"/>
              </a:rPr>
              <a:t>initiatives</a:t>
            </a:r>
            <a:r>
              <a:rPr sz="1400" spc="-20" dirty="0">
                <a:solidFill>
                  <a:srgbClr val="232D69"/>
                </a:solidFill>
                <a:latin typeface="Poppins Medium"/>
                <a:cs typeface="Poppins Medium"/>
              </a:rPr>
              <a:t> </a:t>
            </a:r>
            <a:r>
              <a:rPr sz="1400" dirty="0">
                <a:solidFill>
                  <a:srgbClr val="232D69"/>
                </a:solidFill>
                <a:latin typeface="Poppins Medium"/>
                <a:cs typeface="Poppins Medium"/>
              </a:rPr>
              <a:t>–</a:t>
            </a:r>
            <a:r>
              <a:rPr sz="1400" spc="325" dirty="0">
                <a:solidFill>
                  <a:srgbClr val="232D69"/>
                </a:solidFill>
                <a:latin typeface="Poppins Medium"/>
                <a:cs typeface="Poppins Medium"/>
              </a:rPr>
              <a:t> </a:t>
            </a:r>
            <a:r>
              <a:rPr sz="1400" dirty="0">
                <a:solidFill>
                  <a:srgbClr val="232D69"/>
                </a:solidFill>
                <a:latin typeface="Poppins Medium"/>
                <a:cs typeface="Poppins Medium"/>
              </a:rPr>
              <a:t>it's</a:t>
            </a:r>
            <a:r>
              <a:rPr sz="1400" spc="-20" dirty="0">
                <a:solidFill>
                  <a:srgbClr val="232D69"/>
                </a:solidFill>
                <a:latin typeface="Poppins Medium"/>
                <a:cs typeface="Poppins Medium"/>
              </a:rPr>
              <a:t> </a:t>
            </a:r>
            <a:r>
              <a:rPr sz="1400" dirty="0">
                <a:solidFill>
                  <a:srgbClr val="232D69"/>
                </a:solidFill>
                <a:latin typeface="Poppins Medium"/>
                <a:cs typeface="Poppins Medium"/>
              </a:rPr>
              <a:t>a</a:t>
            </a:r>
            <a:r>
              <a:rPr sz="1400" spc="-20" dirty="0">
                <a:solidFill>
                  <a:srgbClr val="232D69"/>
                </a:solidFill>
                <a:latin typeface="Poppins Medium"/>
                <a:cs typeface="Poppins Medium"/>
              </a:rPr>
              <a:t> </a:t>
            </a:r>
            <a:r>
              <a:rPr sz="1400" dirty="0">
                <a:solidFill>
                  <a:srgbClr val="232D69"/>
                </a:solidFill>
                <a:latin typeface="Poppins Medium"/>
                <a:cs typeface="Poppins Medium"/>
              </a:rPr>
              <a:t>way</a:t>
            </a:r>
            <a:r>
              <a:rPr sz="1400" spc="-20" dirty="0">
                <a:solidFill>
                  <a:srgbClr val="232D69"/>
                </a:solidFill>
                <a:latin typeface="Poppins Medium"/>
                <a:cs typeface="Poppins Medium"/>
              </a:rPr>
              <a:t> </a:t>
            </a:r>
            <a:r>
              <a:rPr sz="1400" dirty="0">
                <a:solidFill>
                  <a:srgbClr val="232D69"/>
                </a:solidFill>
                <a:latin typeface="Poppins Medium"/>
                <a:cs typeface="Poppins Medium"/>
              </a:rPr>
              <a:t>in</a:t>
            </a:r>
            <a:r>
              <a:rPr sz="1400" spc="-20" dirty="0">
                <a:solidFill>
                  <a:srgbClr val="232D69"/>
                </a:solidFill>
                <a:latin typeface="Poppins Medium"/>
                <a:cs typeface="Poppins Medium"/>
              </a:rPr>
              <a:t> </a:t>
            </a:r>
            <a:r>
              <a:rPr sz="1400" dirty="0">
                <a:solidFill>
                  <a:srgbClr val="232D69"/>
                </a:solidFill>
                <a:latin typeface="Poppins Medium"/>
                <a:cs typeface="Poppins Medium"/>
              </a:rPr>
              <a:t>which</a:t>
            </a:r>
            <a:r>
              <a:rPr sz="1400" spc="-15" dirty="0">
                <a:solidFill>
                  <a:srgbClr val="232D69"/>
                </a:solidFill>
                <a:latin typeface="Poppins Medium"/>
                <a:cs typeface="Poppins Medium"/>
              </a:rPr>
              <a:t> </a:t>
            </a:r>
            <a:r>
              <a:rPr sz="1400" spc="-25" dirty="0">
                <a:solidFill>
                  <a:srgbClr val="232D69"/>
                </a:solidFill>
                <a:latin typeface="Poppins Medium"/>
                <a:cs typeface="Poppins Medium"/>
              </a:rPr>
              <a:t>we </a:t>
            </a:r>
            <a:r>
              <a:rPr sz="1400" dirty="0">
                <a:solidFill>
                  <a:srgbClr val="232D69"/>
                </a:solidFill>
                <a:latin typeface="Poppins Medium"/>
                <a:cs typeface="Poppins Medium"/>
              </a:rPr>
              <a:t>become</a:t>
            </a:r>
            <a:r>
              <a:rPr sz="1400" spc="-15" dirty="0">
                <a:solidFill>
                  <a:srgbClr val="232D69"/>
                </a:solidFill>
                <a:latin typeface="Poppins Medium"/>
                <a:cs typeface="Poppins Medium"/>
              </a:rPr>
              <a:t> </a:t>
            </a:r>
            <a:r>
              <a:rPr sz="1400" dirty="0">
                <a:solidFill>
                  <a:srgbClr val="232D69"/>
                </a:solidFill>
                <a:latin typeface="Poppins Medium"/>
                <a:cs typeface="Poppins Medium"/>
              </a:rPr>
              <a:t>one</a:t>
            </a:r>
            <a:r>
              <a:rPr sz="1400" spc="-15" dirty="0">
                <a:solidFill>
                  <a:srgbClr val="232D69"/>
                </a:solidFill>
                <a:latin typeface="Poppins Medium"/>
                <a:cs typeface="Poppins Medium"/>
              </a:rPr>
              <a:t> </a:t>
            </a:r>
            <a:r>
              <a:rPr sz="1400" dirty="0">
                <a:solidFill>
                  <a:srgbClr val="232D69"/>
                </a:solidFill>
                <a:latin typeface="Poppins Medium"/>
                <a:cs typeface="Poppins Medium"/>
              </a:rPr>
              <a:t>with</a:t>
            </a:r>
            <a:r>
              <a:rPr sz="1400" spc="-10" dirty="0">
                <a:solidFill>
                  <a:srgbClr val="232D69"/>
                </a:solidFill>
                <a:latin typeface="Poppins Medium"/>
                <a:cs typeface="Poppins Medium"/>
              </a:rPr>
              <a:t> </a:t>
            </a:r>
            <a:r>
              <a:rPr sz="1400" dirty="0">
                <a:solidFill>
                  <a:srgbClr val="232D69"/>
                </a:solidFill>
                <a:latin typeface="Poppins Medium"/>
                <a:cs typeface="Poppins Medium"/>
              </a:rPr>
              <a:t>the</a:t>
            </a:r>
            <a:r>
              <a:rPr sz="1400" spc="-15" dirty="0">
                <a:solidFill>
                  <a:srgbClr val="232D69"/>
                </a:solidFill>
                <a:latin typeface="Poppins Medium"/>
                <a:cs typeface="Poppins Medium"/>
              </a:rPr>
              <a:t> </a:t>
            </a:r>
            <a:r>
              <a:rPr sz="1400" spc="-10" dirty="0">
                <a:solidFill>
                  <a:srgbClr val="232D69"/>
                </a:solidFill>
                <a:latin typeface="Poppins Medium"/>
                <a:cs typeface="Poppins Medium"/>
              </a:rPr>
              <a:t>community, </a:t>
            </a:r>
            <a:r>
              <a:rPr sz="1400" dirty="0">
                <a:solidFill>
                  <a:srgbClr val="232D69"/>
                </a:solidFill>
                <a:latin typeface="Poppins Medium"/>
                <a:cs typeface="Poppins Medium"/>
              </a:rPr>
              <a:t>empowering our employees to</a:t>
            </a:r>
            <a:r>
              <a:rPr sz="1400" spc="360" dirty="0">
                <a:solidFill>
                  <a:srgbClr val="232D69"/>
                </a:solidFill>
                <a:latin typeface="Poppins Medium"/>
                <a:cs typeface="Poppins Medium"/>
              </a:rPr>
              <a:t> </a:t>
            </a:r>
            <a:r>
              <a:rPr sz="1400" dirty="0">
                <a:solidFill>
                  <a:srgbClr val="232D69"/>
                </a:solidFill>
                <a:latin typeface="Poppins Medium"/>
                <a:cs typeface="Poppins Medium"/>
              </a:rPr>
              <a:t>do </a:t>
            </a:r>
            <a:r>
              <a:rPr sz="1400" spc="-10" dirty="0">
                <a:solidFill>
                  <a:srgbClr val="232D69"/>
                </a:solidFill>
                <a:latin typeface="Poppins Medium"/>
                <a:cs typeface="Poppins Medium"/>
              </a:rPr>
              <a:t>social </a:t>
            </a:r>
            <a:r>
              <a:rPr sz="1400" dirty="0">
                <a:solidFill>
                  <a:srgbClr val="232D69"/>
                </a:solidFill>
                <a:latin typeface="Poppins Medium"/>
                <a:cs typeface="Poppins Medium"/>
              </a:rPr>
              <a:t>good</a:t>
            </a:r>
            <a:r>
              <a:rPr sz="1400" spc="-20" dirty="0">
                <a:solidFill>
                  <a:srgbClr val="232D69"/>
                </a:solidFill>
                <a:latin typeface="Poppins Medium"/>
                <a:cs typeface="Poppins Medium"/>
              </a:rPr>
              <a:t> </a:t>
            </a:r>
            <a:r>
              <a:rPr sz="1400" dirty="0">
                <a:solidFill>
                  <a:srgbClr val="232D69"/>
                </a:solidFill>
                <a:latin typeface="Poppins Medium"/>
                <a:cs typeface="Poppins Medium"/>
              </a:rPr>
              <a:t>and</a:t>
            </a:r>
            <a:r>
              <a:rPr sz="1400" spc="-20" dirty="0">
                <a:solidFill>
                  <a:srgbClr val="232D69"/>
                </a:solidFill>
                <a:latin typeface="Poppins Medium"/>
                <a:cs typeface="Poppins Medium"/>
              </a:rPr>
              <a:t> </a:t>
            </a:r>
            <a:r>
              <a:rPr sz="1400" dirty="0">
                <a:solidFill>
                  <a:srgbClr val="232D69"/>
                </a:solidFill>
                <a:latin typeface="Poppins Medium"/>
                <a:cs typeface="Poppins Medium"/>
              </a:rPr>
              <a:t>embrace</a:t>
            </a:r>
            <a:r>
              <a:rPr sz="1400" spc="-15" dirty="0">
                <a:solidFill>
                  <a:srgbClr val="232D69"/>
                </a:solidFill>
                <a:latin typeface="Poppins Medium"/>
                <a:cs typeface="Poppins Medium"/>
              </a:rPr>
              <a:t> </a:t>
            </a:r>
            <a:r>
              <a:rPr sz="1400" dirty="0">
                <a:solidFill>
                  <a:srgbClr val="232D69"/>
                </a:solidFill>
                <a:latin typeface="Poppins Medium"/>
                <a:cs typeface="Poppins Medium"/>
              </a:rPr>
              <a:t>diversity</a:t>
            </a:r>
            <a:r>
              <a:rPr sz="1400" spc="-20" dirty="0">
                <a:solidFill>
                  <a:srgbClr val="232D69"/>
                </a:solidFill>
                <a:latin typeface="Poppins Medium"/>
                <a:cs typeface="Poppins Medium"/>
              </a:rPr>
              <a:t> </a:t>
            </a:r>
            <a:r>
              <a:rPr sz="1400" dirty="0">
                <a:solidFill>
                  <a:srgbClr val="232D69"/>
                </a:solidFill>
                <a:latin typeface="Poppins Medium"/>
                <a:cs typeface="Poppins Medium"/>
              </a:rPr>
              <a:t>by</a:t>
            </a:r>
            <a:r>
              <a:rPr sz="1400" spc="-15" dirty="0">
                <a:solidFill>
                  <a:srgbClr val="232D69"/>
                </a:solidFill>
                <a:latin typeface="Poppins Medium"/>
                <a:cs typeface="Poppins Medium"/>
              </a:rPr>
              <a:t> </a:t>
            </a:r>
            <a:r>
              <a:rPr sz="1400" spc="-10" dirty="0">
                <a:solidFill>
                  <a:srgbClr val="232D69"/>
                </a:solidFill>
                <a:latin typeface="Poppins Medium"/>
                <a:cs typeface="Poppins Medium"/>
              </a:rPr>
              <a:t>being </a:t>
            </a:r>
            <a:r>
              <a:rPr sz="1400" dirty="0">
                <a:solidFill>
                  <a:srgbClr val="232D69"/>
                </a:solidFill>
                <a:latin typeface="Poppins Medium"/>
                <a:cs typeface="Poppins Medium"/>
              </a:rPr>
              <a:t>kind</a:t>
            </a:r>
            <a:r>
              <a:rPr sz="1400" spc="-30" dirty="0">
                <a:solidFill>
                  <a:srgbClr val="232D69"/>
                </a:solidFill>
                <a:latin typeface="Poppins Medium"/>
                <a:cs typeface="Poppins Medium"/>
              </a:rPr>
              <a:t> </a:t>
            </a:r>
            <a:r>
              <a:rPr sz="1400" dirty="0">
                <a:solidFill>
                  <a:srgbClr val="232D69"/>
                </a:solidFill>
                <a:latin typeface="Poppins Medium"/>
                <a:cs typeface="Poppins Medium"/>
              </a:rPr>
              <a:t>and</a:t>
            </a:r>
            <a:r>
              <a:rPr sz="1400" spc="-25" dirty="0">
                <a:solidFill>
                  <a:srgbClr val="232D69"/>
                </a:solidFill>
                <a:latin typeface="Poppins Medium"/>
                <a:cs typeface="Poppins Medium"/>
              </a:rPr>
              <a:t> </a:t>
            </a:r>
            <a:r>
              <a:rPr sz="1400" spc="-10" dirty="0">
                <a:solidFill>
                  <a:srgbClr val="232D69"/>
                </a:solidFill>
                <a:latin typeface="Poppins Medium"/>
                <a:cs typeface="Poppins Medium"/>
              </a:rPr>
              <a:t>open-minded.</a:t>
            </a:r>
            <a:endParaRPr sz="1400">
              <a:latin typeface="Poppins Medium"/>
              <a:cs typeface="Poppins Medium"/>
            </a:endParaRPr>
          </a:p>
          <a:p>
            <a:pPr marL="12700" marR="5080">
              <a:lnSpc>
                <a:spcPct val="101200"/>
              </a:lnSpc>
              <a:spcBef>
                <a:spcPts val="1700"/>
              </a:spcBef>
            </a:pPr>
            <a:r>
              <a:rPr sz="1400" spc="-10" dirty="0">
                <a:solidFill>
                  <a:srgbClr val="6D6E71"/>
                </a:solidFill>
                <a:latin typeface="Poppins Light"/>
                <a:cs typeface="Poppins Light"/>
              </a:rPr>
              <a:t>Under</a:t>
            </a:r>
            <a:r>
              <a:rPr sz="1400" spc="-80" dirty="0">
                <a:solidFill>
                  <a:srgbClr val="6D6E71"/>
                </a:solidFill>
                <a:latin typeface="Poppins Light"/>
                <a:cs typeface="Poppins Light"/>
              </a:rPr>
              <a:t> </a:t>
            </a:r>
            <a:r>
              <a:rPr sz="1400" dirty="0">
                <a:solidFill>
                  <a:srgbClr val="6D6E71"/>
                </a:solidFill>
                <a:latin typeface="Poppins Light"/>
                <a:cs typeface="Poppins Light"/>
              </a:rPr>
              <a:t>our</a:t>
            </a:r>
            <a:r>
              <a:rPr sz="1400" spc="-80" dirty="0">
                <a:solidFill>
                  <a:srgbClr val="6D6E71"/>
                </a:solidFill>
                <a:latin typeface="Poppins Light"/>
                <a:cs typeface="Poppins Light"/>
              </a:rPr>
              <a:t> </a:t>
            </a:r>
            <a:r>
              <a:rPr sz="1400" spc="-10" dirty="0">
                <a:solidFill>
                  <a:srgbClr val="6D6E71"/>
                </a:solidFill>
                <a:latin typeface="Poppins Light"/>
                <a:cs typeface="Poppins Light"/>
              </a:rPr>
              <a:t>initiative</a:t>
            </a:r>
            <a:r>
              <a:rPr sz="1400" spc="-80" dirty="0">
                <a:solidFill>
                  <a:srgbClr val="6D6E71"/>
                </a:solidFill>
                <a:latin typeface="Poppins Light"/>
                <a:cs typeface="Poppins Light"/>
              </a:rPr>
              <a:t> </a:t>
            </a:r>
            <a:r>
              <a:rPr sz="1400" dirty="0">
                <a:solidFill>
                  <a:srgbClr val="6D6E71"/>
                </a:solidFill>
                <a:latin typeface="Poppins Light"/>
                <a:cs typeface="Poppins Light"/>
              </a:rPr>
              <a:t>100</a:t>
            </a:r>
            <a:r>
              <a:rPr sz="1400" spc="-80" dirty="0">
                <a:solidFill>
                  <a:srgbClr val="6D6E71"/>
                </a:solidFill>
                <a:latin typeface="Poppins Light"/>
                <a:cs typeface="Poppins Light"/>
              </a:rPr>
              <a:t> </a:t>
            </a:r>
            <a:r>
              <a:rPr sz="1400" spc="-10" dirty="0">
                <a:solidFill>
                  <a:srgbClr val="6D6E71"/>
                </a:solidFill>
                <a:latin typeface="Poppins Light"/>
                <a:cs typeface="Poppins Light"/>
              </a:rPr>
              <a:t>Trojan</a:t>
            </a:r>
            <a:r>
              <a:rPr sz="1400" spc="-80" dirty="0">
                <a:solidFill>
                  <a:srgbClr val="6D6E71"/>
                </a:solidFill>
                <a:latin typeface="Poppins Light"/>
                <a:cs typeface="Poppins Light"/>
              </a:rPr>
              <a:t> </a:t>
            </a:r>
            <a:r>
              <a:rPr sz="1400" spc="-10" dirty="0">
                <a:solidFill>
                  <a:srgbClr val="6D6E71"/>
                </a:solidFill>
                <a:latin typeface="Poppins Light"/>
                <a:cs typeface="Poppins Light"/>
              </a:rPr>
              <a:t>Young </a:t>
            </a:r>
            <a:r>
              <a:rPr sz="1400" spc="-20" dirty="0">
                <a:solidFill>
                  <a:srgbClr val="6D6E71"/>
                </a:solidFill>
                <a:latin typeface="Poppins Light"/>
                <a:cs typeface="Poppins Light"/>
              </a:rPr>
              <a:t>Engineers,</a:t>
            </a:r>
            <a:r>
              <a:rPr sz="1400" spc="-50" dirty="0">
                <a:solidFill>
                  <a:srgbClr val="6D6E71"/>
                </a:solidFill>
                <a:latin typeface="Poppins Light"/>
                <a:cs typeface="Poppins Light"/>
              </a:rPr>
              <a:t> </a:t>
            </a:r>
            <a:r>
              <a:rPr sz="1400" dirty="0">
                <a:solidFill>
                  <a:srgbClr val="6D6E71"/>
                </a:solidFill>
                <a:latin typeface="Poppins Light"/>
                <a:cs typeface="Poppins Light"/>
              </a:rPr>
              <a:t>we</a:t>
            </a:r>
            <a:r>
              <a:rPr sz="1400" spc="-45" dirty="0">
                <a:solidFill>
                  <a:srgbClr val="6D6E71"/>
                </a:solidFill>
                <a:latin typeface="Poppins Light"/>
                <a:cs typeface="Poppins Light"/>
              </a:rPr>
              <a:t> </a:t>
            </a:r>
            <a:r>
              <a:rPr sz="1400" spc="-10" dirty="0">
                <a:solidFill>
                  <a:srgbClr val="6D6E71"/>
                </a:solidFill>
                <a:latin typeface="Poppins Light"/>
                <a:cs typeface="Poppins Light"/>
              </a:rPr>
              <a:t>host</a:t>
            </a:r>
            <a:r>
              <a:rPr sz="1400" spc="-50" dirty="0">
                <a:solidFill>
                  <a:srgbClr val="6D6E71"/>
                </a:solidFill>
                <a:latin typeface="Poppins Light"/>
                <a:cs typeface="Poppins Light"/>
              </a:rPr>
              <a:t> </a:t>
            </a:r>
            <a:r>
              <a:rPr sz="1400" spc="-20" dirty="0">
                <a:solidFill>
                  <a:srgbClr val="6D6E71"/>
                </a:solidFill>
                <a:latin typeface="Poppins Light"/>
                <a:cs typeface="Poppins Light"/>
              </a:rPr>
              <a:t>engineering</a:t>
            </a:r>
            <a:r>
              <a:rPr sz="1400" spc="-45" dirty="0">
                <a:solidFill>
                  <a:srgbClr val="6D6E71"/>
                </a:solidFill>
                <a:latin typeface="Poppins Light"/>
                <a:cs typeface="Poppins Light"/>
              </a:rPr>
              <a:t> </a:t>
            </a:r>
            <a:r>
              <a:rPr sz="1400" spc="-10" dirty="0">
                <a:solidFill>
                  <a:srgbClr val="6D6E71"/>
                </a:solidFill>
                <a:latin typeface="Poppins Light"/>
                <a:cs typeface="Poppins Light"/>
              </a:rPr>
              <a:t>students </a:t>
            </a:r>
            <a:r>
              <a:rPr sz="1400" dirty="0">
                <a:solidFill>
                  <a:srgbClr val="6D6E71"/>
                </a:solidFill>
                <a:latin typeface="Poppins Light"/>
                <a:cs typeface="Poppins Light"/>
              </a:rPr>
              <a:t>from</a:t>
            </a:r>
            <a:r>
              <a:rPr sz="1400" spc="320" dirty="0">
                <a:solidFill>
                  <a:srgbClr val="6D6E71"/>
                </a:solidFill>
                <a:latin typeface="Poppins Light"/>
                <a:cs typeface="Poppins Light"/>
              </a:rPr>
              <a:t> </a:t>
            </a:r>
            <a:r>
              <a:rPr sz="1400" spc="-20" dirty="0">
                <a:solidFill>
                  <a:srgbClr val="6D6E71"/>
                </a:solidFill>
                <a:latin typeface="Poppins Light"/>
                <a:cs typeface="Poppins Light"/>
              </a:rPr>
              <a:t>different</a:t>
            </a:r>
            <a:r>
              <a:rPr sz="1400" spc="-30" dirty="0">
                <a:solidFill>
                  <a:srgbClr val="6D6E71"/>
                </a:solidFill>
                <a:latin typeface="Poppins Light"/>
                <a:cs typeface="Poppins Light"/>
              </a:rPr>
              <a:t> </a:t>
            </a:r>
            <a:r>
              <a:rPr sz="1400" spc="-20" dirty="0">
                <a:solidFill>
                  <a:srgbClr val="6D6E71"/>
                </a:solidFill>
                <a:latin typeface="Poppins Light"/>
                <a:cs typeface="Poppins Light"/>
              </a:rPr>
              <a:t>universities.</a:t>
            </a:r>
            <a:r>
              <a:rPr sz="1400" spc="-30" dirty="0">
                <a:solidFill>
                  <a:srgbClr val="6D6E71"/>
                </a:solidFill>
                <a:latin typeface="Poppins Light"/>
                <a:cs typeface="Poppins Light"/>
              </a:rPr>
              <a:t> </a:t>
            </a:r>
            <a:r>
              <a:rPr sz="1400" spc="-20" dirty="0">
                <a:solidFill>
                  <a:srgbClr val="6D6E71"/>
                </a:solidFill>
                <a:latin typeface="Poppins Light"/>
                <a:cs typeface="Poppins Light"/>
              </a:rPr>
              <a:t>Students</a:t>
            </a:r>
            <a:r>
              <a:rPr sz="1400" spc="-30" dirty="0">
                <a:solidFill>
                  <a:srgbClr val="6D6E71"/>
                </a:solidFill>
                <a:latin typeface="Poppins Light"/>
                <a:cs typeface="Poppins Light"/>
              </a:rPr>
              <a:t> </a:t>
            </a:r>
            <a:r>
              <a:rPr sz="1400" dirty="0">
                <a:solidFill>
                  <a:srgbClr val="6D6E71"/>
                </a:solidFill>
                <a:latin typeface="Poppins Light"/>
                <a:cs typeface="Poppins Light"/>
              </a:rPr>
              <a:t>will</a:t>
            </a:r>
            <a:r>
              <a:rPr sz="1400" spc="-35" dirty="0">
                <a:solidFill>
                  <a:srgbClr val="6D6E71"/>
                </a:solidFill>
                <a:latin typeface="Poppins Light"/>
                <a:cs typeface="Poppins Light"/>
              </a:rPr>
              <a:t> </a:t>
            </a:r>
            <a:r>
              <a:rPr sz="1400" spc="-25" dirty="0">
                <a:solidFill>
                  <a:srgbClr val="6D6E71"/>
                </a:solidFill>
                <a:latin typeface="Poppins Light"/>
                <a:cs typeface="Poppins Light"/>
              </a:rPr>
              <a:t>be encouraged</a:t>
            </a:r>
            <a:r>
              <a:rPr sz="1400" spc="-45" dirty="0">
                <a:solidFill>
                  <a:srgbClr val="6D6E71"/>
                </a:solidFill>
                <a:latin typeface="Poppins Light"/>
                <a:cs typeface="Poppins Light"/>
              </a:rPr>
              <a:t> </a:t>
            </a:r>
            <a:r>
              <a:rPr sz="1400" dirty="0">
                <a:solidFill>
                  <a:srgbClr val="6D6E71"/>
                </a:solidFill>
                <a:latin typeface="Poppins Light"/>
                <a:cs typeface="Poppins Light"/>
              </a:rPr>
              <a:t>to</a:t>
            </a:r>
            <a:r>
              <a:rPr sz="1400" spc="-40" dirty="0">
                <a:solidFill>
                  <a:srgbClr val="6D6E71"/>
                </a:solidFill>
                <a:latin typeface="Poppins Light"/>
                <a:cs typeface="Poppins Light"/>
              </a:rPr>
              <a:t> </a:t>
            </a:r>
            <a:r>
              <a:rPr sz="1400" spc="-10" dirty="0">
                <a:solidFill>
                  <a:srgbClr val="6D6E71"/>
                </a:solidFill>
                <a:latin typeface="Poppins Light"/>
                <a:cs typeface="Poppins Light"/>
              </a:rPr>
              <a:t>grasp</a:t>
            </a:r>
            <a:r>
              <a:rPr sz="1400" spc="-45" dirty="0">
                <a:solidFill>
                  <a:srgbClr val="6D6E71"/>
                </a:solidFill>
                <a:latin typeface="Poppins Light"/>
                <a:cs typeface="Poppins Light"/>
              </a:rPr>
              <a:t> </a:t>
            </a:r>
            <a:r>
              <a:rPr sz="1400" dirty="0">
                <a:solidFill>
                  <a:srgbClr val="6D6E71"/>
                </a:solidFill>
                <a:latin typeface="Poppins Light"/>
                <a:cs typeface="Poppins Light"/>
              </a:rPr>
              <a:t>the</a:t>
            </a:r>
            <a:r>
              <a:rPr sz="1400" spc="-40" dirty="0">
                <a:solidFill>
                  <a:srgbClr val="6D6E71"/>
                </a:solidFill>
                <a:latin typeface="Poppins Light"/>
                <a:cs typeface="Poppins Light"/>
              </a:rPr>
              <a:t> </a:t>
            </a:r>
            <a:r>
              <a:rPr sz="1400" spc="-35" dirty="0">
                <a:solidFill>
                  <a:srgbClr val="6D6E71"/>
                </a:solidFill>
                <a:latin typeface="Poppins Light"/>
                <a:cs typeface="Poppins Light"/>
              </a:rPr>
              <a:t>day-</a:t>
            </a:r>
            <a:r>
              <a:rPr sz="1400" spc="-30" dirty="0">
                <a:solidFill>
                  <a:srgbClr val="6D6E71"/>
                </a:solidFill>
                <a:latin typeface="Poppins Light"/>
                <a:cs typeface="Poppins Light"/>
              </a:rPr>
              <a:t>to-</a:t>
            </a:r>
            <a:r>
              <a:rPr sz="1400" spc="-25" dirty="0">
                <a:solidFill>
                  <a:srgbClr val="6D6E71"/>
                </a:solidFill>
                <a:latin typeface="Poppins Light"/>
                <a:cs typeface="Poppins Light"/>
              </a:rPr>
              <a:t>day </a:t>
            </a:r>
            <a:r>
              <a:rPr sz="1400" spc="-20" dirty="0">
                <a:solidFill>
                  <a:srgbClr val="6D6E71"/>
                </a:solidFill>
                <a:latin typeface="Poppins Light"/>
                <a:cs typeface="Poppins Light"/>
              </a:rPr>
              <a:t>activities</a:t>
            </a:r>
            <a:r>
              <a:rPr sz="1400" spc="-60" dirty="0">
                <a:solidFill>
                  <a:srgbClr val="6D6E71"/>
                </a:solidFill>
                <a:latin typeface="Poppins Light"/>
                <a:cs typeface="Poppins Light"/>
              </a:rPr>
              <a:t> </a:t>
            </a:r>
            <a:r>
              <a:rPr sz="1400" dirty="0">
                <a:solidFill>
                  <a:srgbClr val="6D6E71"/>
                </a:solidFill>
                <a:latin typeface="Poppins Light"/>
                <a:cs typeface="Poppins Light"/>
              </a:rPr>
              <a:t>and</a:t>
            </a:r>
            <a:r>
              <a:rPr sz="1400" spc="275" dirty="0">
                <a:solidFill>
                  <a:srgbClr val="6D6E71"/>
                </a:solidFill>
                <a:latin typeface="Poppins Light"/>
                <a:cs typeface="Poppins Light"/>
              </a:rPr>
              <a:t> </a:t>
            </a:r>
            <a:r>
              <a:rPr sz="1400" spc="-10" dirty="0">
                <a:solidFill>
                  <a:srgbClr val="6D6E71"/>
                </a:solidFill>
                <a:latin typeface="Poppins Light"/>
                <a:cs typeface="Poppins Light"/>
              </a:rPr>
              <a:t>gain</a:t>
            </a:r>
            <a:r>
              <a:rPr sz="1400" spc="-55" dirty="0">
                <a:solidFill>
                  <a:srgbClr val="6D6E71"/>
                </a:solidFill>
                <a:latin typeface="Poppins Light"/>
                <a:cs typeface="Poppins Light"/>
              </a:rPr>
              <a:t> </a:t>
            </a:r>
            <a:r>
              <a:rPr sz="1400" dirty="0">
                <a:solidFill>
                  <a:srgbClr val="6D6E71"/>
                </a:solidFill>
                <a:latin typeface="Poppins Light"/>
                <a:cs typeface="Poppins Light"/>
              </a:rPr>
              <a:t>an</a:t>
            </a:r>
            <a:r>
              <a:rPr sz="1400" spc="-60" dirty="0">
                <a:solidFill>
                  <a:srgbClr val="6D6E71"/>
                </a:solidFill>
                <a:latin typeface="Poppins Light"/>
                <a:cs typeface="Poppins Light"/>
              </a:rPr>
              <a:t> </a:t>
            </a:r>
            <a:r>
              <a:rPr sz="1400" spc="-10" dirty="0">
                <a:solidFill>
                  <a:srgbClr val="6D6E71"/>
                </a:solidFill>
                <a:latin typeface="Poppins Light"/>
                <a:cs typeface="Poppins Light"/>
              </a:rPr>
              <a:t>insight</a:t>
            </a:r>
            <a:r>
              <a:rPr sz="1400" spc="-55" dirty="0">
                <a:solidFill>
                  <a:srgbClr val="6D6E71"/>
                </a:solidFill>
                <a:latin typeface="Poppins Light"/>
                <a:cs typeface="Poppins Light"/>
              </a:rPr>
              <a:t> </a:t>
            </a:r>
            <a:r>
              <a:rPr sz="1400" dirty="0">
                <a:solidFill>
                  <a:srgbClr val="6D6E71"/>
                </a:solidFill>
                <a:latin typeface="Poppins Light"/>
                <a:cs typeface="Poppins Light"/>
              </a:rPr>
              <a:t>into</a:t>
            </a:r>
            <a:r>
              <a:rPr sz="1400" spc="-55" dirty="0">
                <a:solidFill>
                  <a:srgbClr val="6D6E71"/>
                </a:solidFill>
                <a:latin typeface="Poppins Light"/>
                <a:cs typeface="Poppins Light"/>
              </a:rPr>
              <a:t> </a:t>
            </a:r>
            <a:r>
              <a:rPr sz="1400" spc="-25" dirty="0">
                <a:solidFill>
                  <a:srgbClr val="6D6E71"/>
                </a:solidFill>
                <a:latin typeface="Poppins Light"/>
                <a:cs typeface="Poppins Light"/>
              </a:rPr>
              <a:t>how </a:t>
            </a:r>
            <a:r>
              <a:rPr sz="1400" spc="-10" dirty="0">
                <a:solidFill>
                  <a:srgbClr val="6D6E71"/>
                </a:solidFill>
                <a:latin typeface="Poppins Light"/>
                <a:cs typeface="Poppins Light"/>
              </a:rPr>
              <a:t>work</a:t>
            </a:r>
            <a:r>
              <a:rPr sz="1400" spc="-50" dirty="0">
                <a:solidFill>
                  <a:srgbClr val="6D6E71"/>
                </a:solidFill>
                <a:latin typeface="Poppins Light"/>
                <a:cs typeface="Poppins Light"/>
              </a:rPr>
              <a:t> </a:t>
            </a:r>
            <a:r>
              <a:rPr sz="1400" dirty="0">
                <a:solidFill>
                  <a:srgbClr val="6D6E71"/>
                </a:solidFill>
                <a:latin typeface="Poppins Light"/>
                <a:cs typeface="Poppins Light"/>
              </a:rPr>
              <a:t>will</a:t>
            </a:r>
            <a:r>
              <a:rPr sz="1400" spc="-45" dirty="0">
                <a:solidFill>
                  <a:srgbClr val="6D6E71"/>
                </a:solidFill>
                <a:latin typeface="Poppins Light"/>
                <a:cs typeface="Poppins Light"/>
              </a:rPr>
              <a:t> </a:t>
            </a:r>
            <a:r>
              <a:rPr sz="1400" dirty="0">
                <a:solidFill>
                  <a:srgbClr val="6D6E71"/>
                </a:solidFill>
                <a:latin typeface="Poppins Light"/>
                <a:cs typeface="Poppins Light"/>
              </a:rPr>
              <a:t>be</a:t>
            </a:r>
            <a:r>
              <a:rPr sz="1400" spc="-50" dirty="0">
                <a:solidFill>
                  <a:srgbClr val="6D6E71"/>
                </a:solidFill>
                <a:latin typeface="Poppins Light"/>
                <a:cs typeface="Poppins Light"/>
              </a:rPr>
              <a:t> </a:t>
            </a:r>
            <a:r>
              <a:rPr sz="1400" spc="-10" dirty="0">
                <a:solidFill>
                  <a:srgbClr val="6D6E71"/>
                </a:solidFill>
                <a:latin typeface="Poppins Light"/>
                <a:cs typeface="Poppins Light"/>
              </a:rPr>
              <a:t>after</a:t>
            </a:r>
            <a:r>
              <a:rPr sz="1400" spc="-45" dirty="0">
                <a:solidFill>
                  <a:srgbClr val="6D6E71"/>
                </a:solidFill>
                <a:latin typeface="Poppins Light"/>
                <a:cs typeface="Poppins Light"/>
              </a:rPr>
              <a:t> </a:t>
            </a:r>
            <a:r>
              <a:rPr sz="1400" spc="-20" dirty="0">
                <a:solidFill>
                  <a:srgbClr val="6D6E71"/>
                </a:solidFill>
                <a:latin typeface="Poppins Light"/>
                <a:cs typeface="Poppins Light"/>
              </a:rPr>
              <a:t>university,</a:t>
            </a:r>
            <a:r>
              <a:rPr sz="1400" spc="-50" dirty="0">
                <a:solidFill>
                  <a:srgbClr val="6D6E71"/>
                </a:solidFill>
                <a:latin typeface="Poppins Light"/>
                <a:cs typeface="Poppins Light"/>
              </a:rPr>
              <a:t> </a:t>
            </a:r>
            <a:r>
              <a:rPr sz="1400" spc="-20" dirty="0">
                <a:solidFill>
                  <a:srgbClr val="6D6E71"/>
                </a:solidFill>
                <a:latin typeface="Poppins Light"/>
                <a:cs typeface="Poppins Light"/>
              </a:rPr>
              <a:t>through</a:t>
            </a:r>
            <a:r>
              <a:rPr sz="1400" spc="-45" dirty="0">
                <a:solidFill>
                  <a:srgbClr val="6D6E71"/>
                </a:solidFill>
                <a:latin typeface="Poppins Light"/>
                <a:cs typeface="Poppins Light"/>
              </a:rPr>
              <a:t> </a:t>
            </a:r>
            <a:r>
              <a:rPr sz="1400" dirty="0">
                <a:solidFill>
                  <a:srgbClr val="6D6E71"/>
                </a:solidFill>
                <a:latin typeface="Poppins Light"/>
                <a:cs typeface="Poppins Light"/>
              </a:rPr>
              <a:t>a</a:t>
            </a:r>
            <a:r>
              <a:rPr sz="1400" spc="-50" dirty="0">
                <a:solidFill>
                  <a:srgbClr val="6D6E71"/>
                </a:solidFill>
                <a:latin typeface="Poppins Light"/>
                <a:cs typeface="Poppins Light"/>
              </a:rPr>
              <a:t> </a:t>
            </a:r>
            <a:r>
              <a:rPr sz="1400" spc="-20" dirty="0">
                <a:solidFill>
                  <a:srgbClr val="6D6E71"/>
                </a:solidFill>
                <a:latin typeface="Poppins Light"/>
                <a:cs typeface="Poppins Light"/>
              </a:rPr>
              <a:t>rich program</a:t>
            </a:r>
            <a:r>
              <a:rPr sz="1400" spc="-80" dirty="0">
                <a:solidFill>
                  <a:srgbClr val="6D6E71"/>
                </a:solidFill>
                <a:latin typeface="Poppins Light"/>
                <a:cs typeface="Poppins Light"/>
              </a:rPr>
              <a:t> </a:t>
            </a:r>
            <a:r>
              <a:rPr sz="1400" dirty="0">
                <a:solidFill>
                  <a:srgbClr val="6D6E71"/>
                </a:solidFill>
                <a:latin typeface="Poppins Light"/>
                <a:cs typeface="Poppins Light"/>
              </a:rPr>
              <a:t>including</a:t>
            </a:r>
            <a:r>
              <a:rPr sz="1400" spc="235" dirty="0">
                <a:solidFill>
                  <a:srgbClr val="6D6E71"/>
                </a:solidFill>
                <a:latin typeface="Poppins Light"/>
                <a:cs typeface="Poppins Light"/>
              </a:rPr>
              <a:t> </a:t>
            </a:r>
            <a:r>
              <a:rPr sz="1400" spc="-20" dirty="0">
                <a:solidFill>
                  <a:srgbClr val="6D6E71"/>
                </a:solidFill>
                <a:latin typeface="Poppins Light"/>
                <a:cs typeface="Poppins Light"/>
              </a:rPr>
              <a:t>construction</a:t>
            </a:r>
            <a:r>
              <a:rPr sz="1400" spc="-80" dirty="0">
                <a:solidFill>
                  <a:srgbClr val="6D6E71"/>
                </a:solidFill>
                <a:latin typeface="Poppins Light"/>
                <a:cs typeface="Poppins Light"/>
              </a:rPr>
              <a:t> </a:t>
            </a:r>
            <a:r>
              <a:rPr sz="1400" dirty="0">
                <a:solidFill>
                  <a:srgbClr val="6D6E71"/>
                </a:solidFill>
                <a:latin typeface="Poppins Light"/>
                <a:cs typeface="Poppins Light"/>
              </a:rPr>
              <a:t>site</a:t>
            </a:r>
            <a:r>
              <a:rPr sz="1400" spc="-75" dirty="0">
                <a:solidFill>
                  <a:srgbClr val="6D6E71"/>
                </a:solidFill>
                <a:latin typeface="Poppins Light"/>
                <a:cs typeface="Poppins Light"/>
              </a:rPr>
              <a:t> </a:t>
            </a:r>
            <a:r>
              <a:rPr sz="1400" spc="-10" dirty="0">
                <a:solidFill>
                  <a:srgbClr val="6D6E71"/>
                </a:solidFill>
                <a:latin typeface="Poppins Light"/>
                <a:cs typeface="Poppins Light"/>
              </a:rPr>
              <a:t>tours.</a:t>
            </a:r>
            <a:endParaRPr sz="1400">
              <a:latin typeface="Poppins Light"/>
              <a:cs typeface="Poppins Light"/>
            </a:endParaRPr>
          </a:p>
        </p:txBody>
      </p:sp>
      <p:sp>
        <p:nvSpPr>
          <p:cNvPr id="10" name="object 10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545"/>
              </a:lnSpc>
            </a:pPr>
            <a:r>
              <a:rPr dirty="0"/>
              <a:t>TROJAN</a:t>
            </a:r>
            <a:r>
              <a:rPr spc="-20" dirty="0"/>
              <a:t> </a:t>
            </a:r>
            <a:r>
              <a:rPr dirty="0"/>
              <a:t>CONSTRUCTION</a:t>
            </a:r>
            <a:r>
              <a:rPr spc="-20" dirty="0"/>
              <a:t> </a:t>
            </a:r>
            <a:r>
              <a:rPr dirty="0"/>
              <a:t>HOLDING</a:t>
            </a:r>
            <a:r>
              <a:rPr spc="145" dirty="0"/>
              <a:t> </a:t>
            </a:r>
            <a:r>
              <a:rPr sz="2175" b="0" baseline="-7662" dirty="0">
                <a:solidFill>
                  <a:srgbClr val="232D69"/>
                </a:solidFill>
                <a:latin typeface="Poppins Light"/>
                <a:cs typeface="Poppins Light"/>
              </a:rPr>
              <a:t>I</a:t>
            </a:r>
            <a:r>
              <a:rPr sz="2175" b="0" spc="52" baseline="-7662" dirty="0">
                <a:solidFill>
                  <a:srgbClr val="232D69"/>
                </a:solidFill>
                <a:latin typeface="Poppins Light"/>
                <a:cs typeface="Poppins Light"/>
              </a:rPr>
              <a:t> </a:t>
            </a:r>
            <a:fld id="{81D60167-4931-47E6-BA6A-407CBD079E47}" type="slidenum">
              <a:rPr sz="900" spc="-25" dirty="0">
                <a:solidFill>
                  <a:srgbClr val="232D69"/>
                </a:solidFill>
                <a:latin typeface="Poppins SemiBold"/>
                <a:cs typeface="Poppins SemiBold"/>
              </a:rPr>
              <a:t>30</a:t>
            </a:fld>
            <a:endParaRPr sz="900">
              <a:latin typeface="Poppins SemiBold"/>
              <a:cs typeface="Poppins SemiBold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1067271" y="844487"/>
            <a:ext cx="608330" cy="36068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200" spc="-25" dirty="0">
                <a:solidFill>
                  <a:srgbClr val="232D69"/>
                </a:solidFill>
                <a:latin typeface="Nexa-XBold"/>
                <a:cs typeface="Nexa-XBold"/>
              </a:rPr>
              <a:t>CSR</a:t>
            </a:r>
            <a:endParaRPr sz="2200" dirty="0">
              <a:latin typeface="Nexa-XBold"/>
              <a:cs typeface="Nexa-XBold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8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359994" y="359790"/>
            <a:ext cx="11469611" cy="6138214"/>
          </a:xfrm>
          <a:prstGeom prst="rect">
            <a:avLst/>
          </a:prstGeom>
        </p:spPr>
      </p:pic>
      <p:sp>
        <p:nvSpPr>
          <p:cNvPr id="3" name="object 3"/>
          <p:cNvSpPr txBox="1"/>
          <p:nvPr/>
        </p:nvSpPr>
        <p:spPr>
          <a:xfrm>
            <a:off x="1067271" y="3076802"/>
            <a:ext cx="2675255" cy="1891030"/>
          </a:xfrm>
          <a:prstGeom prst="rect">
            <a:avLst/>
          </a:prstGeom>
        </p:spPr>
        <p:txBody>
          <a:bodyPr vert="horz" wrap="square" lIns="0" tIns="8699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685"/>
              </a:spcBef>
            </a:pPr>
            <a:r>
              <a:rPr sz="1400" dirty="0">
                <a:solidFill>
                  <a:srgbClr val="232D69"/>
                </a:solidFill>
                <a:latin typeface="Poppins Medium"/>
                <a:cs typeface="Poppins Medium"/>
              </a:rPr>
              <a:t>Share</a:t>
            </a:r>
            <a:r>
              <a:rPr sz="1400" spc="-45" dirty="0">
                <a:solidFill>
                  <a:srgbClr val="232D69"/>
                </a:solidFill>
                <a:latin typeface="Poppins Medium"/>
                <a:cs typeface="Poppins Medium"/>
              </a:rPr>
              <a:t> </a:t>
            </a:r>
            <a:r>
              <a:rPr sz="1400" spc="-10" dirty="0">
                <a:solidFill>
                  <a:srgbClr val="232D69"/>
                </a:solidFill>
                <a:latin typeface="Poppins Medium"/>
                <a:cs typeface="Poppins Medium"/>
              </a:rPr>
              <a:t>Initiative</a:t>
            </a:r>
            <a:endParaRPr sz="1400">
              <a:latin typeface="Poppins Medium"/>
              <a:cs typeface="Poppins Medium"/>
            </a:endParaRPr>
          </a:p>
          <a:p>
            <a:pPr marL="12700" marR="5080">
              <a:lnSpc>
                <a:spcPct val="100000"/>
              </a:lnSpc>
              <a:spcBef>
                <a:spcPts val="420"/>
              </a:spcBef>
            </a:pPr>
            <a:r>
              <a:rPr sz="1000" dirty="0">
                <a:solidFill>
                  <a:srgbClr val="6D6E71"/>
                </a:solidFill>
                <a:latin typeface="Poppins Light"/>
                <a:cs typeface="Poppins Light"/>
              </a:rPr>
              <a:t>Through</a:t>
            </a:r>
            <a:r>
              <a:rPr sz="1000" spc="-20" dirty="0">
                <a:solidFill>
                  <a:srgbClr val="6D6E71"/>
                </a:solidFill>
                <a:latin typeface="Poppins Light"/>
                <a:cs typeface="Poppins Light"/>
              </a:rPr>
              <a:t> </a:t>
            </a:r>
            <a:r>
              <a:rPr sz="1000" dirty="0">
                <a:solidFill>
                  <a:srgbClr val="6D6E71"/>
                </a:solidFill>
                <a:latin typeface="Poppins Light"/>
                <a:cs typeface="Poppins Light"/>
              </a:rPr>
              <a:t>Share</a:t>
            </a:r>
            <a:r>
              <a:rPr sz="1000" spc="-20" dirty="0">
                <a:solidFill>
                  <a:srgbClr val="6D6E71"/>
                </a:solidFill>
                <a:latin typeface="Poppins Light"/>
                <a:cs typeface="Poppins Light"/>
              </a:rPr>
              <a:t> </a:t>
            </a:r>
            <a:r>
              <a:rPr sz="1000" dirty="0">
                <a:solidFill>
                  <a:srgbClr val="6D6E71"/>
                </a:solidFill>
                <a:latin typeface="Poppins Light"/>
                <a:cs typeface="Poppins Light"/>
              </a:rPr>
              <a:t>–</a:t>
            </a:r>
            <a:r>
              <a:rPr sz="1000" spc="-20" dirty="0">
                <a:solidFill>
                  <a:srgbClr val="6D6E71"/>
                </a:solidFill>
                <a:latin typeface="Poppins Light"/>
                <a:cs typeface="Poppins Light"/>
              </a:rPr>
              <a:t> </a:t>
            </a:r>
            <a:r>
              <a:rPr sz="1000" dirty="0">
                <a:solidFill>
                  <a:srgbClr val="6D6E71"/>
                </a:solidFill>
                <a:latin typeface="Poppins Light"/>
                <a:cs typeface="Poppins Light"/>
              </a:rPr>
              <a:t>our</a:t>
            </a:r>
            <a:r>
              <a:rPr sz="1000" spc="-15" dirty="0">
                <a:solidFill>
                  <a:srgbClr val="6D6E71"/>
                </a:solidFill>
                <a:latin typeface="Poppins Light"/>
                <a:cs typeface="Poppins Light"/>
              </a:rPr>
              <a:t> </a:t>
            </a:r>
            <a:r>
              <a:rPr sz="1000" dirty="0">
                <a:solidFill>
                  <a:srgbClr val="6D6E71"/>
                </a:solidFill>
                <a:latin typeface="Poppins Light"/>
                <a:cs typeface="Poppins Light"/>
              </a:rPr>
              <a:t>initiative</a:t>
            </a:r>
            <a:r>
              <a:rPr sz="1000" spc="-20" dirty="0">
                <a:solidFill>
                  <a:srgbClr val="6D6E71"/>
                </a:solidFill>
                <a:latin typeface="Poppins Light"/>
                <a:cs typeface="Poppins Light"/>
              </a:rPr>
              <a:t> </a:t>
            </a:r>
            <a:r>
              <a:rPr sz="1000" spc="-10" dirty="0">
                <a:solidFill>
                  <a:srgbClr val="6D6E71"/>
                </a:solidFill>
                <a:latin typeface="Poppins Light"/>
                <a:cs typeface="Poppins Light"/>
              </a:rPr>
              <a:t>which</a:t>
            </a:r>
            <a:r>
              <a:rPr sz="1000" dirty="0">
                <a:solidFill>
                  <a:srgbClr val="6D6E71"/>
                </a:solidFill>
                <a:latin typeface="Poppins Light"/>
                <a:cs typeface="Poppins Light"/>
              </a:rPr>
              <a:t> began</a:t>
            </a:r>
            <a:r>
              <a:rPr sz="1000" spc="250" dirty="0">
                <a:solidFill>
                  <a:srgbClr val="6D6E71"/>
                </a:solidFill>
                <a:latin typeface="Poppins Light"/>
                <a:cs typeface="Poppins Light"/>
              </a:rPr>
              <a:t> </a:t>
            </a:r>
            <a:r>
              <a:rPr sz="1000" dirty="0">
                <a:solidFill>
                  <a:srgbClr val="6D6E71"/>
                </a:solidFill>
                <a:latin typeface="Poppins Light"/>
                <a:cs typeface="Poppins Light"/>
              </a:rPr>
              <a:t>in</a:t>
            </a:r>
            <a:r>
              <a:rPr sz="1000" spc="-10" dirty="0">
                <a:solidFill>
                  <a:srgbClr val="6D6E71"/>
                </a:solidFill>
                <a:latin typeface="Poppins Light"/>
                <a:cs typeface="Poppins Light"/>
              </a:rPr>
              <a:t> </a:t>
            </a:r>
            <a:r>
              <a:rPr sz="1000" dirty="0">
                <a:solidFill>
                  <a:srgbClr val="6D6E71"/>
                </a:solidFill>
                <a:latin typeface="Poppins Light"/>
                <a:cs typeface="Poppins Light"/>
              </a:rPr>
              <a:t>2017</a:t>
            </a:r>
            <a:r>
              <a:rPr sz="1000" spc="-10" dirty="0">
                <a:solidFill>
                  <a:srgbClr val="6D6E71"/>
                </a:solidFill>
                <a:latin typeface="Poppins Light"/>
                <a:cs typeface="Poppins Light"/>
              </a:rPr>
              <a:t> </a:t>
            </a:r>
            <a:r>
              <a:rPr sz="1000" dirty="0">
                <a:solidFill>
                  <a:srgbClr val="6D6E71"/>
                </a:solidFill>
                <a:latin typeface="Poppins Light"/>
                <a:cs typeface="Poppins Light"/>
              </a:rPr>
              <a:t>as</a:t>
            </a:r>
            <a:r>
              <a:rPr sz="1000" spc="-10" dirty="0">
                <a:solidFill>
                  <a:srgbClr val="6D6E71"/>
                </a:solidFill>
                <a:latin typeface="Poppins Light"/>
                <a:cs typeface="Poppins Light"/>
              </a:rPr>
              <a:t> </a:t>
            </a:r>
            <a:r>
              <a:rPr sz="1000" dirty="0">
                <a:solidFill>
                  <a:srgbClr val="6D6E71"/>
                </a:solidFill>
                <a:latin typeface="Poppins Light"/>
                <a:cs typeface="Poppins Light"/>
              </a:rPr>
              <a:t>part</a:t>
            </a:r>
            <a:r>
              <a:rPr sz="1000" spc="-10" dirty="0">
                <a:solidFill>
                  <a:srgbClr val="6D6E71"/>
                </a:solidFill>
                <a:latin typeface="Poppins Light"/>
                <a:cs typeface="Poppins Light"/>
              </a:rPr>
              <a:t> </a:t>
            </a:r>
            <a:r>
              <a:rPr sz="1000" dirty="0">
                <a:solidFill>
                  <a:srgbClr val="6D6E71"/>
                </a:solidFill>
                <a:latin typeface="Poppins Light"/>
                <a:cs typeface="Poppins Light"/>
              </a:rPr>
              <a:t>of</a:t>
            </a:r>
            <a:r>
              <a:rPr sz="1000" spc="-10" dirty="0">
                <a:solidFill>
                  <a:srgbClr val="6D6E71"/>
                </a:solidFill>
                <a:latin typeface="Poppins Light"/>
                <a:cs typeface="Poppins Light"/>
              </a:rPr>
              <a:t> </a:t>
            </a:r>
            <a:r>
              <a:rPr sz="1000" dirty="0">
                <a:solidFill>
                  <a:srgbClr val="6D6E71"/>
                </a:solidFill>
                <a:latin typeface="Poppins Light"/>
                <a:cs typeface="Poppins Light"/>
              </a:rPr>
              <a:t>the</a:t>
            </a:r>
            <a:r>
              <a:rPr sz="1000" spc="-10" dirty="0">
                <a:solidFill>
                  <a:srgbClr val="6D6E71"/>
                </a:solidFill>
                <a:latin typeface="Poppins Light"/>
                <a:cs typeface="Poppins Light"/>
              </a:rPr>
              <a:t> </a:t>
            </a:r>
            <a:r>
              <a:rPr sz="1000" dirty="0">
                <a:solidFill>
                  <a:srgbClr val="6D6E71"/>
                </a:solidFill>
                <a:latin typeface="Poppins Light"/>
                <a:cs typeface="Poppins Light"/>
              </a:rPr>
              <a:t>'Year</a:t>
            </a:r>
            <a:r>
              <a:rPr sz="1000" spc="-10" dirty="0">
                <a:solidFill>
                  <a:srgbClr val="6D6E71"/>
                </a:solidFill>
                <a:latin typeface="Poppins Light"/>
                <a:cs typeface="Poppins Light"/>
              </a:rPr>
              <a:t> </a:t>
            </a:r>
            <a:r>
              <a:rPr sz="1000" spc="-25" dirty="0">
                <a:solidFill>
                  <a:srgbClr val="6D6E71"/>
                </a:solidFill>
                <a:latin typeface="Poppins Light"/>
                <a:cs typeface="Poppins Light"/>
              </a:rPr>
              <a:t>of </a:t>
            </a:r>
            <a:r>
              <a:rPr sz="1000" dirty="0">
                <a:solidFill>
                  <a:srgbClr val="6D6E71"/>
                </a:solidFill>
                <a:latin typeface="Poppins Light"/>
                <a:cs typeface="Poppins Light"/>
              </a:rPr>
              <a:t>Giving'</a:t>
            </a:r>
            <a:r>
              <a:rPr sz="1000" spc="215" dirty="0">
                <a:solidFill>
                  <a:srgbClr val="6D6E71"/>
                </a:solidFill>
                <a:latin typeface="Poppins Light"/>
                <a:cs typeface="Poppins Light"/>
              </a:rPr>
              <a:t> </a:t>
            </a:r>
            <a:r>
              <a:rPr sz="1000" dirty="0">
                <a:solidFill>
                  <a:srgbClr val="6D6E71"/>
                </a:solidFill>
                <a:latin typeface="Poppins Light"/>
                <a:cs typeface="Poppins Light"/>
              </a:rPr>
              <a:t>campaigns,</a:t>
            </a:r>
            <a:r>
              <a:rPr sz="1000" spc="-30" dirty="0">
                <a:solidFill>
                  <a:srgbClr val="6D6E71"/>
                </a:solidFill>
                <a:latin typeface="Poppins Light"/>
                <a:cs typeface="Poppins Light"/>
              </a:rPr>
              <a:t> </a:t>
            </a:r>
            <a:r>
              <a:rPr sz="1000" dirty="0">
                <a:solidFill>
                  <a:srgbClr val="6D6E71"/>
                </a:solidFill>
                <a:latin typeface="Poppins Light"/>
                <a:cs typeface="Poppins Light"/>
              </a:rPr>
              <a:t>thousands</a:t>
            </a:r>
            <a:r>
              <a:rPr sz="1000" spc="-30" dirty="0">
                <a:solidFill>
                  <a:srgbClr val="6D6E71"/>
                </a:solidFill>
                <a:latin typeface="Poppins Light"/>
                <a:cs typeface="Poppins Light"/>
              </a:rPr>
              <a:t> </a:t>
            </a:r>
            <a:r>
              <a:rPr sz="1000" dirty="0">
                <a:solidFill>
                  <a:srgbClr val="6D6E71"/>
                </a:solidFill>
                <a:latin typeface="Poppins Light"/>
                <a:cs typeface="Poppins Light"/>
              </a:rPr>
              <a:t>of</a:t>
            </a:r>
            <a:r>
              <a:rPr sz="1000" spc="-25" dirty="0">
                <a:solidFill>
                  <a:srgbClr val="6D6E71"/>
                </a:solidFill>
                <a:latin typeface="Poppins Light"/>
                <a:cs typeface="Poppins Light"/>
              </a:rPr>
              <a:t> </a:t>
            </a:r>
            <a:r>
              <a:rPr sz="1000" spc="-10" dirty="0">
                <a:solidFill>
                  <a:srgbClr val="6D6E71"/>
                </a:solidFill>
                <a:latin typeface="Poppins Light"/>
                <a:cs typeface="Poppins Light"/>
              </a:rPr>
              <a:t>items, </a:t>
            </a:r>
            <a:r>
              <a:rPr sz="1000" dirty="0">
                <a:solidFill>
                  <a:srgbClr val="6D6E71"/>
                </a:solidFill>
                <a:latin typeface="Poppins Light"/>
                <a:cs typeface="Poppins Light"/>
              </a:rPr>
              <a:t>including</a:t>
            </a:r>
            <a:r>
              <a:rPr sz="1000" spc="-20" dirty="0">
                <a:solidFill>
                  <a:srgbClr val="6D6E71"/>
                </a:solidFill>
                <a:latin typeface="Poppins Light"/>
                <a:cs typeface="Poppins Light"/>
              </a:rPr>
              <a:t> </a:t>
            </a:r>
            <a:r>
              <a:rPr sz="1000" dirty="0">
                <a:solidFill>
                  <a:srgbClr val="6D6E71"/>
                </a:solidFill>
                <a:latin typeface="Poppins Light"/>
                <a:cs typeface="Poppins Light"/>
              </a:rPr>
              <a:t>of</a:t>
            </a:r>
            <a:r>
              <a:rPr sz="1000" spc="235" dirty="0">
                <a:solidFill>
                  <a:srgbClr val="6D6E71"/>
                </a:solidFill>
                <a:latin typeface="Poppins Light"/>
                <a:cs typeface="Poppins Light"/>
              </a:rPr>
              <a:t> </a:t>
            </a:r>
            <a:r>
              <a:rPr sz="1000" dirty="0">
                <a:solidFill>
                  <a:srgbClr val="6D6E71"/>
                </a:solidFill>
                <a:latin typeface="Poppins Light"/>
                <a:cs typeface="Poppins Light"/>
              </a:rPr>
              <a:t>clothing</a:t>
            </a:r>
            <a:r>
              <a:rPr sz="1000" spc="-15" dirty="0">
                <a:solidFill>
                  <a:srgbClr val="6D6E71"/>
                </a:solidFill>
                <a:latin typeface="Poppins Light"/>
                <a:cs typeface="Poppins Light"/>
              </a:rPr>
              <a:t> </a:t>
            </a:r>
            <a:r>
              <a:rPr sz="1000" dirty="0">
                <a:solidFill>
                  <a:srgbClr val="6D6E71"/>
                </a:solidFill>
                <a:latin typeface="Poppins Light"/>
                <a:cs typeface="Poppins Light"/>
              </a:rPr>
              <a:t>and</a:t>
            </a:r>
            <a:r>
              <a:rPr sz="1000" spc="-20" dirty="0">
                <a:solidFill>
                  <a:srgbClr val="6D6E71"/>
                </a:solidFill>
                <a:latin typeface="Poppins Light"/>
                <a:cs typeface="Poppins Light"/>
              </a:rPr>
              <a:t> </a:t>
            </a:r>
            <a:r>
              <a:rPr sz="1000" dirty="0">
                <a:solidFill>
                  <a:srgbClr val="6D6E71"/>
                </a:solidFill>
                <a:latin typeface="Poppins Light"/>
                <a:cs typeface="Poppins Light"/>
              </a:rPr>
              <a:t>children's</a:t>
            </a:r>
            <a:r>
              <a:rPr sz="1000" spc="-20" dirty="0">
                <a:solidFill>
                  <a:srgbClr val="6D6E71"/>
                </a:solidFill>
                <a:latin typeface="Poppins Light"/>
                <a:cs typeface="Poppins Light"/>
              </a:rPr>
              <a:t> </a:t>
            </a:r>
            <a:r>
              <a:rPr sz="1000" spc="-10" dirty="0">
                <a:solidFill>
                  <a:srgbClr val="6D6E71"/>
                </a:solidFill>
                <a:latin typeface="Poppins Light"/>
                <a:cs typeface="Poppins Light"/>
              </a:rPr>
              <a:t>toys, </a:t>
            </a:r>
            <a:r>
              <a:rPr sz="1000" dirty="0">
                <a:solidFill>
                  <a:srgbClr val="6D6E71"/>
                </a:solidFill>
                <a:latin typeface="Poppins Light"/>
                <a:cs typeface="Poppins Light"/>
              </a:rPr>
              <a:t>have</a:t>
            </a:r>
            <a:r>
              <a:rPr sz="1000" spc="-10" dirty="0">
                <a:solidFill>
                  <a:srgbClr val="6D6E71"/>
                </a:solidFill>
                <a:latin typeface="Poppins Light"/>
                <a:cs typeface="Poppins Light"/>
              </a:rPr>
              <a:t> </a:t>
            </a:r>
            <a:r>
              <a:rPr sz="1000" dirty="0">
                <a:solidFill>
                  <a:srgbClr val="6D6E71"/>
                </a:solidFill>
                <a:latin typeface="Poppins Light"/>
                <a:cs typeface="Poppins Light"/>
              </a:rPr>
              <a:t>been</a:t>
            </a:r>
            <a:r>
              <a:rPr sz="1000" spc="254" dirty="0">
                <a:solidFill>
                  <a:srgbClr val="6D6E71"/>
                </a:solidFill>
                <a:latin typeface="Poppins Light"/>
                <a:cs typeface="Poppins Light"/>
              </a:rPr>
              <a:t> </a:t>
            </a:r>
            <a:r>
              <a:rPr sz="1000" dirty="0">
                <a:solidFill>
                  <a:srgbClr val="6D6E71"/>
                </a:solidFill>
                <a:latin typeface="Poppins Light"/>
                <a:cs typeface="Poppins Light"/>
              </a:rPr>
              <a:t>donated</a:t>
            </a:r>
            <a:r>
              <a:rPr sz="1000" spc="-10" dirty="0">
                <a:solidFill>
                  <a:srgbClr val="6D6E71"/>
                </a:solidFill>
                <a:latin typeface="Poppins Light"/>
                <a:cs typeface="Poppins Light"/>
              </a:rPr>
              <a:t> </a:t>
            </a:r>
            <a:r>
              <a:rPr sz="1000" dirty="0">
                <a:solidFill>
                  <a:srgbClr val="6D6E71"/>
                </a:solidFill>
                <a:latin typeface="Poppins Light"/>
                <a:cs typeface="Poppins Light"/>
              </a:rPr>
              <a:t>to</a:t>
            </a:r>
            <a:r>
              <a:rPr sz="1000" spc="-10" dirty="0">
                <a:solidFill>
                  <a:srgbClr val="6D6E71"/>
                </a:solidFill>
                <a:latin typeface="Poppins Light"/>
                <a:cs typeface="Poppins Light"/>
              </a:rPr>
              <a:t> </a:t>
            </a:r>
            <a:r>
              <a:rPr sz="1000" dirty="0">
                <a:solidFill>
                  <a:srgbClr val="6D6E71"/>
                </a:solidFill>
                <a:latin typeface="Poppins Light"/>
                <a:cs typeface="Poppins Light"/>
              </a:rPr>
              <a:t>less</a:t>
            </a:r>
            <a:r>
              <a:rPr sz="1000" spc="-10" dirty="0">
                <a:solidFill>
                  <a:srgbClr val="6D6E71"/>
                </a:solidFill>
                <a:latin typeface="Poppins Light"/>
                <a:cs typeface="Poppins Light"/>
              </a:rPr>
              <a:t> fortunate </a:t>
            </a:r>
            <a:r>
              <a:rPr sz="1000" dirty="0">
                <a:solidFill>
                  <a:srgbClr val="6D6E71"/>
                </a:solidFill>
                <a:latin typeface="Poppins Light"/>
                <a:cs typeface="Poppins Light"/>
              </a:rPr>
              <a:t>families</a:t>
            </a:r>
            <a:r>
              <a:rPr sz="1000" spc="-20" dirty="0">
                <a:solidFill>
                  <a:srgbClr val="6D6E71"/>
                </a:solidFill>
                <a:latin typeface="Poppins Light"/>
                <a:cs typeface="Poppins Light"/>
              </a:rPr>
              <a:t> </a:t>
            </a:r>
            <a:r>
              <a:rPr sz="1000" dirty="0">
                <a:solidFill>
                  <a:srgbClr val="6D6E71"/>
                </a:solidFill>
                <a:latin typeface="Poppins Light"/>
                <a:cs typeface="Poppins Light"/>
              </a:rPr>
              <a:t>across</a:t>
            </a:r>
            <a:r>
              <a:rPr sz="1000" spc="-15" dirty="0">
                <a:solidFill>
                  <a:srgbClr val="6D6E71"/>
                </a:solidFill>
                <a:latin typeface="Poppins Light"/>
                <a:cs typeface="Poppins Light"/>
              </a:rPr>
              <a:t> </a:t>
            </a:r>
            <a:r>
              <a:rPr sz="1000" dirty="0">
                <a:solidFill>
                  <a:srgbClr val="6D6E71"/>
                </a:solidFill>
                <a:latin typeface="Poppins Light"/>
                <a:cs typeface="Poppins Light"/>
              </a:rPr>
              <a:t>the</a:t>
            </a:r>
            <a:r>
              <a:rPr sz="1000" spc="240" dirty="0">
                <a:solidFill>
                  <a:srgbClr val="6D6E71"/>
                </a:solidFill>
                <a:latin typeface="Poppins Light"/>
                <a:cs typeface="Poppins Light"/>
              </a:rPr>
              <a:t> </a:t>
            </a:r>
            <a:r>
              <a:rPr sz="1000" dirty="0">
                <a:solidFill>
                  <a:srgbClr val="6D6E71"/>
                </a:solidFill>
                <a:latin typeface="Poppins Light"/>
                <a:cs typeface="Poppins Light"/>
              </a:rPr>
              <a:t>UAE.</a:t>
            </a:r>
            <a:r>
              <a:rPr sz="1000" spc="-15" dirty="0">
                <a:solidFill>
                  <a:srgbClr val="6D6E71"/>
                </a:solidFill>
                <a:latin typeface="Poppins Light"/>
                <a:cs typeface="Poppins Light"/>
              </a:rPr>
              <a:t> </a:t>
            </a:r>
            <a:r>
              <a:rPr sz="1000" dirty="0">
                <a:solidFill>
                  <a:srgbClr val="6D6E71"/>
                </a:solidFill>
                <a:latin typeface="Poppins Light"/>
                <a:cs typeface="Poppins Light"/>
              </a:rPr>
              <a:t>We've</a:t>
            </a:r>
            <a:r>
              <a:rPr sz="1000" spc="-15" dirty="0">
                <a:solidFill>
                  <a:srgbClr val="6D6E71"/>
                </a:solidFill>
                <a:latin typeface="Poppins Light"/>
                <a:cs typeface="Poppins Light"/>
              </a:rPr>
              <a:t> </a:t>
            </a:r>
            <a:r>
              <a:rPr sz="1000" spc="-10" dirty="0">
                <a:solidFill>
                  <a:srgbClr val="6D6E71"/>
                </a:solidFill>
                <a:latin typeface="Poppins Light"/>
                <a:cs typeface="Poppins Light"/>
              </a:rPr>
              <a:t>placed </a:t>
            </a:r>
            <a:r>
              <a:rPr sz="1000" dirty="0">
                <a:solidFill>
                  <a:srgbClr val="6D6E71"/>
                </a:solidFill>
                <a:latin typeface="Poppins Light"/>
                <a:cs typeface="Poppins Light"/>
              </a:rPr>
              <a:t>collection</a:t>
            </a:r>
            <a:r>
              <a:rPr sz="1000" spc="-15" dirty="0">
                <a:solidFill>
                  <a:srgbClr val="6D6E71"/>
                </a:solidFill>
                <a:latin typeface="Poppins Light"/>
                <a:cs typeface="Poppins Light"/>
              </a:rPr>
              <a:t> </a:t>
            </a:r>
            <a:r>
              <a:rPr sz="1000" dirty="0">
                <a:solidFill>
                  <a:srgbClr val="6D6E71"/>
                </a:solidFill>
                <a:latin typeface="Poppins Light"/>
                <a:cs typeface="Poppins Light"/>
              </a:rPr>
              <a:t>boxes</a:t>
            </a:r>
            <a:r>
              <a:rPr sz="1000" spc="-15" dirty="0">
                <a:solidFill>
                  <a:srgbClr val="6D6E71"/>
                </a:solidFill>
                <a:latin typeface="Poppins Light"/>
                <a:cs typeface="Poppins Light"/>
              </a:rPr>
              <a:t> </a:t>
            </a:r>
            <a:r>
              <a:rPr sz="1000" dirty="0">
                <a:solidFill>
                  <a:srgbClr val="6D6E71"/>
                </a:solidFill>
                <a:latin typeface="Poppins Light"/>
                <a:cs typeface="Poppins Light"/>
              </a:rPr>
              <a:t>in</a:t>
            </a:r>
            <a:r>
              <a:rPr sz="1000" spc="245" dirty="0">
                <a:solidFill>
                  <a:srgbClr val="6D6E71"/>
                </a:solidFill>
                <a:latin typeface="Poppins Light"/>
                <a:cs typeface="Poppins Light"/>
              </a:rPr>
              <a:t> </a:t>
            </a:r>
            <a:r>
              <a:rPr sz="1000" dirty="0">
                <a:solidFill>
                  <a:srgbClr val="6D6E71"/>
                </a:solidFill>
                <a:latin typeface="Poppins Light"/>
                <a:cs typeface="Poppins Light"/>
              </a:rPr>
              <a:t>various</a:t>
            </a:r>
            <a:r>
              <a:rPr sz="1000" spc="-15" dirty="0">
                <a:solidFill>
                  <a:srgbClr val="6D6E71"/>
                </a:solidFill>
                <a:latin typeface="Poppins Light"/>
                <a:cs typeface="Poppins Light"/>
              </a:rPr>
              <a:t> </a:t>
            </a:r>
            <a:r>
              <a:rPr sz="1000" spc="-10" dirty="0">
                <a:solidFill>
                  <a:srgbClr val="6D6E71"/>
                </a:solidFill>
                <a:latin typeface="Poppins Light"/>
                <a:cs typeface="Poppins Light"/>
              </a:rPr>
              <a:t>locations </a:t>
            </a:r>
            <a:r>
              <a:rPr sz="1000" dirty="0">
                <a:solidFill>
                  <a:srgbClr val="6D6E71"/>
                </a:solidFill>
                <a:latin typeface="Poppins Light"/>
                <a:cs typeface="Poppins Light"/>
              </a:rPr>
              <a:t>across</a:t>
            </a:r>
            <a:r>
              <a:rPr sz="1000" spc="-25" dirty="0">
                <a:solidFill>
                  <a:srgbClr val="6D6E71"/>
                </a:solidFill>
                <a:latin typeface="Poppins Light"/>
                <a:cs typeface="Poppins Light"/>
              </a:rPr>
              <a:t> </a:t>
            </a:r>
            <a:r>
              <a:rPr sz="1000" dirty="0">
                <a:solidFill>
                  <a:srgbClr val="6D6E71"/>
                </a:solidFill>
                <a:latin typeface="Poppins Light"/>
                <a:cs typeface="Poppins Light"/>
              </a:rPr>
              <a:t>the</a:t>
            </a:r>
            <a:r>
              <a:rPr sz="1000" spc="-20" dirty="0">
                <a:solidFill>
                  <a:srgbClr val="6D6E71"/>
                </a:solidFill>
                <a:latin typeface="Poppins Light"/>
                <a:cs typeface="Poppins Light"/>
              </a:rPr>
              <a:t> </a:t>
            </a:r>
            <a:r>
              <a:rPr sz="1000" dirty="0">
                <a:solidFill>
                  <a:srgbClr val="6D6E71"/>
                </a:solidFill>
                <a:latin typeface="Poppins Light"/>
                <a:cs typeface="Poppins Light"/>
              </a:rPr>
              <a:t>city</a:t>
            </a:r>
            <a:r>
              <a:rPr sz="1000" spc="-20" dirty="0">
                <a:solidFill>
                  <a:srgbClr val="6D6E71"/>
                </a:solidFill>
                <a:latin typeface="Poppins Light"/>
                <a:cs typeface="Poppins Light"/>
              </a:rPr>
              <a:t> </a:t>
            </a:r>
            <a:r>
              <a:rPr sz="1000" dirty="0">
                <a:solidFill>
                  <a:srgbClr val="6D6E71"/>
                </a:solidFill>
                <a:latin typeface="Poppins Light"/>
                <a:cs typeface="Poppins Light"/>
              </a:rPr>
              <a:t>to</a:t>
            </a:r>
            <a:r>
              <a:rPr sz="1000" spc="235" dirty="0">
                <a:solidFill>
                  <a:srgbClr val="6D6E71"/>
                </a:solidFill>
                <a:latin typeface="Poppins Light"/>
                <a:cs typeface="Poppins Light"/>
              </a:rPr>
              <a:t> </a:t>
            </a:r>
            <a:r>
              <a:rPr sz="1000" dirty="0">
                <a:solidFill>
                  <a:srgbClr val="6D6E71"/>
                </a:solidFill>
                <a:latin typeface="Poppins Light"/>
                <a:cs typeface="Poppins Light"/>
              </a:rPr>
              <a:t>encourage</a:t>
            </a:r>
            <a:r>
              <a:rPr sz="1000" spc="-20" dirty="0">
                <a:solidFill>
                  <a:srgbClr val="6D6E71"/>
                </a:solidFill>
                <a:latin typeface="Poppins Light"/>
                <a:cs typeface="Poppins Light"/>
              </a:rPr>
              <a:t> </a:t>
            </a:r>
            <a:r>
              <a:rPr sz="1000" dirty="0">
                <a:solidFill>
                  <a:srgbClr val="6D6E71"/>
                </a:solidFill>
                <a:latin typeface="Poppins Light"/>
                <a:cs typeface="Poppins Light"/>
              </a:rPr>
              <a:t>members</a:t>
            </a:r>
            <a:r>
              <a:rPr sz="1000" spc="-20" dirty="0">
                <a:solidFill>
                  <a:srgbClr val="6D6E71"/>
                </a:solidFill>
                <a:latin typeface="Poppins Light"/>
                <a:cs typeface="Poppins Light"/>
              </a:rPr>
              <a:t> </a:t>
            </a:r>
            <a:r>
              <a:rPr sz="1000" spc="-25" dirty="0">
                <a:solidFill>
                  <a:srgbClr val="6D6E71"/>
                </a:solidFill>
                <a:latin typeface="Poppins Light"/>
                <a:cs typeface="Poppins Light"/>
              </a:rPr>
              <a:t>of </a:t>
            </a:r>
            <a:r>
              <a:rPr sz="1000" dirty="0">
                <a:solidFill>
                  <a:srgbClr val="6D6E71"/>
                </a:solidFill>
                <a:latin typeface="Poppins Light"/>
                <a:cs typeface="Poppins Light"/>
              </a:rPr>
              <a:t>the</a:t>
            </a:r>
            <a:r>
              <a:rPr sz="1000" spc="-5" dirty="0">
                <a:solidFill>
                  <a:srgbClr val="6D6E71"/>
                </a:solidFill>
                <a:latin typeface="Poppins Light"/>
                <a:cs typeface="Poppins Light"/>
              </a:rPr>
              <a:t> </a:t>
            </a:r>
            <a:r>
              <a:rPr sz="1000" dirty="0">
                <a:solidFill>
                  <a:srgbClr val="6D6E71"/>
                </a:solidFill>
                <a:latin typeface="Poppins Light"/>
                <a:cs typeface="Poppins Light"/>
              </a:rPr>
              <a:t>public</a:t>
            </a:r>
            <a:r>
              <a:rPr sz="1000" spc="-5" dirty="0">
                <a:solidFill>
                  <a:srgbClr val="6D6E71"/>
                </a:solidFill>
                <a:latin typeface="Poppins Light"/>
                <a:cs typeface="Poppins Light"/>
              </a:rPr>
              <a:t> </a:t>
            </a:r>
            <a:r>
              <a:rPr sz="1000" dirty="0">
                <a:solidFill>
                  <a:srgbClr val="6D6E71"/>
                </a:solidFill>
                <a:latin typeface="Poppins Light"/>
                <a:cs typeface="Poppins Light"/>
              </a:rPr>
              <a:t>to donate</a:t>
            </a:r>
            <a:r>
              <a:rPr sz="1000" spc="265" dirty="0">
                <a:solidFill>
                  <a:srgbClr val="6D6E71"/>
                </a:solidFill>
                <a:latin typeface="Poppins Light"/>
                <a:cs typeface="Poppins Light"/>
              </a:rPr>
              <a:t> </a:t>
            </a:r>
            <a:r>
              <a:rPr sz="1000" dirty="0">
                <a:solidFill>
                  <a:srgbClr val="6D6E71"/>
                </a:solidFill>
                <a:latin typeface="Poppins Light"/>
                <a:cs typeface="Poppins Light"/>
              </a:rPr>
              <a:t>clothes and</a:t>
            </a:r>
            <a:r>
              <a:rPr sz="1000" spc="-5" dirty="0">
                <a:solidFill>
                  <a:srgbClr val="6D6E71"/>
                </a:solidFill>
                <a:latin typeface="Poppins Light"/>
                <a:cs typeface="Poppins Light"/>
              </a:rPr>
              <a:t> </a:t>
            </a:r>
            <a:r>
              <a:rPr sz="1000" dirty="0">
                <a:solidFill>
                  <a:srgbClr val="6D6E71"/>
                </a:solidFill>
                <a:latin typeface="Poppins Light"/>
                <a:cs typeface="Poppins Light"/>
              </a:rPr>
              <a:t>toys</a:t>
            </a:r>
            <a:r>
              <a:rPr sz="1000" spc="-5" dirty="0">
                <a:solidFill>
                  <a:srgbClr val="6D6E71"/>
                </a:solidFill>
                <a:latin typeface="Poppins Light"/>
                <a:cs typeface="Poppins Light"/>
              </a:rPr>
              <a:t> </a:t>
            </a:r>
            <a:r>
              <a:rPr sz="1000" spc="-25" dirty="0">
                <a:solidFill>
                  <a:srgbClr val="6D6E71"/>
                </a:solidFill>
                <a:latin typeface="Poppins Light"/>
                <a:cs typeface="Poppins Light"/>
              </a:rPr>
              <a:t>for </a:t>
            </a:r>
            <a:r>
              <a:rPr sz="1000" dirty="0">
                <a:solidFill>
                  <a:srgbClr val="6D6E71"/>
                </a:solidFill>
                <a:latin typeface="Poppins Light"/>
                <a:cs typeface="Poppins Light"/>
              </a:rPr>
              <a:t>those</a:t>
            </a:r>
            <a:r>
              <a:rPr sz="1000" spc="-5" dirty="0">
                <a:solidFill>
                  <a:srgbClr val="6D6E71"/>
                </a:solidFill>
                <a:latin typeface="Poppins Light"/>
                <a:cs typeface="Poppins Light"/>
              </a:rPr>
              <a:t> </a:t>
            </a:r>
            <a:r>
              <a:rPr sz="1000" dirty="0">
                <a:solidFill>
                  <a:srgbClr val="6D6E71"/>
                </a:solidFill>
                <a:latin typeface="Poppins Light"/>
                <a:cs typeface="Poppins Light"/>
              </a:rPr>
              <a:t>affected by</a:t>
            </a:r>
            <a:r>
              <a:rPr sz="1000" spc="270" dirty="0">
                <a:solidFill>
                  <a:srgbClr val="6D6E71"/>
                </a:solidFill>
                <a:latin typeface="Poppins Light"/>
                <a:cs typeface="Poppins Light"/>
              </a:rPr>
              <a:t> </a:t>
            </a:r>
            <a:r>
              <a:rPr sz="1000" dirty="0">
                <a:solidFill>
                  <a:srgbClr val="6D6E71"/>
                </a:solidFill>
                <a:latin typeface="Poppins Light"/>
                <a:cs typeface="Poppins Light"/>
              </a:rPr>
              <a:t>natural</a:t>
            </a:r>
            <a:r>
              <a:rPr sz="1000" spc="-5" dirty="0">
                <a:solidFill>
                  <a:srgbClr val="6D6E71"/>
                </a:solidFill>
                <a:latin typeface="Poppins Light"/>
                <a:cs typeface="Poppins Light"/>
              </a:rPr>
              <a:t> </a:t>
            </a:r>
            <a:r>
              <a:rPr sz="1000" spc="-10" dirty="0">
                <a:solidFill>
                  <a:srgbClr val="6D6E71"/>
                </a:solidFill>
                <a:latin typeface="Poppins Light"/>
                <a:cs typeface="Poppins Light"/>
              </a:rPr>
              <a:t>disasters.</a:t>
            </a:r>
            <a:endParaRPr sz="1000">
              <a:latin typeface="Poppins Light"/>
              <a:cs typeface="Poppins Light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1067271" y="844487"/>
            <a:ext cx="608330" cy="36068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200" spc="-25" dirty="0">
                <a:solidFill>
                  <a:srgbClr val="232D69"/>
                </a:solidFill>
                <a:latin typeface="Nexa-XBold"/>
                <a:cs typeface="Nexa-XBold"/>
              </a:rPr>
              <a:t>CSR</a:t>
            </a:r>
            <a:endParaRPr sz="2200" dirty="0">
              <a:latin typeface="Nexa-XBold"/>
              <a:cs typeface="Nexa-XBold"/>
            </a:endParaRPr>
          </a:p>
        </p:txBody>
      </p:sp>
      <p:grpSp>
        <p:nvGrpSpPr>
          <p:cNvPr id="5" name="object 5"/>
          <p:cNvGrpSpPr/>
          <p:nvPr/>
        </p:nvGrpSpPr>
        <p:grpSpPr>
          <a:xfrm>
            <a:off x="1073627" y="-4762"/>
            <a:ext cx="11116310" cy="6510020"/>
            <a:chOff x="1073627" y="-4762"/>
            <a:chExt cx="11116310" cy="6510020"/>
          </a:xfrm>
        </p:grpSpPr>
        <p:sp>
          <p:nvSpPr>
            <p:cNvPr id="6" name="object 6"/>
            <p:cNvSpPr/>
            <p:nvPr/>
          </p:nvSpPr>
          <p:spPr>
            <a:xfrm>
              <a:off x="7924255" y="-2"/>
              <a:ext cx="4265295" cy="4448810"/>
            </a:xfrm>
            <a:custGeom>
              <a:avLst/>
              <a:gdLst/>
              <a:ahLst/>
              <a:cxnLst/>
              <a:rect l="l" t="t" r="r" b="b"/>
              <a:pathLst>
                <a:path w="4265295" h="4448810">
                  <a:moveTo>
                    <a:pt x="4265002" y="0"/>
                  </a:moveTo>
                  <a:lnTo>
                    <a:pt x="0" y="0"/>
                  </a:lnTo>
                  <a:lnTo>
                    <a:pt x="86943" y="48528"/>
                  </a:lnTo>
                  <a:lnTo>
                    <a:pt x="173507" y="97953"/>
                  </a:lnTo>
                  <a:lnTo>
                    <a:pt x="259686" y="148274"/>
                  </a:lnTo>
                  <a:lnTo>
                    <a:pt x="345471" y="199490"/>
                  </a:lnTo>
                  <a:lnTo>
                    <a:pt x="430857" y="251602"/>
                  </a:lnTo>
                  <a:lnTo>
                    <a:pt x="515837" y="304610"/>
                  </a:lnTo>
                  <a:lnTo>
                    <a:pt x="600403" y="358512"/>
                  </a:lnTo>
                  <a:lnTo>
                    <a:pt x="684548" y="413310"/>
                  </a:lnTo>
                  <a:lnTo>
                    <a:pt x="768266" y="469003"/>
                  </a:lnTo>
                  <a:lnTo>
                    <a:pt x="851551" y="525590"/>
                  </a:lnTo>
                  <a:lnTo>
                    <a:pt x="934394" y="583073"/>
                  </a:lnTo>
                  <a:lnTo>
                    <a:pt x="1016789" y="641449"/>
                  </a:lnTo>
                  <a:lnTo>
                    <a:pt x="1098729" y="700721"/>
                  </a:lnTo>
                  <a:lnTo>
                    <a:pt x="1180208" y="760887"/>
                  </a:lnTo>
                  <a:lnTo>
                    <a:pt x="1261217" y="821947"/>
                  </a:lnTo>
                  <a:lnTo>
                    <a:pt x="1341752" y="883901"/>
                  </a:lnTo>
                  <a:lnTo>
                    <a:pt x="1421804" y="946749"/>
                  </a:lnTo>
                  <a:lnTo>
                    <a:pt x="1501366" y="1010491"/>
                  </a:lnTo>
                  <a:lnTo>
                    <a:pt x="1580432" y="1075127"/>
                  </a:lnTo>
                  <a:lnTo>
                    <a:pt x="1658995" y="1140656"/>
                  </a:lnTo>
                  <a:lnTo>
                    <a:pt x="1737048" y="1207079"/>
                  </a:lnTo>
                  <a:lnTo>
                    <a:pt x="1814584" y="1274395"/>
                  </a:lnTo>
                  <a:lnTo>
                    <a:pt x="1853156" y="1308388"/>
                  </a:lnTo>
                  <a:lnTo>
                    <a:pt x="1891596" y="1342604"/>
                  </a:lnTo>
                  <a:lnTo>
                    <a:pt x="1929904" y="1377044"/>
                  </a:lnTo>
                  <a:lnTo>
                    <a:pt x="1968078" y="1411707"/>
                  </a:lnTo>
                  <a:lnTo>
                    <a:pt x="2006117" y="1446593"/>
                  </a:lnTo>
                  <a:lnTo>
                    <a:pt x="2044021" y="1481702"/>
                  </a:lnTo>
                  <a:lnTo>
                    <a:pt x="2081789" y="1517035"/>
                  </a:lnTo>
                  <a:lnTo>
                    <a:pt x="2119421" y="1552590"/>
                  </a:lnTo>
                  <a:lnTo>
                    <a:pt x="2156914" y="1588369"/>
                  </a:lnTo>
                  <a:lnTo>
                    <a:pt x="2194268" y="1624371"/>
                  </a:lnTo>
                  <a:lnTo>
                    <a:pt x="2231483" y="1660596"/>
                  </a:lnTo>
                  <a:lnTo>
                    <a:pt x="2268558" y="1697045"/>
                  </a:lnTo>
                  <a:lnTo>
                    <a:pt x="2305491" y="1733716"/>
                  </a:lnTo>
                  <a:lnTo>
                    <a:pt x="2342282" y="1770610"/>
                  </a:lnTo>
                  <a:lnTo>
                    <a:pt x="2378930" y="1807728"/>
                  </a:lnTo>
                  <a:lnTo>
                    <a:pt x="2415434" y="1845068"/>
                  </a:lnTo>
                  <a:lnTo>
                    <a:pt x="2451793" y="1882632"/>
                  </a:lnTo>
                  <a:lnTo>
                    <a:pt x="2488007" y="1920419"/>
                  </a:lnTo>
                  <a:lnTo>
                    <a:pt x="2524074" y="1958428"/>
                  </a:lnTo>
                  <a:lnTo>
                    <a:pt x="2559846" y="1996502"/>
                  </a:lnTo>
                  <a:lnTo>
                    <a:pt x="2595388" y="2034709"/>
                  </a:lnTo>
                  <a:lnTo>
                    <a:pt x="2630701" y="2073047"/>
                  </a:lnTo>
                  <a:lnTo>
                    <a:pt x="2665784" y="2111516"/>
                  </a:lnTo>
                  <a:lnTo>
                    <a:pt x="2700638" y="2150116"/>
                  </a:lnTo>
                  <a:lnTo>
                    <a:pt x="2735261" y="2188844"/>
                  </a:lnTo>
                  <a:lnTo>
                    <a:pt x="2769656" y="2227701"/>
                  </a:lnTo>
                  <a:lnTo>
                    <a:pt x="2803820" y="2266686"/>
                  </a:lnTo>
                  <a:lnTo>
                    <a:pt x="2837756" y="2305797"/>
                  </a:lnTo>
                  <a:lnTo>
                    <a:pt x="2871462" y="2345034"/>
                  </a:lnTo>
                  <a:lnTo>
                    <a:pt x="2904938" y="2384396"/>
                  </a:lnTo>
                  <a:lnTo>
                    <a:pt x="2938185" y="2423882"/>
                  </a:lnTo>
                  <a:lnTo>
                    <a:pt x="2971203" y="2463491"/>
                  </a:lnTo>
                  <a:lnTo>
                    <a:pt x="3003991" y="2503223"/>
                  </a:lnTo>
                  <a:lnTo>
                    <a:pt x="3068881" y="2583050"/>
                  </a:lnTo>
                  <a:lnTo>
                    <a:pt x="3132853" y="2663356"/>
                  </a:lnTo>
                  <a:lnTo>
                    <a:pt x="3195909" y="2744135"/>
                  </a:lnTo>
                  <a:lnTo>
                    <a:pt x="3258049" y="2825379"/>
                  </a:lnTo>
                  <a:lnTo>
                    <a:pt x="3319272" y="2907082"/>
                  </a:lnTo>
                  <a:lnTo>
                    <a:pt x="3379580" y="2989237"/>
                  </a:lnTo>
                  <a:lnTo>
                    <a:pt x="3438973" y="3071838"/>
                  </a:lnTo>
                  <a:lnTo>
                    <a:pt x="3497451" y="3154876"/>
                  </a:lnTo>
                  <a:lnTo>
                    <a:pt x="3555014" y="3238346"/>
                  </a:lnTo>
                  <a:lnTo>
                    <a:pt x="3611662" y="3322241"/>
                  </a:lnTo>
                  <a:lnTo>
                    <a:pt x="3667396" y="3406554"/>
                  </a:lnTo>
                  <a:lnTo>
                    <a:pt x="3722217" y="3491277"/>
                  </a:lnTo>
                  <a:lnTo>
                    <a:pt x="3776123" y="3576405"/>
                  </a:lnTo>
                  <a:lnTo>
                    <a:pt x="3829117" y="3661929"/>
                  </a:lnTo>
                  <a:lnTo>
                    <a:pt x="3881197" y="3747845"/>
                  </a:lnTo>
                  <a:lnTo>
                    <a:pt x="3932364" y="3834144"/>
                  </a:lnTo>
                  <a:lnTo>
                    <a:pt x="3982619" y="3920819"/>
                  </a:lnTo>
                  <a:lnTo>
                    <a:pt x="4031962" y="4007865"/>
                  </a:lnTo>
                  <a:lnTo>
                    <a:pt x="4080393" y="4095274"/>
                  </a:lnTo>
                  <a:lnTo>
                    <a:pt x="4127912" y="4183039"/>
                  </a:lnTo>
                  <a:lnTo>
                    <a:pt x="4174520" y="4271153"/>
                  </a:lnTo>
                  <a:lnTo>
                    <a:pt x="4220216" y="4359610"/>
                  </a:lnTo>
                  <a:lnTo>
                    <a:pt x="4265002" y="4448403"/>
                  </a:lnTo>
                  <a:lnTo>
                    <a:pt x="4265002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" name="object 7"/>
            <p:cNvSpPr/>
            <p:nvPr/>
          </p:nvSpPr>
          <p:spPr>
            <a:xfrm>
              <a:off x="10290934" y="603689"/>
              <a:ext cx="833119" cy="655320"/>
            </a:xfrm>
            <a:custGeom>
              <a:avLst/>
              <a:gdLst/>
              <a:ahLst/>
              <a:cxnLst/>
              <a:rect l="l" t="t" r="r" b="b"/>
              <a:pathLst>
                <a:path w="833120" h="655319">
                  <a:moveTo>
                    <a:pt x="415861" y="0"/>
                  </a:moveTo>
                  <a:lnTo>
                    <a:pt x="226415" y="297726"/>
                  </a:lnTo>
                  <a:lnTo>
                    <a:pt x="255041" y="342811"/>
                  </a:lnTo>
                  <a:lnTo>
                    <a:pt x="374777" y="297713"/>
                  </a:lnTo>
                  <a:lnTo>
                    <a:pt x="372973" y="292900"/>
                  </a:lnTo>
                  <a:lnTo>
                    <a:pt x="371944" y="287693"/>
                  </a:lnTo>
                  <a:lnTo>
                    <a:pt x="371944" y="282244"/>
                  </a:lnTo>
                  <a:lnTo>
                    <a:pt x="375395" y="265147"/>
                  </a:lnTo>
                  <a:lnTo>
                    <a:pt x="384806" y="251183"/>
                  </a:lnTo>
                  <a:lnTo>
                    <a:pt x="398766" y="241768"/>
                  </a:lnTo>
                  <a:lnTo>
                    <a:pt x="415861" y="238315"/>
                  </a:lnTo>
                  <a:lnTo>
                    <a:pt x="432947" y="241768"/>
                  </a:lnTo>
                  <a:lnTo>
                    <a:pt x="446898" y="251183"/>
                  </a:lnTo>
                  <a:lnTo>
                    <a:pt x="456304" y="265147"/>
                  </a:lnTo>
                  <a:lnTo>
                    <a:pt x="459752" y="282244"/>
                  </a:lnTo>
                  <a:lnTo>
                    <a:pt x="456304" y="299338"/>
                  </a:lnTo>
                  <a:lnTo>
                    <a:pt x="446898" y="313293"/>
                  </a:lnTo>
                  <a:lnTo>
                    <a:pt x="432947" y="322699"/>
                  </a:lnTo>
                  <a:lnTo>
                    <a:pt x="415861" y="326148"/>
                  </a:lnTo>
                  <a:lnTo>
                    <a:pt x="406383" y="325119"/>
                  </a:lnTo>
                  <a:lnTo>
                    <a:pt x="397633" y="322181"/>
                  </a:lnTo>
                  <a:lnTo>
                    <a:pt x="389822" y="317560"/>
                  </a:lnTo>
                  <a:lnTo>
                    <a:pt x="383159" y="311480"/>
                  </a:lnTo>
                  <a:lnTo>
                    <a:pt x="0" y="654126"/>
                  </a:lnTo>
                  <a:lnTo>
                    <a:pt x="41003" y="630266"/>
                  </a:lnTo>
                  <a:lnTo>
                    <a:pt x="83524" y="608850"/>
                  </a:lnTo>
                  <a:lnTo>
                    <a:pt x="127468" y="589975"/>
                  </a:lnTo>
                  <a:lnTo>
                    <a:pt x="172738" y="573737"/>
                  </a:lnTo>
                  <a:lnTo>
                    <a:pt x="219241" y="560233"/>
                  </a:lnTo>
                  <a:lnTo>
                    <a:pt x="266879" y="549561"/>
                  </a:lnTo>
                  <a:lnTo>
                    <a:pt x="315559" y="541819"/>
                  </a:lnTo>
                  <a:lnTo>
                    <a:pt x="365183" y="537102"/>
                  </a:lnTo>
                  <a:lnTo>
                    <a:pt x="415658" y="535508"/>
                  </a:lnTo>
                  <a:lnTo>
                    <a:pt x="466308" y="537113"/>
                  </a:lnTo>
                  <a:lnTo>
                    <a:pt x="516102" y="541862"/>
                  </a:lnTo>
                  <a:lnTo>
                    <a:pt x="564944" y="549659"/>
                  </a:lnTo>
                  <a:lnTo>
                    <a:pt x="612737" y="560404"/>
                  </a:lnTo>
                  <a:lnTo>
                    <a:pt x="659386" y="573999"/>
                  </a:lnTo>
                  <a:lnTo>
                    <a:pt x="704793" y="590347"/>
                  </a:lnTo>
                  <a:lnTo>
                    <a:pt x="748861" y="609350"/>
                  </a:lnTo>
                  <a:lnTo>
                    <a:pt x="791496" y="630909"/>
                  </a:lnTo>
                  <a:lnTo>
                    <a:pt x="832599" y="654926"/>
                  </a:lnTo>
                  <a:lnTo>
                    <a:pt x="415861" y="0"/>
                  </a:lnTo>
                  <a:close/>
                </a:path>
              </a:pathLst>
            </a:custGeom>
            <a:solidFill>
              <a:srgbClr val="232D6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" name="object 8"/>
            <p:cNvSpPr/>
            <p:nvPr/>
          </p:nvSpPr>
          <p:spPr>
            <a:xfrm>
              <a:off x="11070385" y="5"/>
              <a:ext cx="1119505" cy="4449445"/>
            </a:xfrm>
            <a:custGeom>
              <a:avLst/>
              <a:gdLst/>
              <a:ahLst/>
              <a:cxnLst/>
              <a:rect l="l" t="t" r="r" b="b"/>
              <a:pathLst>
                <a:path w="1119504" h="4449445">
                  <a:moveTo>
                    <a:pt x="381660" y="0"/>
                  </a:moveTo>
                  <a:lnTo>
                    <a:pt x="0" y="0"/>
                  </a:lnTo>
                  <a:lnTo>
                    <a:pt x="21284" y="44243"/>
                  </a:lnTo>
                  <a:lnTo>
                    <a:pt x="42296" y="88645"/>
                  </a:lnTo>
                  <a:lnTo>
                    <a:pt x="63036" y="133204"/>
                  </a:lnTo>
                  <a:lnTo>
                    <a:pt x="83502" y="177919"/>
                  </a:lnTo>
                  <a:lnTo>
                    <a:pt x="103693" y="222789"/>
                  </a:lnTo>
                  <a:lnTo>
                    <a:pt x="123607" y="267814"/>
                  </a:lnTo>
                  <a:lnTo>
                    <a:pt x="143245" y="312992"/>
                  </a:lnTo>
                  <a:lnTo>
                    <a:pt x="162604" y="358322"/>
                  </a:lnTo>
                  <a:lnTo>
                    <a:pt x="181683" y="403803"/>
                  </a:lnTo>
                  <a:lnTo>
                    <a:pt x="200482" y="449435"/>
                  </a:lnTo>
                  <a:lnTo>
                    <a:pt x="218999" y="495215"/>
                  </a:lnTo>
                  <a:lnTo>
                    <a:pt x="237233" y="541144"/>
                  </a:lnTo>
                  <a:lnTo>
                    <a:pt x="255183" y="587220"/>
                  </a:lnTo>
                  <a:lnTo>
                    <a:pt x="272847" y="633441"/>
                  </a:lnTo>
                  <a:lnTo>
                    <a:pt x="290225" y="679808"/>
                  </a:lnTo>
                  <a:lnTo>
                    <a:pt x="307316" y="726319"/>
                  </a:lnTo>
                  <a:lnTo>
                    <a:pt x="324117" y="772973"/>
                  </a:lnTo>
                  <a:lnTo>
                    <a:pt x="340629" y="819769"/>
                  </a:lnTo>
                  <a:lnTo>
                    <a:pt x="356850" y="866706"/>
                  </a:lnTo>
                  <a:lnTo>
                    <a:pt x="372779" y="913782"/>
                  </a:lnTo>
                  <a:lnTo>
                    <a:pt x="388414" y="960998"/>
                  </a:lnTo>
                  <a:lnTo>
                    <a:pt x="403756" y="1008352"/>
                  </a:lnTo>
                  <a:lnTo>
                    <a:pt x="418801" y="1055842"/>
                  </a:lnTo>
                  <a:lnTo>
                    <a:pt x="433550" y="1103469"/>
                  </a:lnTo>
                  <a:lnTo>
                    <a:pt x="448001" y="1151230"/>
                  </a:lnTo>
                  <a:lnTo>
                    <a:pt x="462153" y="1199125"/>
                  </a:lnTo>
                  <a:lnTo>
                    <a:pt x="476005" y="1247153"/>
                  </a:lnTo>
                  <a:lnTo>
                    <a:pt x="489555" y="1295313"/>
                  </a:lnTo>
                  <a:lnTo>
                    <a:pt x="502803" y="1343603"/>
                  </a:lnTo>
                  <a:lnTo>
                    <a:pt x="515748" y="1392024"/>
                  </a:lnTo>
                  <a:lnTo>
                    <a:pt x="528388" y="1440573"/>
                  </a:lnTo>
                  <a:lnTo>
                    <a:pt x="540722" y="1489250"/>
                  </a:lnTo>
                  <a:lnTo>
                    <a:pt x="552749" y="1538053"/>
                  </a:lnTo>
                  <a:lnTo>
                    <a:pt x="564468" y="1586982"/>
                  </a:lnTo>
                  <a:lnTo>
                    <a:pt x="575878" y="1636036"/>
                  </a:lnTo>
                  <a:lnTo>
                    <a:pt x="586977" y="1685214"/>
                  </a:lnTo>
                  <a:lnTo>
                    <a:pt x="597765" y="1734514"/>
                  </a:lnTo>
                  <a:lnTo>
                    <a:pt x="608240" y="1783936"/>
                  </a:lnTo>
                  <a:lnTo>
                    <a:pt x="618401" y="1833478"/>
                  </a:lnTo>
                  <a:lnTo>
                    <a:pt x="628247" y="1883140"/>
                  </a:lnTo>
                  <a:lnTo>
                    <a:pt x="637777" y="1932920"/>
                  </a:lnTo>
                  <a:lnTo>
                    <a:pt x="646990" y="1982819"/>
                  </a:lnTo>
                  <a:lnTo>
                    <a:pt x="655885" y="2032833"/>
                  </a:lnTo>
                  <a:lnTo>
                    <a:pt x="664459" y="2082963"/>
                  </a:lnTo>
                  <a:lnTo>
                    <a:pt x="672714" y="2133208"/>
                  </a:lnTo>
                  <a:lnTo>
                    <a:pt x="680646" y="2183566"/>
                  </a:lnTo>
                  <a:lnTo>
                    <a:pt x="688255" y="2234036"/>
                  </a:lnTo>
                  <a:lnTo>
                    <a:pt x="695541" y="2284618"/>
                  </a:lnTo>
                  <a:lnTo>
                    <a:pt x="702501" y="2335311"/>
                  </a:lnTo>
                  <a:lnTo>
                    <a:pt x="709134" y="2386112"/>
                  </a:lnTo>
                  <a:lnTo>
                    <a:pt x="715440" y="2437022"/>
                  </a:lnTo>
                  <a:lnTo>
                    <a:pt x="721418" y="2488040"/>
                  </a:lnTo>
                  <a:lnTo>
                    <a:pt x="727065" y="2539164"/>
                  </a:lnTo>
                  <a:lnTo>
                    <a:pt x="732382" y="2590393"/>
                  </a:lnTo>
                  <a:lnTo>
                    <a:pt x="737366" y="2641726"/>
                  </a:lnTo>
                  <a:lnTo>
                    <a:pt x="742018" y="2693163"/>
                  </a:lnTo>
                  <a:lnTo>
                    <a:pt x="746334" y="2744702"/>
                  </a:lnTo>
                  <a:lnTo>
                    <a:pt x="750316" y="2796342"/>
                  </a:lnTo>
                  <a:lnTo>
                    <a:pt x="753960" y="2848082"/>
                  </a:lnTo>
                  <a:lnTo>
                    <a:pt x="757267" y="2899922"/>
                  </a:lnTo>
                  <a:lnTo>
                    <a:pt x="760235" y="2951860"/>
                  </a:lnTo>
                  <a:lnTo>
                    <a:pt x="762863" y="3003895"/>
                  </a:lnTo>
                  <a:lnTo>
                    <a:pt x="765149" y="3056026"/>
                  </a:lnTo>
                  <a:lnTo>
                    <a:pt x="767114" y="3108921"/>
                  </a:lnTo>
                  <a:lnTo>
                    <a:pt x="768715" y="3161771"/>
                  </a:lnTo>
                  <a:lnTo>
                    <a:pt x="769954" y="3214571"/>
                  </a:lnTo>
                  <a:lnTo>
                    <a:pt x="770834" y="3267316"/>
                  </a:lnTo>
                  <a:lnTo>
                    <a:pt x="771356" y="3320001"/>
                  </a:lnTo>
                  <a:lnTo>
                    <a:pt x="771523" y="3372619"/>
                  </a:lnTo>
                  <a:lnTo>
                    <a:pt x="771337" y="3425166"/>
                  </a:lnTo>
                  <a:lnTo>
                    <a:pt x="770800" y="3477636"/>
                  </a:lnTo>
                  <a:lnTo>
                    <a:pt x="769914" y="3530024"/>
                  </a:lnTo>
                  <a:lnTo>
                    <a:pt x="768681" y="3582324"/>
                  </a:lnTo>
                  <a:lnTo>
                    <a:pt x="767103" y="3634531"/>
                  </a:lnTo>
                  <a:lnTo>
                    <a:pt x="765183" y="3686641"/>
                  </a:lnTo>
                  <a:lnTo>
                    <a:pt x="762922" y="3738646"/>
                  </a:lnTo>
                  <a:lnTo>
                    <a:pt x="760323" y="3790543"/>
                  </a:lnTo>
                  <a:lnTo>
                    <a:pt x="811161" y="3877215"/>
                  </a:lnTo>
                  <a:lnTo>
                    <a:pt x="861078" y="3964262"/>
                  </a:lnTo>
                  <a:lnTo>
                    <a:pt x="910077" y="4051677"/>
                  </a:lnTo>
                  <a:lnTo>
                    <a:pt x="958159" y="4139454"/>
                  </a:lnTo>
                  <a:lnTo>
                    <a:pt x="1005324" y="4227585"/>
                  </a:lnTo>
                  <a:lnTo>
                    <a:pt x="1051575" y="4316064"/>
                  </a:lnTo>
                  <a:lnTo>
                    <a:pt x="1096912" y="4404884"/>
                  </a:lnTo>
                  <a:lnTo>
                    <a:pt x="1119238" y="4449419"/>
                  </a:lnTo>
                  <a:lnTo>
                    <a:pt x="1119238" y="760425"/>
                  </a:lnTo>
                  <a:lnTo>
                    <a:pt x="381660" y="0"/>
                  </a:lnTo>
                  <a:close/>
                </a:path>
              </a:pathLst>
            </a:custGeom>
            <a:solidFill>
              <a:srgbClr val="EDEDEE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" name="object 9"/>
            <p:cNvSpPr/>
            <p:nvPr/>
          </p:nvSpPr>
          <p:spPr>
            <a:xfrm>
              <a:off x="11070465" y="0"/>
              <a:ext cx="771525" cy="6500495"/>
            </a:xfrm>
            <a:custGeom>
              <a:avLst/>
              <a:gdLst/>
              <a:ahLst/>
              <a:cxnLst/>
              <a:rect l="l" t="t" r="r" b="b"/>
              <a:pathLst>
                <a:path w="771525" h="6500495">
                  <a:moveTo>
                    <a:pt x="0" y="0"/>
                  </a:moveTo>
                  <a:lnTo>
                    <a:pt x="20040" y="41658"/>
                  </a:lnTo>
                  <a:lnTo>
                    <a:pt x="41055" y="86065"/>
                  </a:lnTo>
                  <a:lnTo>
                    <a:pt x="61799" y="130634"/>
                  </a:lnTo>
                  <a:lnTo>
                    <a:pt x="82271" y="175362"/>
                  </a:lnTo>
                  <a:lnTo>
                    <a:pt x="102469" y="220249"/>
                  </a:lnTo>
                  <a:lnTo>
                    <a:pt x="122393" y="265293"/>
                  </a:lnTo>
                  <a:lnTo>
                    <a:pt x="142040" y="310494"/>
                  </a:lnTo>
                  <a:lnTo>
                    <a:pt x="161411" y="355850"/>
                  </a:lnTo>
                  <a:lnTo>
                    <a:pt x="180503" y="401360"/>
                  </a:lnTo>
                  <a:lnTo>
                    <a:pt x="199316" y="447023"/>
                  </a:lnTo>
                  <a:lnTo>
                    <a:pt x="217849" y="492838"/>
                  </a:lnTo>
                  <a:lnTo>
                    <a:pt x="236099" y="538803"/>
                  </a:lnTo>
                  <a:lnTo>
                    <a:pt x="254067" y="584918"/>
                  </a:lnTo>
                  <a:lnTo>
                    <a:pt x="271750" y="631181"/>
                  </a:lnTo>
                  <a:lnTo>
                    <a:pt x="289148" y="677592"/>
                  </a:lnTo>
                  <a:lnTo>
                    <a:pt x="306259" y="724149"/>
                  </a:lnTo>
                  <a:lnTo>
                    <a:pt x="323082" y="770850"/>
                  </a:lnTo>
                  <a:lnTo>
                    <a:pt x="339616" y="817695"/>
                  </a:lnTo>
                  <a:lnTo>
                    <a:pt x="355860" y="864683"/>
                  </a:lnTo>
                  <a:lnTo>
                    <a:pt x="371813" y="911813"/>
                  </a:lnTo>
                  <a:lnTo>
                    <a:pt x="387473" y="959083"/>
                  </a:lnTo>
                  <a:lnTo>
                    <a:pt x="402839" y="1006492"/>
                  </a:lnTo>
                  <a:lnTo>
                    <a:pt x="417910" y="1054039"/>
                  </a:lnTo>
                  <a:lnTo>
                    <a:pt x="432685" y="1101723"/>
                  </a:lnTo>
                  <a:lnTo>
                    <a:pt x="447162" y="1149543"/>
                  </a:lnTo>
                  <a:lnTo>
                    <a:pt x="461341" y="1197498"/>
                  </a:lnTo>
                  <a:lnTo>
                    <a:pt x="475220" y="1245586"/>
                  </a:lnTo>
                  <a:lnTo>
                    <a:pt x="488798" y="1293806"/>
                  </a:lnTo>
                  <a:lnTo>
                    <a:pt x="502074" y="1342158"/>
                  </a:lnTo>
                  <a:lnTo>
                    <a:pt x="515046" y="1390640"/>
                  </a:lnTo>
                  <a:lnTo>
                    <a:pt x="527714" y="1439250"/>
                  </a:lnTo>
                  <a:lnTo>
                    <a:pt x="540076" y="1487989"/>
                  </a:lnTo>
                  <a:lnTo>
                    <a:pt x="552131" y="1536854"/>
                  </a:lnTo>
                  <a:lnTo>
                    <a:pt x="563877" y="1585845"/>
                  </a:lnTo>
                  <a:lnTo>
                    <a:pt x="575314" y="1634960"/>
                  </a:lnTo>
                  <a:lnTo>
                    <a:pt x="586441" y="1684198"/>
                  </a:lnTo>
                  <a:lnTo>
                    <a:pt x="597256" y="1733558"/>
                  </a:lnTo>
                  <a:lnTo>
                    <a:pt x="607758" y="1783039"/>
                  </a:lnTo>
                  <a:lnTo>
                    <a:pt x="617945" y="1832640"/>
                  </a:lnTo>
                  <a:lnTo>
                    <a:pt x="627818" y="1882360"/>
                  </a:lnTo>
                  <a:lnTo>
                    <a:pt x="637373" y="1932197"/>
                  </a:lnTo>
                  <a:lnTo>
                    <a:pt x="646611" y="1982151"/>
                  </a:lnTo>
                  <a:lnTo>
                    <a:pt x="655530" y="2032219"/>
                  </a:lnTo>
                  <a:lnTo>
                    <a:pt x="664129" y="2082402"/>
                  </a:lnTo>
                  <a:lnTo>
                    <a:pt x="672406" y="2132698"/>
                  </a:lnTo>
                  <a:lnTo>
                    <a:pt x="680361" y="2183105"/>
                  </a:lnTo>
                  <a:lnTo>
                    <a:pt x="687992" y="2233624"/>
                  </a:lnTo>
                  <a:lnTo>
                    <a:pt x="695297" y="2284251"/>
                  </a:lnTo>
                  <a:lnTo>
                    <a:pt x="702277" y="2334987"/>
                  </a:lnTo>
                  <a:lnTo>
                    <a:pt x="708929" y="2385831"/>
                  </a:lnTo>
                  <a:lnTo>
                    <a:pt x="715253" y="2436780"/>
                  </a:lnTo>
                  <a:lnTo>
                    <a:pt x="721247" y="2487834"/>
                  </a:lnTo>
                  <a:lnTo>
                    <a:pt x="726910" y="2538992"/>
                  </a:lnTo>
                  <a:lnTo>
                    <a:pt x="732241" y="2590253"/>
                  </a:lnTo>
                  <a:lnTo>
                    <a:pt x="737239" y="2641615"/>
                  </a:lnTo>
                  <a:lnTo>
                    <a:pt x="741901" y="2693078"/>
                  </a:lnTo>
                  <a:lnTo>
                    <a:pt x="746229" y="2744640"/>
                  </a:lnTo>
                  <a:lnTo>
                    <a:pt x="750219" y="2796299"/>
                  </a:lnTo>
                  <a:lnTo>
                    <a:pt x="753871" y="2848056"/>
                  </a:lnTo>
                  <a:lnTo>
                    <a:pt x="757183" y="2899909"/>
                  </a:lnTo>
                  <a:lnTo>
                    <a:pt x="760155" y="2951856"/>
                  </a:lnTo>
                  <a:lnTo>
                    <a:pt x="762786" y="3003897"/>
                  </a:lnTo>
                  <a:lnTo>
                    <a:pt x="765073" y="3056030"/>
                  </a:lnTo>
                  <a:lnTo>
                    <a:pt x="767023" y="3108461"/>
                  </a:lnTo>
                  <a:lnTo>
                    <a:pt x="768621" y="3160826"/>
                  </a:lnTo>
                  <a:lnTo>
                    <a:pt x="769867" y="3213124"/>
                  </a:lnTo>
                  <a:lnTo>
                    <a:pt x="770763" y="3265353"/>
                  </a:lnTo>
                  <a:lnTo>
                    <a:pt x="771309" y="3317513"/>
                  </a:lnTo>
                  <a:lnTo>
                    <a:pt x="771507" y="3369602"/>
                  </a:lnTo>
                  <a:lnTo>
                    <a:pt x="771358" y="3421619"/>
                  </a:lnTo>
                  <a:lnTo>
                    <a:pt x="770863" y="3473562"/>
                  </a:lnTo>
                  <a:lnTo>
                    <a:pt x="770023" y="3525431"/>
                  </a:lnTo>
                  <a:lnTo>
                    <a:pt x="768839" y="3577224"/>
                  </a:lnTo>
                  <a:lnTo>
                    <a:pt x="767312" y="3628941"/>
                  </a:lnTo>
                  <a:lnTo>
                    <a:pt x="765443" y="3680579"/>
                  </a:lnTo>
                  <a:lnTo>
                    <a:pt x="763234" y="3732138"/>
                  </a:lnTo>
                  <a:lnTo>
                    <a:pt x="760686" y="3783616"/>
                  </a:lnTo>
                  <a:lnTo>
                    <a:pt x="757799" y="3835012"/>
                  </a:lnTo>
                  <a:lnTo>
                    <a:pt x="754575" y="3886326"/>
                  </a:lnTo>
                  <a:lnTo>
                    <a:pt x="751015" y="3937555"/>
                  </a:lnTo>
                  <a:lnTo>
                    <a:pt x="747119" y="3988699"/>
                  </a:lnTo>
                  <a:lnTo>
                    <a:pt x="742890" y="4039756"/>
                  </a:lnTo>
                  <a:lnTo>
                    <a:pt x="738328" y="4090725"/>
                  </a:lnTo>
                  <a:lnTo>
                    <a:pt x="733434" y="4141605"/>
                  </a:lnTo>
                  <a:lnTo>
                    <a:pt x="728210" y="4192395"/>
                  </a:lnTo>
                  <a:lnTo>
                    <a:pt x="722656" y="4243093"/>
                  </a:lnTo>
                  <a:lnTo>
                    <a:pt x="716773" y="4293699"/>
                  </a:lnTo>
                  <a:lnTo>
                    <a:pt x="710563" y="4344211"/>
                  </a:lnTo>
                  <a:lnTo>
                    <a:pt x="704027" y="4394627"/>
                  </a:lnTo>
                  <a:lnTo>
                    <a:pt x="697166" y="4444948"/>
                  </a:lnTo>
                  <a:lnTo>
                    <a:pt x="689980" y="4495170"/>
                  </a:lnTo>
                  <a:lnTo>
                    <a:pt x="682472" y="4545294"/>
                  </a:lnTo>
                  <a:lnTo>
                    <a:pt x="674642" y="4595318"/>
                  </a:lnTo>
                  <a:lnTo>
                    <a:pt x="666491" y="4645240"/>
                  </a:lnTo>
                  <a:lnTo>
                    <a:pt x="658021" y="4695061"/>
                  </a:lnTo>
                  <a:lnTo>
                    <a:pt x="649232" y="4744777"/>
                  </a:lnTo>
                  <a:lnTo>
                    <a:pt x="640125" y="4794389"/>
                  </a:lnTo>
                  <a:lnTo>
                    <a:pt x="630702" y="4843894"/>
                  </a:lnTo>
                  <a:lnTo>
                    <a:pt x="620964" y="4893293"/>
                  </a:lnTo>
                  <a:lnTo>
                    <a:pt x="610912" y="4942583"/>
                  </a:lnTo>
                  <a:lnTo>
                    <a:pt x="600547" y="4991763"/>
                  </a:lnTo>
                  <a:lnTo>
                    <a:pt x="589869" y="5040832"/>
                  </a:lnTo>
                  <a:lnTo>
                    <a:pt x="578881" y="5089789"/>
                  </a:lnTo>
                  <a:lnTo>
                    <a:pt x="567584" y="5138633"/>
                  </a:lnTo>
                  <a:lnTo>
                    <a:pt x="555977" y="5187362"/>
                  </a:lnTo>
                  <a:lnTo>
                    <a:pt x="544063" y="5235975"/>
                  </a:lnTo>
                  <a:lnTo>
                    <a:pt x="531843" y="5284471"/>
                  </a:lnTo>
                  <a:lnTo>
                    <a:pt x="519317" y="5332849"/>
                  </a:lnTo>
                  <a:lnTo>
                    <a:pt x="506487" y="5381108"/>
                  </a:lnTo>
                  <a:lnTo>
                    <a:pt x="493354" y="5429246"/>
                  </a:lnTo>
                  <a:lnTo>
                    <a:pt x="479919" y="5477262"/>
                  </a:lnTo>
                  <a:lnTo>
                    <a:pt x="466183" y="5525156"/>
                  </a:lnTo>
                  <a:lnTo>
                    <a:pt x="452147" y="5572924"/>
                  </a:lnTo>
                  <a:lnTo>
                    <a:pt x="437812" y="5620568"/>
                  </a:lnTo>
                  <a:lnTo>
                    <a:pt x="423180" y="5668084"/>
                  </a:lnTo>
                  <a:lnTo>
                    <a:pt x="408251" y="5715473"/>
                  </a:lnTo>
                  <a:lnTo>
                    <a:pt x="393027" y="5762733"/>
                  </a:lnTo>
                  <a:lnTo>
                    <a:pt x="377508" y="5809862"/>
                  </a:lnTo>
                  <a:lnTo>
                    <a:pt x="361697" y="5856860"/>
                  </a:lnTo>
                  <a:lnTo>
                    <a:pt x="345593" y="5903725"/>
                  </a:lnTo>
                  <a:lnTo>
                    <a:pt x="329198" y="5950455"/>
                  </a:lnTo>
                  <a:lnTo>
                    <a:pt x="312513" y="5997051"/>
                  </a:lnTo>
                  <a:lnTo>
                    <a:pt x="295539" y="6043510"/>
                  </a:lnTo>
                  <a:lnTo>
                    <a:pt x="278278" y="6089832"/>
                  </a:lnTo>
                  <a:lnTo>
                    <a:pt x="260730" y="6136015"/>
                  </a:lnTo>
                  <a:lnTo>
                    <a:pt x="242896" y="6182058"/>
                  </a:lnTo>
                  <a:lnTo>
                    <a:pt x="224778" y="6227959"/>
                  </a:lnTo>
                  <a:lnTo>
                    <a:pt x="206377" y="6273718"/>
                  </a:lnTo>
                  <a:lnTo>
                    <a:pt x="187694" y="6319333"/>
                  </a:lnTo>
                  <a:lnTo>
                    <a:pt x="168729" y="6364804"/>
                  </a:lnTo>
                  <a:lnTo>
                    <a:pt x="149484" y="6410128"/>
                  </a:lnTo>
                  <a:lnTo>
                    <a:pt x="129961" y="6455305"/>
                  </a:lnTo>
                  <a:lnTo>
                    <a:pt x="110159" y="6500333"/>
                  </a:lnTo>
                </a:path>
              </a:pathLst>
            </a:custGeom>
            <a:ln w="9524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" name="object 10"/>
            <p:cNvSpPr/>
            <p:nvPr/>
          </p:nvSpPr>
          <p:spPr>
            <a:xfrm>
              <a:off x="4417001" y="1553245"/>
              <a:ext cx="2494915" cy="1473835"/>
            </a:xfrm>
            <a:custGeom>
              <a:avLst/>
              <a:gdLst/>
              <a:ahLst/>
              <a:cxnLst/>
              <a:rect l="l" t="t" r="r" b="b"/>
              <a:pathLst>
                <a:path w="2494915" h="1473835">
                  <a:moveTo>
                    <a:pt x="2379484" y="0"/>
                  </a:moveTo>
                  <a:lnTo>
                    <a:pt x="115404" y="0"/>
                  </a:lnTo>
                  <a:lnTo>
                    <a:pt x="70482" y="9068"/>
                  </a:lnTo>
                  <a:lnTo>
                    <a:pt x="33799" y="33799"/>
                  </a:lnTo>
                  <a:lnTo>
                    <a:pt x="9068" y="70482"/>
                  </a:lnTo>
                  <a:lnTo>
                    <a:pt x="0" y="115404"/>
                  </a:lnTo>
                  <a:lnTo>
                    <a:pt x="0" y="1358353"/>
                  </a:lnTo>
                  <a:lnTo>
                    <a:pt x="9068" y="1403271"/>
                  </a:lnTo>
                  <a:lnTo>
                    <a:pt x="33799" y="1439954"/>
                  </a:lnTo>
                  <a:lnTo>
                    <a:pt x="70482" y="1464688"/>
                  </a:lnTo>
                  <a:lnTo>
                    <a:pt x="115404" y="1473758"/>
                  </a:lnTo>
                  <a:lnTo>
                    <a:pt x="2379484" y="1473758"/>
                  </a:lnTo>
                  <a:lnTo>
                    <a:pt x="2424407" y="1464688"/>
                  </a:lnTo>
                  <a:lnTo>
                    <a:pt x="2461090" y="1439954"/>
                  </a:lnTo>
                  <a:lnTo>
                    <a:pt x="2485821" y="1403271"/>
                  </a:lnTo>
                  <a:lnTo>
                    <a:pt x="2494889" y="1358353"/>
                  </a:lnTo>
                  <a:lnTo>
                    <a:pt x="2494889" y="115404"/>
                  </a:lnTo>
                  <a:lnTo>
                    <a:pt x="2485821" y="70482"/>
                  </a:lnTo>
                  <a:lnTo>
                    <a:pt x="2461090" y="33799"/>
                  </a:lnTo>
                  <a:lnTo>
                    <a:pt x="2424407" y="9068"/>
                  </a:lnTo>
                  <a:lnTo>
                    <a:pt x="2379484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1" name="object 11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4520666" y="1553248"/>
              <a:ext cx="2244293" cy="1473758"/>
            </a:xfrm>
            <a:prstGeom prst="rect">
              <a:avLst/>
            </a:prstGeom>
          </p:spPr>
        </p:pic>
        <p:pic>
          <p:nvPicPr>
            <p:cNvPr id="12" name="object 12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1079969" y="1553248"/>
              <a:ext cx="2494902" cy="1473758"/>
            </a:xfrm>
            <a:prstGeom prst="rect">
              <a:avLst/>
            </a:prstGeom>
          </p:spPr>
        </p:pic>
        <p:sp>
          <p:nvSpPr>
            <p:cNvPr id="13" name="object 13"/>
            <p:cNvSpPr/>
            <p:nvPr/>
          </p:nvSpPr>
          <p:spPr>
            <a:xfrm>
              <a:off x="4417001" y="1553245"/>
              <a:ext cx="2494915" cy="1473835"/>
            </a:xfrm>
            <a:custGeom>
              <a:avLst/>
              <a:gdLst/>
              <a:ahLst/>
              <a:cxnLst/>
              <a:rect l="l" t="t" r="r" b="b"/>
              <a:pathLst>
                <a:path w="2494915" h="1473835">
                  <a:moveTo>
                    <a:pt x="2379484" y="1473758"/>
                  </a:moveTo>
                  <a:lnTo>
                    <a:pt x="115404" y="1473758"/>
                  </a:lnTo>
                  <a:lnTo>
                    <a:pt x="70482" y="1464688"/>
                  </a:lnTo>
                  <a:lnTo>
                    <a:pt x="33799" y="1439954"/>
                  </a:lnTo>
                  <a:lnTo>
                    <a:pt x="9068" y="1403271"/>
                  </a:lnTo>
                  <a:lnTo>
                    <a:pt x="0" y="1358353"/>
                  </a:lnTo>
                  <a:lnTo>
                    <a:pt x="0" y="115404"/>
                  </a:lnTo>
                  <a:lnTo>
                    <a:pt x="9068" y="70482"/>
                  </a:lnTo>
                  <a:lnTo>
                    <a:pt x="33799" y="33799"/>
                  </a:lnTo>
                  <a:lnTo>
                    <a:pt x="70482" y="9068"/>
                  </a:lnTo>
                  <a:lnTo>
                    <a:pt x="115404" y="0"/>
                  </a:lnTo>
                  <a:lnTo>
                    <a:pt x="2379484" y="0"/>
                  </a:lnTo>
                  <a:lnTo>
                    <a:pt x="2424407" y="9068"/>
                  </a:lnTo>
                  <a:lnTo>
                    <a:pt x="2461090" y="33799"/>
                  </a:lnTo>
                  <a:lnTo>
                    <a:pt x="2485821" y="70482"/>
                  </a:lnTo>
                  <a:lnTo>
                    <a:pt x="2494889" y="115404"/>
                  </a:lnTo>
                  <a:lnTo>
                    <a:pt x="2494889" y="1358353"/>
                  </a:lnTo>
                  <a:lnTo>
                    <a:pt x="2485821" y="1403271"/>
                  </a:lnTo>
                  <a:lnTo>
                    <a:pt x="2461090" y="1439954"/>
                  </a:lnTo>
                  <a:lnTo>
                    <a:pt x="2424407" y="1464688"/>
                  </a:lnTo>
                  <a:lnTo>
                    <a:pt x="2379484" y="1473758"/>
                  </a:lnTo>
                  <a:close/>
                </a:path>
              </a:pathLst>
            </a:custGeom>
            <a:ln w="12700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" name="object 14"/>
            <p:cNvSpPr/>
            <p:nvPr/>
          </p:nvSpPr>
          <p:spPr>
            <a:xfrm>
              <a:off x="1079977" y="1553245"/>
              <a:ext cx="2494915" cy="1473835"/>
            </a:xfrm>
            <a:custGeom>
              <a:avLst/>
              <a:gdLst/>
              <a:ahLst/>
              <a:cxnLst/>
              <a:rect l="l" t="t" r="r" b="b"/>
              <a:pathLst>
                <a:path w="2494915" h="1473835">
                  <a:moveTo>
                    <a:pt x="2379484" y="1473758"/>
                  </a:moveTo>
                  <a:lnTo>
                    <a:pt x="115404" y="1473758"/>
                  </a:lnTo>
                  <a:lnTo>
                    <a:pt x="70482" y="1464688"/>
                  </a:lnTo>
                  <a:lnTo>
                    <a:pt x="33799" y="1439954"/>
                  </a:lnTo>
                  <a:lnTo>
                    <a:pt x="9068" y="1403271"/>
                  </a:lnTo>
                  <a:lnTo>
                    <a:pt x="0" y="1358353"/>
                  </a:lnTo>
                  <a:lnTo>
                    <a:pt x="0" y="115404"/>
                  </a:lnTo>
                  <a:lnTo>
                    <a:pt x="9068" y="70482"/>
                  </a:lnTo>
                  <a:lnTo>
                    <a:pt x="33799" y="33799"/>
                  </a:lnTo>
                  <a:lnTo>
                    <a:pt x="70482" y="9068"/>
                  </a:lnTo>
                  <a:lnTo>
                    <a:pt x="115404" y="0"/>
                  </a:lnTo>
                  <a:lnTo>
                    <a:pt x="2379484" y="0"/>
                  </a:lnTo>
                  <a:lnTo>
                    <a:pt x="2424407" y="9068"/>
                  </a:lnTo>
                  <a:lnTo>
                    <a:pt x="2461090" y="33799"/>
                  </a:lnTo>
                  <a:lnTo>
                    <a:pt x="2485821" y="70482"/>
                  </a:lnTo>
                  <a:lnTo>
                    <a:pt x="2494889" y="115404"/>
                  </a:lnTo>
                  <a:lnTo>
                    <a:pt x="2494889" y="1358353"/>
                  </a:lnTo>
                  <a:lnTo>
                    <a:pt x="2485821" y="1403271"/>
                  </a:lnTo>
                  <a:lnTo>
                    <a:pt x="2461090" y="1439954"/>
                  </a:lnTo>
                  <a:lnTo>
                    <a:pt x="2424407" y="1464688"/>
                  </a:lnTo>
                  <a:lnTo>
                    <a:pt x="2379484" y="1473758"/>
                  </a:lnTo>
                  <a:close/>
                </a:path>
              </a:pathLst>
            </a:custGeom>
            <a:ln w="12700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" name="object 15"/>
            <p:cNvSpPr/>
            <p:nvPr/>
          </p:nvSpPr>
          <p:spPr>
            <a:xfrm>
              <a:off x="3995935" y="1405999"/>
              <a:ext cx="0" cy="4711065"/>
            </a:xfrm>
            <a:custGeom>
              <a:avLst/>
              <a:gdLst/>
              <a:ahLst/>
              <a:cxnLst/>
              <a:rect l="l" t="t" r="r" b="b"/>
              <a:pathLst>
                <a:path h="4711065">
                  <a:moveTo>
                    <a:pt x="0" y="0"/>
                  </a:moveTo>
                  <a:lnTo>
                    <a:pt x="0" y="4710823"/>
                  </a:lnTo>
                </a:path>
              </a:pathLst>
            </a:custGeom>
            <a:ln w="19050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6" name="object 16"/>
          <p:cNvSpPr txBox="1"/>
          <p:nvPr/>
        </p:nvSpPr>
        <p:spPr>
          <a:xfrm>
            <a:off x="4404307" y="3076802"/>
            <a:ext cx="2677160" cy="1433830"/>
          </a:xfrm>
          <a:prstGeom prst="rect">
            <a:avLst/>
          </a:prstGeom>
        </p:spPr>
        <p:txBody>
          <a:bodyPr vert="horz" wrap="square" lIns="0" tIns="8699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685"/>
              </a:spcBef>
            </a:pPr>
            <a:r>
              <a:rPr sz="1400" dirty="0">
                <a:solidFill>
                  <a:srgbClr val="232D69"/>
                </a:solidFill>
                <a:latin typeface="Poppins Medium"/>
                <a:cs typeface="Poppins Medium"/>
              </a:rPr>
              <a:t>The</a:t>
            </a:r>
            <a:r>
              <a:rPr sz="1400" spc="-20" dirty="0">
                <a:solidFill>
                  <a:srgbClr val="232D69"/>
                </a:solidFill>
                <a:latin typeface="Poppins Medium"/>
                <a:cs typeface="Poppins Medium"/>
              </a:rPr>
              <a:t> </a:t>
            </a:r>
            <a:r>
              <a:rPr sz="1400" dirty="0">
                <a:solidFill>
                  <a:srgbClr val="232D69"/>
                </a:solidFill>
                <a:latin typeface="Poppins Medium"/>
                <a:cs typeface="Poppins Medium"/>
              </a:rPr>
              <a:t>Year</a:t>
            </a:r>
            <a:r>
              <a:rPr sz="1400" spc="-20" dirty="0">
                <a:solidFill>
                  <a:srgbClr val="232D69"/>
                </a:solidFill>
                <a:latin typeface="Poppins Medium"/>
                <a:cs typeface="Poppins Medium"/>
              </a:rPr>
              <a:t> </a:t>
            </a:r>
            <a:r>
              <a:rPr sz="1400" dirty="0">
                <a:solidFill>
                  <a:srgbClr val="232D69"/>
                </a:solidFill>
                <a:latin typeface="Poppins Medium"/>
                <a:cs typeface="Poppins Medium"/>
              </a:rPr>
              <a:t>Of</a:t>
            </a:r>
            <a:r>
              <a:rPr sz="1400" spc="-20" dirty="0">
                <a:solidFill>
                  <a:srgbClr val="232D69"/>
                </a:solidFill>
                <a:latin typeface="Poppins Medium"/>
                <a:cs typeface="Poppins Medium"/>
              </a:rPr>
              <a:t> Zayed</a:t>
            </a:r>
            <a:endParaRPr sz="1400">
              <a:latin typeface="Poppins Medium"/>
              <a:cs typeface="Poppins Medium"/>
            </a:endParaRPr>
          </a:p>
          <a:p>
            <a:pPr marL="12700" marR="5080">
              <a:lnSpc>
                <a:spcPct val="100000"/>
              </a:lnSpc>
              <a:spcBef>
                <a:spcPts val="420"/>
              </a:spcBef>
            </a:pPr>
            <a:r>
              <a:rPr sz="1000" dirty="0">
                <a:solidFill>
                  <a:srgbClr val="6D6E71"/>
                </a:solidFill>
                <a:latin typeface="Poppins Light"/>
                <a:cs typeface="Poppins Light"/>
              </a:rPr>
              <a:t>The</a:t>
            </a:r>
            <a:r>
              <a:rPr sz="1000" spc="-15" dirty="0">
                <a:solidFill>
                  <a:srgbClr val="6D6E71"/>
                </a:solidFill>
                <a:latin typeface="Poppins Light"/>
                <a:cs typeface="Poppins Light"/>
              </a:rPr>
              <a:t> </a:t>
            </a:r>
            <a:r>
              <a:rPr sz="1000" dirty="0">
                <a:solidFill>
                  <a:srgbClr val="6D6E71"/>
                </a:solidFill>
                <a:latin typeface="Poppins Light"/>
                <a:cs typeface="Poppins Light"/>
              </a:rPr>
              <a:t>Year</a:t>
            </a:r>
            <a:r>
              <a:rPr sz="1000" spc="-10" dirty="0">
                <a:solidFill>
                  <a:srgbClr val="6D6E71"/>
                </a:solidFill>
                <a:latin typeface="Poppins Light"/>
                <a:cs typeface="Poppins Light"/>
              </a:rPr>
              <a:t> </a:t>
            </a:r>
            <a:r>
              <a:rPr sz="1000" dirty="0">
                <a:solidFill>
                  <a:srgbClr val="6D6E71"/>
                </a:solidFill>
                <a:latin typeface="Poppins Light"/>
                <a:cs typeface="Poppins Light"/>
              </a:rPr>
              <a:t>of</a:t>
            </a:r>
            <a:r>
              <a:rPr sz="1000" spc="-10" dirty="0">
                <a:solidFill>
                  <a:srgbClr val="6D6E71"/>
                </a:solidFill>
                <a:latin typeface="Poppins Light"/>
                <a:cs typeface="Poppins Light"/>
              </a:rPr>
              <a:t> </a:t>
            </a:r>
            <a:r>
              <a:rPr sz="1000" dirty="0">
                <a:solidFill>
                  <a:srgbClr val="6D6E71"/>
                </a:solidFill>
                <a:latin typeface="Poppins Light"/>
                <a:cs typeface="Poppins Light"/>
              </a:rPr>
              <a:t>Zayed</a:t>
            </a:r>
            <a:r>
              <a:rPr sz="1000" spc="-15" dirty="0">
                <a:solidFill>
                  <a:srgbClr val="6D6E71"/>
                </a:solidFill>
                <a:latin typeface="Poppins Light"/>
                <a:cs typeface="Poppins Light"/>
              </a:rPr>
              <a:t> </a:t>
            </a:r>
            <a:r>
              <a:rPr sz="1000" dirty="0">
                <a:solidFill>
                  <a:srgbClr val="6D6E71"/>
                </a:solidFill>
                <a:latin typeface="Poppins Light"/>
                <a:cs typeface="Poppins Light"/>
              </a:rPr>
              <a:t>was</a:t>
            </a:r>
            <a:r>
              <a:rPr sz="1000" spc="-10" dirty="0">
                <a:solidFill>
                  <a:srgbClr val="6D6E71"/>
                </a:solidFill>
                <a:latin typeface="Poppins Light"/>
                <a:cs typeface="Poppins Light"/>
              </a:rPr>
              <a:t> </a:t>
            </a:r>
            <a:r>
              <a:rPr sz="1000" dirty="0">
                <a:solidFill>
                  <a:srgbClr val="6D6E71"/>
                </a:solidFill>
                <a:latin typeface="Poppins Light"/>
                <a:cs typeface="Poppins Light"/>
              </a:rPr>
              <a:t>a</a:t>
            </a:r>
            <a:r>
              <a:rPr sz="1000" spc="-10" dirty="0">
                <a:solidFill>
                  <a:srgbClr val="6D6E71"/>
                </a:solidFill>
                <a:latin typeface="Poppins Light"/>
                <a:cs typeface="Poppins Light"/>
              </a:rPr>
              <a:t> </a:t>
            </a:r>
            <a:r>
              <a:rPr sz="1000" dirty="0">
                <a:solidFill>
                  <a:srgbClr val="6D6E71"/>
                </a:solidFill>
                <a:latin typeface="Poppins Light"/>
                <a:cs typeface="Poppins Light"/>
              </a:rPr>
              <a:t>year</a:t>
            </a:r>
            <a:r>
              <a:rPr sz="1000" spc="-15" dirty="0">
                <a:solidFill>
                  <a:srgbClr val="6D6E71"/>
                </a:solidFill>
                <a:latin typeface="Poppins Light"/>
                <a:cs typeface="Poppins Light"/>
              </a:rPr>
              <a:t> </a:t>
            </a:r>
            <a:r>
              <a:rPr sz="1000" dirty="0">
                <a:solidFill>
                  <a:srgbClr val="6D6E71"/>
                </a:solidFill>
                <a:latin typeface="Poppins Light"/>
                <a:cs typeface="Poppins Light"/>
              </a:rPr>
              <a:t>of</a:t>
            </a:r>
            <a:r>
              <a:rPr sz="1000" spc="-10" dirty="0">
                <a:solidFill>
                  <a:srgbClr val="6D6E71"/>
                </a:solidFill>
                <a:latin typeface="Poppins Light"/>
                <a:cs typeface="Poppins Light"/>
              </a:rPr>
              <a:t> initiatives, </a:t>
            </a:r>
            <a:r>
              <a:rPr sz="1000" dirty="0">
                <a:solidFill>
                  <a:srgbClr val="6D6E71"/>
                </a:solidFill>
                <a:latin typeface="Poppins Light"/>
                <a:cs typeface="Poppins Light"/>
              </a:rPr>
              <a:t>programs,</a:t>
            </a:r>
            <a:r>
              <a:rPr sz="1000" spc="-25" dirty="0">
                <a:solidFill>
                  <a:srgbClr val="6D6E71"/>
                </a:solidFill>
                <a:latin typeface="Poppins Light"/>
                <a:cs typeface="Poppins Light"/>
              </a:rPr>
              <a:t> </a:t>
            </a:r>
            <a:r>
              <a:rPr sz="1000" dirty="0">
                <a:solidFill>
                  <a:srgbClr val="6D6E71"/>
                </a:solidFill>
                <a:latin typeface="Poppins Light"/>
                <a:cs typeface="Poppins Light"/>
              </a:rPr>
              <a:t>and</a:t>
            </a:r>
            <a:r>
              <a:rPr sz="1000" spc="-25" dirty="0">
                <a:solidFill>
                  <a:srgbClr val="6D6E71"/>
                </a:solidFill>
                <a:latin typeface="Poppins Light"/>
                <a:cs typeface="Poppins Light"/>
              </a:rPr>
              <a:t> </a:t>
            </a:r>
            <a:r>
              <a:rPr sz="1000" dirty="0">
                <a:solidFill>
                  <a:srgbClr val="6D6E71"/>
                </a:solidFill>
                <a:latin typeface="Poppins Light"/>
                <a:cs typeface="Poppins Light"/>
              </a:rPr>
              <a:t>events,</a:t>
            </a:r>
            <a:r>
              <a:rPr sz="1000" spc="-25" dirty="0">
                <a:solidFill>
                  <a:srgbClr val="6D6E71"/>
                </a:solidFill>
                <a:latin typeface="Poppins Light"/>
                <a:cs typeface="Poppins Light"/>
              </a:rPr>
              <a:t> </a:t>
            </a:r>
            <a:r>
              <a:rPr sz="1000" dirty="0">
                <a:solidFill>
                  <a:srgbClr val="6D6E71"/>
                </a:solidFill>
                <a:latin typeface="Poppins Light"/>
                <a:cs typeface="Poppins Light"/>
              </a:rPr>
              <a:t>reflecting</a:t>
            </a:r>
            <a:r>
              <a:rPr sz="1000" spc="-25" dirty="0">
                <a:solidFill>
                  <a:srgbClr val="6D6E71"/>
                </a:solidFill>
                <a:latin typeface="Poppins Light"/>
                <a:cs typeface="Poppins Light"/>
              </a:rPr>
              <a:t> </a:t>
            </a:r>
            <a:r>
              <a:rPr sz="1000" dirty="0">
                <a:solidFill>
                  <a:srgbClr val="6D6E71"/>
                </a:solidFill>
                <a:latin typeface="Poppins Light"/>
                <a:cs typeface="Poppins Light"/>
              </a:rPr>
              <a:t>the</a:t>
            </a:r>
            <a:r>
              <a:rPr sz="1000" spc="-25" dirty="0">
                <a:solidFill>
                  <a:srgbClr val="6D6E71"/>
                </a:solidFill>
                <a:latin typeface="Poppins Light"/>
                <a:cs typeface="Poppins Light"/>
              </a:rPr>
              <a:t> </a:t>
            </a:r>
            <a:r>
              <a:rPr sz="1000" spc="-10" dirty="0">
                <a:solidFill>
                  <a:srgbClr val="6D6E71"/>
                </a:solidFill>
                <a:latin typeface="Poppins Light"/>
                <a:cs typeface="Poppins Light"/>
              </a:rPr>
              <a:t>great achievements </a:t>
            </a:r>
            <a:r>
              <a:rPr sz="1000" dirty="0">
                <a:solidFill>
                  <a:srgbClr val="6D6E71"/>
                </a:solidFill>
                <a:latin typeface="Poppins Light"/>
                <a:cs typeface="Poppins Light"/>
              </a:rPr>
              <a:t>of</a:t>
            </a:r>
            <a:r>
              <a:rPr sz="1000" spc="-5" dirty="0">
                <a:solidFill>
                  <a:srgbClr val="6D6E71"/>
                </a:solidFill>
                <a:latin typeface="Poppins Light"/>
                <a:cs typeface="Poppins Light"/>
              </a:rPr>
              <a:t> </a:t>
            </a:r>
            <a:r>
              <a:rPr sz="1000" dirty="0">
                <a:solidFill>
                  <a:srgbClr val="6D6E71"/>
                </a:solidFill>
                <a:latin typeface="Poppins Light"/>
                <a:cs typeface="Poppins Light"/>
              </a:rPr>
              <a:t>the</a:t>
            </a:r>
            <a:r>
              <a:rPr sz="1000" spc="-5" dirty="0">
                <a:solidFill>
                  <a:srgbClr val="6D6E71"/>
                </a:solidFill>
                <a:latin typeface="Poppins Light"/>
                <a:cs typeface="Poppins Light"/>
              </a:rPr>
              <a:t> </a:t>
            </a:r>
            <a:r>
              <a:rPr sz="1000" dirty="0">
                <a:solidFill>
                  <a:srgbClr val="6D6E71"/>
                </a:solidFill>
                <a:latin typeface="Poppins Light"/>
                <a:cs typeface="Poppins Light"/>
              </a:rPr>
              <a:t>late</a:t>
            </a:r>
            <a:r>
              <a:rPr sz="1000" spc="-5" dirty="0">
                <a:solidFill>
                  <a:srgbClr val="6D6E71"/>
                </a:solidFill>
                <a:latin typeface="Poppins Light"/>
                <a:cs typeface="Poppins Light"/>
              </a:rPr>
              <a:t> </a:t>
            </a:r>
            <a:r>
              <a:rPr sz="1000" dirty="0">
                <a:solidFill>
                  <a:srgbClr val="6D6E71"/>
                </a:solidFill>
                <a:latin typeface="Poppins Light"/>
                <a:cs typeface="Poppins Light"/>
              </a:rPr>
              <a:t>Sheikh</a:t>
            </a:r>
            <a:r>
              <a:rPr sz="1000" spc="-5" dirty="0">
                <a:solidFill>
                  <a:srgbClr val="6D6E71"/>
                </a:solidFill>
                <a:latin typeface="Poppins Light"/>
                <a:cs typeface="Poppins Light"/>
              </a:rPr>
              <a:t> </a:t>
            </a:r>
            <a:r>
              <a:rPr sz="1000" dirty="0">
                <a:solidFill>
                  <a:srgbClr val="6D6E71"/>
                </a:solidFill>
                <a:latin typeface="Poppins Light"/>
                <a:cs typeface="Poppins Light"/>
              </a:rPr>
              <a:t>Zayed.</a:t>
            </a:r>
            <a:r>
              <a:rPr sz="1000" spc="-5" dirty="0">
                <a:solidFill>
                  <a:srgbClr val="6D6E71"/>
                </a:solidFill>
                <a:latin typeface="Poppins Light"/>
                <a:cs typeface="Poppins Light"/>
              </a:rPr>
              <a:t> </a:t>
            </a:r>
            <a:r>
              <a:rPr sz="1000" spc="-25" dirty="0">
                <a:solidFill>
                  <a:srgbClr val="6D6E71"/>
                </a:solidFill>
                <a:latin typeface="Poppins Light"/>
                <a:cs typeface="Poppins Light"/>
              </a:rPr>
              <a:t>As </a:t>
            </a:r>
            <a:r>
              <a:rPr sz="1000" dirty="0">
                <a:solidFill>
                  <a:srgbClr val="6D6E71"/>
                </a:solidFill>
                <a:latin typeface="Poppins Light"/>
                <a:cs typeface="Poppins Light"/>
              </a:rPr>
              <a:t>a</a:t>
            </a:r>
            <a:r>
              <a:rPr sz="1000" spc="265" dirty="0">
                <a:solidFill>
                  <a:srgbClr val="6D6E71"/>
                </a:solidFill>
                <a:latin typeface="Poppins Light"/>
                <a:cs typeface="Poppins Light"/>
              </a:rPr>
              <a:t> </a:t>
            </a:r>
            <a:r>
              <a:rPr sz="1000" dirty="0">
                <a:solidFill>
                  <a:srgbClr val="6D6E71"/>
                </a:solidFill>
                <a:latin typeface="Poppins Light"/>
                <a:cs typeface="Poppins Light"/>
              </a:rPr>
              <a:t>part</a:t>
            </a:r>
            <a:r>
              <a:rPr sz="1000" spc="-5" dirty="0">
                <a:solidFill>
                  <a:srgbClr val="6D6E71"/>
                </a:solidFill>
                <a:latin typeface="Poppins Light"/>
                <a:cs typeface="Poppins Light"/>
              </a:rPr>
              <a:t> </a:t>
            </a:r>
            <a:r>
              <a:rPr sz="1000" dirty="0">
                <a:solidFill>
                  <a:srgbClr val="6D6E71"/>
                </a:solidFill>
                <a:latin typeface="Poppins Light"/>
                <a:cs typeface="Poppins Light"/>
              </a:rPr>
              <a:t>of</a:t>
            </a:r>
            <a:r>
              <a:rPr sz="1000" spc="-5" dirty="0">
                <a:solidFill>
                  <a:srgbClr val="6D6E71"/>
                </a:solidFill>
                <a:latin typeface="Poppins Light"/>
                <a:cs typeface="Poppins Light"/>
              </a:rPr>
              <a:t> </a:t>
            </a:r>
            <a:r>
              <a:rPr sz="1000" dirty="0">
                <a:solidFill>
                  <a:srgbClr val="6D6E71"/>
                </a:solidFill>
                <a:latin typeface="Poppins Light"/>
                <a:cs typeface="Poppins Light"/>
              </a:rPr>
              <a:t>that initiative,</a:t>
            </a:r>
            <a:r>
              <a:rPr sz="1000" spc="-5" dirty="0">
                <a:solidFill>
                  <a:srgbClr val="6D6E71"/>
                </a:solidFill>
                <a:latin typeface="Poppins Light"/>
                <a:cs typeface="Poppins Light"/>
              </a:rPr>
              <a:t> </a:t>
            </a:r>
            <a:r>
              <a:rPr sz="1000" dirty="0">
                <a:solidFill>
                  <a:srgbClr val="6D6E71"/>
                </a:solidFill>
                <a:latin typeface="Poppins Light"/>
                <a:cs typeface="Poppins Light"/>
              </a:rPr>
              <a:t>we've</a:t>
            </a:r>
            <a:r>
              <a:rPr sz="1000" spc="-5" dirty="0">
                <a:solidFill>
                  <a:srgbClr val="6D6E71"/>
                </a:solidFill>
                <a:latin typeface="Poppins Light"/>
                <a:cs typeface="Poppins Light"/>
              </a:rPr>
              <a:t> </a:t>
            </a:r>
            <a:r>
              <a:rPr sz="1000" spc="-10" dirty="0">
                <a:solidFill>
                  <a:srgbClr val="6D6E71"/>
                </a:solidFill>
                <a:latin typeface="Poppins Light"/>
                <a:cs typeface="Poppins Light"/>
              </a:rPr>
              <a:t>launched, </a:t>
            </a:r>
            <a:r>
              <a:rPr sz="1000" dirty="0">
                <a:solidFill>
                  <a:srgbClr val="6D6E71"/>
                </a:solidFill>
                <a:latin typeface="Poppins Light"/>
                <a:cs typeface="Poppins Light"/>
              </a:rPr>
              <a:t>"We</a:t>
            </a:r>
            <a:r>
              <a:rPr sz="1000" spc="260" dirty="0">
                <a:solidFill>
                  <a:srgbClr val="6D6E71"/>
                </a:solidFill>
                <a:latin typeface="Poppins Light"/>
                <a:cs typeface="Poppins Light"/>
              </a:rPr>
              <a:t> </a:t>
            </a:r>
            <a:r>
              <a:rPr sz="1000" dirty="0">
                <a:solidFill>
                  <a:srgbClr val="6D6E71"/>
                </a:solidFill>
                <a:latin typeface="Poppins Light"/>
                <a:cs typeface="Poppins Light"/>
              </a:rPr>
              <a:t>Grow</a:t>
            </a:r>
            <a:r>
              <a:rPr sz="1000" spc="-5" dirty="0">
                <a:solidFill>
                  <a:srgbClr val="6D6E71"/>
                </a:solidFill>
                <a:latin typeface="Poppins Light"/>
                <a:cs typeface="Poppins Light"/>
              </a:rPr>
              <a:t> </a:t>
            </a:r>
            <a:r>
              <a:rPr sz="1000" dirty="0">
                <a:solidFill>
                  <a:srgbClr val="6D6E71"/>
                </a:solidFill>
                <a:latin typeface="Poppins Light"/>
                <a:cs typeface="Poppins Light"/>
              </a:rPr>
              <a:t>With</a:t>
            </a:r>
            <a:r>
              <a:rPr sz="1000" spc="-5" dirty="0">
                <a:solidFill>
                  <a:srgbClr val="6D6E71"/>
                </a:solidFill>
                <a:latin typeface="Poppins Light"/>
                <a:cs typeface="Poppins Light"/>
              </a:rPr>
              <a:t> </a:t>
            </a:r>
            <a:r>
              <a:rPr sz="1000" dirty="0">
                <a:solidFill>
                  <a:srgbClr val="6D6E71"/>
                </a:solidFill>
                <a:latin typeface="Poppins Light"/>
                <a:cs typeface="Poppins Light"/>
              </a:rPr>
              <a:t>Zayed"</a:t>
            </a:r>
            <a:r>
              <a:rPr sz="1000" spc="-5" dirty="0">
                <a:solidFill>
                  <a:srgbClr val="6D6E71"/>
                </a:solidFill>
                <a:latin typeface="Poppins Light"/>
                <a:cs typeface="Poppins Light"/>
              </a:rPr>
              <a:t> </a:t>
            </a:r>
            <a:r>
              <a:rPr sz="1000" dirty="0">
                <a:solidFill>
                  <a:srgbClr val="6D6E71"/>
                </a:solidFill>
                <a:latin typeface="Poppins Light"/>
                <a:cs typeface="Poppins Light"/>
              </a:rPr>
              <a:t>initiative</a:t>
            </a:r>
            <a:r>
              <a:rPr sz="1000" spc="-5" dirty="0">
                <a:solidFill>
                  <a:srgbClr val="6D6E71"/>
                </a:solidFill>
                <a:latin typeface="Poppins Light"/>
                <a:cs typeface="Poppins Light"/>
              </a:rPr>
              <a:t> </a:t>
            </a:r>
            <a:r>
              <a:rPr sz="1000" dirty="0">
                <a:solidFill>
                  <a:srgbClr val="6D6E71"/>
                </a:solidFill>
                <a:latin typeface="Poppins Light"/>
                <a:cs typeface="Poppins Light"/>
              </a:rPr>
              <a:t>–</a:t>
            </a:r>
            <a:r>
              <a:rPr sz="1000" spc="-5" dirty="0">
                <a:solidFill>
                  <a:srgbClr val="6D6E71"/>
                </a:solidFill>
                <a:latin typeface="Poppins Light"/>
                <a:cs typeface="Poppins Light"/>
              </a:rPr>
              <a:t> </a:t>
            </a:r>
            <a:r>
              <a:rPr sz="1000" spc="-10" dirty="0">
                <a:solidFill>
                  <a:srgbClr val="6D6E71"/>
                </a:solidFill>
                <a:latin typeface="Poppins Light"/>
                <a:cs typeface="Poppins Light"/>
              </a:rPr>
              <a:t>aiming </a:t>
            </a:r>
            <a:r>
              <a:rPr sz="1000" dirty="0">
                <a:solidFill>
                  <a:srgbClr val="6D6E71"/>
                </a:solidFill>
                <a:latin typeface="Poppins Light"/>
                <a:cs typeface="Poppins Light"/>
              </a:rPr>
              <a:t>connect</a:t>
            </a:r>
            <a:r>
              <a:rPr sz="1000" spc="-25" dirty="0">
                <a:solidFill>
                  <a:srgbClr val="6D6E71"/>
                </a:solidFill>
                <a:latin typeface="Poppins Light"/>
                <a:cs typeface="Poppins Light"/>
              </a:rPr>
              <a:t> </a:t>
            </a:r>
            <a:r>
              <a:rPr sz="1000" dirty="0">
                <a:solidFill>
                  <a:srgbClr val="6D6E71"/>
                </a:solidFill>
                <a:latin typeface="Poppins Light"/>
                <a:cs typeface="Poppins Light"/>
              </a:rPr>
              <a:t>thousands</a:t>
            </a:r>
            <a:r>
              <a:rPr sz="1000" spc="-20" dirty="0">
                <a:solidFill>
                  <a:srgbClr val="6D6E71"/>
                </a:solidFill>
                <a:latin typeface="Poppins Light"/>
                <a:cs typeface="Poppins Light"/>
              </a:rPr>
              <a:t> </a:t>
            </a:r>
            <a:r>
              <a:rPr sz="1000" dirty="0">
                <a:solidFill>
                  <a:srgbClr val="6D6E71"/>
                </a:solidFill>
                <a:latin typeface="Poppins Light"/>
                <a:cs typeface="Poppins Light"/>
              </a:rPr>
              <a:t>of</a:t>
            </a:r>
            <a:r>
              <a:rPr sz="1000" spc="-20" dirty="0">
                <a:solidFill>
                  <a:srgbClr val="6D6E71"/>
                </a:solidFill>
                <a:latin typeface="Poppins Light"/>
                <a:cs typeface="Poppins Light"/>
              </a:rPr>
              <a:t> </a:t>
            </a:r>
            <a:r>
              <a:rPr sz="1000" dirty="0">
                <a:solidFill>
                  <a:srgbClr val="6D6E71"/>
                </a:solidFill>
                <a:latin typeface="Poppins Light"/>
                <a:cs typeface="Poppins Light"/>
              </a:rPr>
              <a:t>people</a:t>
            </a:r>
            <a:r>
              <a:rPr sz="1000" spc="-20" dirty="0">
                <a:solidFill>
                  <a:srgbClr val="6D6E71"/>
                </a:solidFill>
                <a:latin typeface="Poppins Light"/>
                <a:cs typeface="Poppins Light"/>
              </a:rPr>
              <a:t> </a:t>
            </a:r>
            <a:r>
              <a:rPr sz="1000" dirty="0">
                <a:solidFill>
                  <a:srgbClr val="6D6E71"/>
                </a:solidFill>
                <a:latin typeface="Poppins Light"/>
                <a:cs typeface="Poppins Light"/>
              </a:rPr>
              <a:t>in</a:t>
            </a:r>
            <a:r>
              <a:rPr sz="1000" spc="-20" dirty="0">
                <a:solidFill>
                  <a:srgbClr val="6D6E71"/>
                </a:solidFill>
                <a:latin typeface="Poppins Light"/>
                <a:cs typeface="Poppins Light"/>
              </a:rPr>
              <a:t> </a:t>
            </a:r>
            <a:r>
              <a:rPr sz="1000" spc="-10" dirty="0">
                <a:solidFill>
                  <a:srgbClr val="6D6E71"/>
                </a:solidFill>
                <a:latin typeface="Poppins Light"/>
                <a:cs typeface="Poppins Light"/>
              </a:rPr>
              <a:t>their </a:t>
            </a:r>
            <a:r>
              <a:rPr sz="1000" dirty="0">
                <a:solidFill>
                  <a:srgbClr val="6D6E71"/>
                </a:solidFill>
                <a:latin typeface="Poppins Light"/>
                <a:cs typeface="Poppins Light"/>
              </a:rPr>
              <a:t>shared</a:t>
            </a:r>
            <a:r>
              <a:rPr sz="1000" spc="250" dirty="0">
                <a:solidFill>
                  <a:srgbClr val="6D6E71"/>
                </a:solidFill>
                <a:latin typeface="Poppins Light"/>
                <a:cs typeface="Poppins Light"/>
              </a:rPr>
              <a:t> </a:t>
            </a:r>
            <a:r>
              <a:rPr sz="1000" dirty="0">
                <a:solidFill>
                  <a:srgbClr val="6D6E71"/>
                </a:solidFill>
                <a:latin typeface="Poppins Light"/>
                <a:cs typeface="Poppins Light"/>
              </a:rPr>
              <a:t>gratitude</a:t>
            </a:r>
            <a:r>
              <a:rPr sz="1000" spc="-10" dirty="0">
                <a:solidFill>
                  <a:srgbClr val="6D6E71"/>
                </a:solidFill>
                <a:latin typeface="Poppins Light"/>
                <a:cs typeface="Poppins Light"/>
              </a:rPr>
              <a:t> </a:t>
            </a:r>
            <a:r>
              <a:rPr sz="1000" dirty="0">
                <a:solidFill>
                  <a:srgbClr val="6D6E71"/>
                </a:solidFill>
                <a:latin typeface="Poppins Light"/>
                <a:cs typeface="Poppins Light"/>
              </a:rPr>
              <a:t>and</a:t>
            </a:r>
            <a:r>
              <a:rPr sz="1000" spc="-10" dirty="0">
                <a:solidFill>
                  <a:srgbClr val="6D6E71"/>
                </a:solidFill>
                <a:latin typeface="Poppins Light"/>
                <a:cs typeface="Poppins Light"/>
              </a:rPr>
              <a:t> </a:t>
            </a:r>
            <a:r>
              <a:rPr sz="1000" dirty="0">
                <a:solidFill>
                  <a:srgbClr val="6D6E71"/>
                </a:solidFill>
                <a:latin typeface="Poppins Light"/>
                <a:cs typeface="Poppins Light"/>
              </a:rPr>
              <a:t>love</a:t>
            </a:r>
            <a:r>
              <a:rPr sz="1000" spc="-10" dirty="0">
                <a:solidFill>
                  <a:srgbClr val="6D6E71"/>
                </a:solidFill>
                <a:latin typeface="Poppins Light"/>
                <a:cs typeface="Poppins Light"/>
              </a:rPr>
              <a:t> </a:t>
            </a:r>
            <a:r>
              <a:rPr sz="1000" dirty="0">
                <a:solidFill>
                  <a:srgbClr val="6D6E71"/>
                </a:solidFill>
                <a:latin typeface="Poppins Light"/>
                <a:cs typeface="Poppins Light"/>
              </a:rPr>
              <a:t>for</a:t>
            </a:r>
            <a:r>
              <a:rPr sz="1000" spc="-10" dirty="0">
                <a:solidFill>
                  <a:srgbClr val="6D6E71"/>
                </a:solidFill>
                <a:latin typeface="Poppins Light"/>
                <a:cs typeface="Poppins Light"/>
              </a:rPr>
              <a:t> </a:t>
            </a:r>
            <a:r>
              <a:rPr sz="1000" dirty="0">
                <a:solidFill>
                  <a:srgbClr val="6D6E71"/>
                </a:solidFill>
                <a:latin typeface="Poppins Light"/>
                <a:cs typeface="Poppins Light"/>
              </a:rPr>
              <a:t>the</a:t>
            </a:r>
            <a:r>
              <a:rPr sz="1000" spc="-10" dirty="0">
                <a:solidFill>
                  <a:srgbClr val="6D6E71"/>
                </a:solidFill>
                <a:latin typeface="Poppins Light"/>
                <a:cs typeface="Poppins Light"/>
              </a:rPr>
              <a:t> </a:t>
            </a:r>
            <a:r>
              <a:rPr sz="1000" spc="-20" dirty="0">
                <a:solidFill>
                  <a:srgbClr val="6D6E71"/>
                </a:solidFill>
                <a:latin typeface="Poppins Light"/>
                <a:cs typeface="Poppins Light"/>
              </a:rPr>
              <a:t>UAE.</a:t>
            </a:r>
            <a:endParaRPr sz="1000">
              <a:latin typeface="Poppins Light"/>
              <a:cs typeface="Poppins Light"/>
            </a:endParaRPr>
          </a:p>
        </p:txBody>
      </p:sp>
      <p:sp>
        <p:nvSpPr>
          <p:cNvPr id="17" name="object 17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545"/>
              </a:lnSpc>
            </a:pPr>
            <a:r>
              <a:rPr dirty="0"/>
              <a:t>TROJAN</a:t>
            </a:r>
            <a:r>
              <a:rPr spc="-20" dirty="0"/>
              <a:t> </a:t>
            </a:r>
            <a:r>
              <a:rPr dirty="0"/>
              <a:t>CONSTRUCTION</a:t>
            </a:r>
            <a:r>
              <a:rPr spc="-20" dirty="0"/>
              <a:t> </a:t>
            </a:r>
            <a:r>
              <a:rPr dirty="0"/>
              <a:t>HOLDING</a:t>
            </a:r>
            <a:r>
              <a:rPr spc="145" dirty="0"/>
              <a:t> </a:t>
            </a:r>
            <a:r>
              <a:rPr sz="2175" b="0" baseline="-7662" dirty="0">
                <a:solidFill>
                  <a:srgbClr val="232D69"/>
                </a:solidFill>
                <a:latin typeface="Poppins Light"/>
                <a:cs typeface="Poppins Light"/>
              </a:rPr>
              <a:t>I</a:t>
            </a:r>
            <a:r>
              <a:rPr sz="2175" b="0" spc="52" baseline="-7662" dirty="0">
                <a:solidFill>
                  <a:srgbClr val="232D69"/>
                </a:solidFill>
                <a:latin typeface="Poppins Light"/>
                <a:cs typeface="Poppins Light"/>
              </a:rPr>
              <a:t> </a:t>
            </a:r>
            <a:fld id="{81D60167-4931-47E6-BA6A-407CBD079E47}" type="slidenum">
              <a:rPr sz="900" spc="-25" dirty="0">
                <a:solidFill>
                  <a:srgbClr val="232D69"/>
                </a:solidFill>
                <a:latin typeface="Poppins SemiBold"/>
                <a:cs typeface="Poppins SemiBold"/>
              </a:rPr>
              <a:t>31</a:t>
            </a:fld>
            <a:endParaRPr sz="900">
              <a:latin typeface="Poppins SemiBold"/>
              <a:cs typeface="Poppins SemiBold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8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1067271" y="844487"/>
            <a:ext cx="608330" cy="36068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200" spc="-25" dirty="0">
                <a:solidFill>
                  <a:srgbClr val="232D69"/>
                </a:solidFill>
                <a:latin typeface="Nexa-XBold"/>
                <a:cs typeface="Nexa-XBold"/>
              </a:rPr>
              <a:t>CSR</a:t>
            </a:r>
            <a:endParaRPr sz="2200" dirty="0">
              <a:latin typeface="Nexa-XBold"/>
              <a:cs typeface="Nexa-XBold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7778973" y="3076802"/>
            <a:ext cx="2640965" cy="2500630"/>
          </a:xfrm>
          <a:prstGeom prst="rect">
            <a:avLst/>
          </a:prstGeom>
        </p:spPr>
        <p:txBody>
          <a:bodyPr vert="horz" wrap="square" lIns="0" tIns="8699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685"/>
              </a:spcBef>
            </a:pPr>
            <a:r>
              <a:rPr sz="1400" spc="-10" dirty="0">
                <a:solidFill>
                  <a:srgbClr val="232D69"/>
                </a:solidFill>
                <a:latin typeface="Poppins Medium"/>
                <a:cs typeface="Poppins Medium"/>
              </a:rPr>
              <a:t>Plantation</a:t>
            </a:r>
            <a:endParaRPr sz="1400">
              <a:latin typeface="Poppins Medium"/>
              <a:cs typeface="Poppins Medium"/>
            </a:endParaRPr>
          </a:p>
          <a:p>
            <a:pPr marL="12700" marR="5080">
              <a:lnSpc>
                <a:spcPct val="100000"/>
              </a:lnSpc>
              <a:spcBef>
                <a:spcPts val="420"/>
              </a:spcBef>
            </a:pPr>
            <a:r>
              <a:rPr sz="1000" dirty="0">
                <a:solidFill>
                  <a:srgbClr val="6D6E71"/>
                </a:solidFill>
                <a:latin typeface="Poppins Light"/>
                <a:cs typeface="Poppins Light"/>
              </a:rPr>
              <a:t>It is important to give back to </a:t>
            </a:r>
            <a:r>
              <a:rPr sz="1000" spc="-25" dirty="0">
                <a:solidFill>
                  <a:srgbClr val="6D6E71"/>
                </a:solidFill>
                <a:latin typeface="Poppins Light"/>
                <a:cs typeface="Poppins Light"/>
              </a:rPr>
              <a:t>the </a:t>
            </a:r>
            <a:r>
              <a:rPr sz="1000" dirty="0">
                <a:solidFill>
                  <a:srgbClr val="6D6E71"/>
                </a:solidFill>
                <a:latin typeface="Poppins Light"/>
                <a:cs typeface="Poppins Light"/>
              </a:rPr>
              <a:t>environment</a:t>
            </a:r>
            <a:r>
              <a:rPr sz="1000" spc="-25" dirty="0">
                <a:solidFill>
                  <a:srgbClr val="6D6E71"/>
                </a:solidFill>
                <a:latin typeface="Poppins Light"/>
                <a:cs typeface="Poppins Light"/>
              </a:rPr>
              <a:t> </a:t>
            </a:r>
            <a:r>
              <a:rPr sz="1000" dirty="0">
                <a:solidFill>
                  <a:srgbClr val="6D6E71"/>
                </a:solidFill>
                <a:latin typeface="Poppins Light"/>
                <a:cs typeface="Poppins Light"/>
              </a:rPr>
              <a:t>that</a:t>
            </a:r>
            <a:r>
              <a:rPr sz="1000" spc="-20" dirty="0">
                <a:solidFill>
                  <a:srgbClr val="6D6E71"/>
                </a:solidFill>
                <a:latin typeface="Poppins Light"/>
                <a:cs typeface="Poppins Light"/>
              </a:rPr>
              <a:t> </a:t>
            </a:r>
            <a:r>
              <a:rPr sz="1000" dirty="0">
                <a:solidFill>
                  <a:srgbClr val="6D6E71"/>
                </a:solidFill>
                <a:latin typeface="Poppins Light"/>
                <a:cs typeface="Poppins Light"/>
              </a:rPr>
              <a:t>supports</a:t>
            </a:r>
            <a:r>
              <a:rPr sz="1000" spc="-20" dirty="0">
                <a:solidFill>
                  <a:srgbClr val="6D6E71"/>
                </a:solidFill>
                <a:latin typeface="Poppins Light"/>
                <a:cs typeface="Poppins Light"/>
              </a:rPr>
              <a:t> </a:t>
            </a:r>
            <a:r>
              <a:rPr sz="1000" dirty="0">
                <a:solidFill>
                  <a:srgbClr val="6D6E71"/>
                </a:solidFill>
                <a:latin typeface="Poppins Light"/>
                <a:cs typeface="Poppins Light"/>
              </a:rPr>
              <a:t>us,</a:t>
            </a:r>
            <a:r>
              <a:rPr sz="1000" spc="-20" dirty="0">
                <a:solidFill>
                  <a:srgbClr val="6D6E71"/>
                </a:solidFill>
                <a:latin typeface="Poppins Light"/>
                <a:cs typeface="Poppins Light"/>
              </a:rPr>
              <a:t> </a:t>
            </a:r>
            <a:r>
              <a:rPr sz="1000" dirty="0">
                <a:solidFill>
                  <a:srgbClr val="6D6E71"/>
                </a:solidFill>
                <a:latin typeface="Poppins Light"/>
                <a:cs typeface="Poppins Light"/>
              </a:rPr>
              <a:t>which</a:t>
            </a:r>
            <a:r>
              <a:rPr sz="1000" spc="-25" dirty="0">
                <a:solidFill>
                  <a:srgbClr val="6D6E71"/>
                </a:solidFill>
                <a:latin typeface="Poppins Light"/>
                <a:cs typeface="Poppins Light"/>
              </a:rPr>
              <a:t> is </a:t>
            </a:r>
            <a:r>
              <a:rPr sz="1000" dirty="0">
                <a:solidFill>
                  <a:srgbClr val="6D6E71"/>
                </a:solidFill>
                <a:latin typeface="Poppins Light"/>
                <a:cs typeface="Poppins Light"/>
              </a:rPr>
              <a:t>why</a:t>
            </a:r>
            <a:r>
              <a:rPr sz="1000" spc="254" dirty="0">
                <a:solidFill>
                  <a:srgbClr val="6D6E71"/>
                </a:solidFill>
                <a:latin typeface="Poppins Light"/>
                <a:cs typeface="Poppins Light"/>
              </a:rPr>
              <a:t> </a:t>
            </a:r>
            <a:r>
              <a:rPr sz="1000" dirty="0">
                <a:solidFill>
                  <a:srgbClr val="6D6E71"/>
                </a:solidFill>
                <a:latin typeface="Poppins Light"/>
                <a:cs typeface="Poppins Light"/>
              </a:rPr>
              <a:t>we</a:t>
            </a:r>
            <a:r>
              <a:rPr sz="1000" spc="-10" dirty="0">
                <a:solidFill>
                  <a:srgbClr val="6D6E71"/>
                </a:solidFill>
                <a:latin typeface="Poppins Light"/>
                <a:cs typeface="Poppins Light"/>
              </a:rPr>
              <a:t> </a:t>
            </a:r>
            <a:r>
              <a:rPr sz="1000" dirty="0">
                <a:solidFill>
                  <a:srgbClr val="6D6E71"/>
                </a:solidFill>
                <a:latin typeface="Poppins Light"/>
                <a:cs typeface="Poppins Light"/>
              </a:rPr>
              <a:t>have</a:t>
            </a:r>
            <a:r>
              <a:rPr sz="1000" spc="-10" dirty="0">
                <a:solidFill>
                  <a:srgbClr val="6D6E71"/>
                </a:solidFill>
                <a:latin typeface="Poppins Light"/>
                <a:cs typeface="Poppins Light"/>
              </a:rPr>
              <a:t> </a:t>
            </a:r>
            <a:r>
              <a:rPr sz="1000" dirty="0">
                <a:solidFill>
                  <a:srgbClr val="6D6E71"/>
                </a:solidFill>
                <a:latin typeface="Poppins Light"/>
                <a:cs typeface="Poppins Light"/>
              </a:rPr>
              <a:t>organized</a:t>
            </a:r>
            <a:r>
              <a:rPr sz="1000" spc="-10" dirty="0">
                <a:solidFill>
                  <a:srgbClr val="6D6E71"/>
                </a:solidFill>
                <a:latin typeface="Poppins Light"/>
                <a:cs typeface="Poppins Light"/>
              </a:rPr>
              <a:t> </a:t>
            </a:r>
            <a:r>
              <a:rPr sz="1000" dirty="0">
                <a:solidFill>
                  <a:srgbClr val="6D6E71"/>
                </a:solidFill>
                <a:latin typeface="Poppins Light"/>
                <a:cs typeface="Poppins Light"/>
              </a:rPr>
              <a:t>plantation</a:t>
            </a:r>
            <a:r>
              <a:rPr sz="1000" spc="-10" dirty="0">
                <a:solidFill>
                  <a:srgbClr val="6D6E71"/>
                </a:solidFill>
                <a:latin typeface="Poppins Light"/>
                <a:cs typeface="Poppins Light"/>
              </a:rPr>
              <a:t> drives </a:t>
            </a:r>
            <a:r>
              <a:rPr sz="1000" dirty="0">
                <a:solidFill>
                  <a:srgbClr val="6D6E71"/>
                </a:solidFill>
                <a:latin typeface="Poppins Light"/>
                <a:cs typeface="Poppins Light"/>
              </a:rPr>
              <a:t>to</a:t>
            </a:r>
            <a:r>
              <a:rPr sz="1000" spc="-10" dirty="0">
                <a:solidFill>
                  <a:srgbClr val="6D6E71"/>
                </a:solidFill>
                <a:latin typeface="Poppins Light"/>
                <a:cs typeface="Poppins Light"/>
              </a:rPr>
              <a:t> </a:t>
            </a:r>
            <a:r>
              <a:rPr sz="1000" dirty="0">
                <a:solidFill>
                  <a:srgbClr val="6D6E71"/>
                </a:solidFill>
                <a:latin typeface="Poppins Light"/>
                <a:cs typeface="Poppins Light"/>
              </a:rPr>
              <a:t>plant</a:t>
            </a:r>
            <a:r>
              <a:rPr sz="1000" spc="254" dirty="0">
                <a:solidFill>
                  <a:srgbClr val="6D6E71"/>
                </a:solidFill>
                <a:latin typeface="Poppins Light"/>
                <a:cs typeface="Poppins Light"/>
              </a:rPr>
              <a:t> </a:t>
            </a:r>
            <a:r>
              <a:rPr sz="1000" dirty="0">
                <a:solidFill>
                  <a:srgbClr val="6D6E71"/>
                </a:solidFill>
                <a:latin typeface="Poppins Light"/>
                <a:cs typeface="Poppins Light"/>
              </a:rPr>
              <a:t>trees.</a:t>
            </a:r>
            <a:r>
              <a:rPr sz="1000" spc="-10" dirty="0">
                <a:solidFill>
                  <a:srgbClr val="6D6E71"/>
                </a:solidFill>
                <a:latin typeface="Poppins Light"/>
                <a:cs typeface="Poppins Light"/>
              </a:rPr>
              <a:t> </a:t>
            </a:r>
            <a:r>
              <a:rPr sz="1000" dirty="0">
                <a:solidFill>
                  <a:srgbClr val="6D6E71"/>
                </a:solidFill>
                <a:latin typeface="Poppins Light"/>
                <a:cs typeface="Poppins Light"/>
              </a:rPr>
              <a:t>We</a:t>
            </a:r>
            <a:r>
              <a:rPr sz="1000" spc="-10" dirty="0">
                <a:solidFill>
                  <a:srgbClr val="6D6E71"/>
                </a:solidFill>
                <a:latin typeface="Poppins Light"/>
                <a:cs typeface="Poppins Light"/>
              </a:rPr>
              <a:t> </a:t>
            </a:r>
            <a:r>
              <a:rPr sz="1000" dirty="0">
                <a:solidFill>
                  <a:srgbClr val="6D6E71"/>
                </a:solidFill>
                <a:latin typeface="Poppins Light"/>
                <a:cs typeface="Poppins Light"/>
              </a:rPr>
              <a:t>partnered</a:t>
            </a:r>
            <a:r>
              <a:rPr sz="1000" spc="-10" dirty="0">
                <a:solidFill>
                  <a:srgbClr val="6D6E71"/>
                </a:solidFill>
                <a:latin typeface="Poppins Light"/>
                <a:cs typeface="Poppins Light"/>
              </a:rPr>
              <a:t> </a:t>
            </a:r>
            <a:r>
              <a:rPr sz="1000" dirty="0">
                <a:solidFill>
                  <a:srgbClr val="6D6E71"/>
                </a:solidFill>
                <a:latin typeface="Poppins Light"/>
                <a:cs typeface="Poppins Light"/>
              </a:rPr>
              <a:t>with</a:t>
            </a:r>
            <a:r>
              <a:rPr sz="1000" spc="-10" dirty="0">
                <a:solidFill>
                  <a:srgbClr val="6D6E71"/>
                </a:solidFill>
                <a:latin typeface="Poppins Light"/>
                <a:cs typeface="Poppins Light"/>
              </a:rPr>
              <a:t> local </a:t>
            </a:r>
            <a:r>
              <a:rPr sz="1000" dirty="0">
                <a:solidFill>
                  <a:srgbClr val="6D6E71"/>
                </a:solidFill>
                <a:latin typeface="Poppins Light"/>
                <a:cs typeface="Poppins Light"/>
              </a:rPr>
              <a:t>entities</a:t>
            </a:r>
            <a:r>
              <a:rPr sz="1000" spc="-10" dirty="0">
                <a:solidFill>
                  <a:srgbClr val="6D6E71"/>
                </a:solidFill>
                <a:latin typeface="Poppins Light"/>
                <a:cs typeface="Poppins Light"/>
              </a:rPr>
              <a:t> </a:t>
            </a:r>
            <a:r>
              <a:rPr sz="1000" dirty="0">
                <a:solidFill>
                  <a:srgbClr val="6D6E71"/>
                </a:solidFill>
                <a:latin typeface="Poppins Light"/>
                <a:cs typeface="Poppins Light"/>
              </a:rPr>
              <a:t>such</a:t>
            </a:r>
            <a:r>
              <a:rPr sz="1000" spc="254" dirty="0">
                <a:solidFill>
                  <a:srgbClr val="6D6E71"/>
                </a:solidFill>
                <a:latin typeface="Poppins Light"/>
                <a:cs typeface="Poppins Light"/>
              </a:rPr>
              <a:t> </a:t>
            </a:r>
            <a:r>
              <a:rPr sz="1000" dirty="0">
                <a:solidFill>
                  <a:srgbClr val="6D6E71"/>
                </a:solidFill>
                <a:latin typeface="Poppins Light"/>
                <a:cs typeface="Poppins Light"/>
              </a:rPr>
              <a:t>as</a:t>
            </a:r>
            <a:r>
              <a:rPr sz="1000" spc="-10" dirty="0">
                <a:solidFill>
                  <a:srgbClr val="6D6E71"/>
                </a:solidFill>
                <a:latin typeface="Poppins Light"/>
                <a:cs typeface="Poppins Light"/>
              </a:rPr>
              <a:t> </a:t>
            </a:r>
            <a:r>
              <a:rPr sz="1000" dirty="0">
                <a:solidFill>
                  <a:srgbClr val="6D6E71"/>
                </a:solidFill>
                <a:latin typeface="Poppins Light"/>
                <a:cs typeface="Poppins Light"/>
              </a:rPr>
              <a:t>EAD</a:t>
            </a:r>
            <a:r>
              <a:rPr sz="1000" spc="-10" dirty="0">
                <a:solidFill>
                  <a:srgbClr val="6D6E71"/>
                </a:solidFill>
                <a:latin typeface="Poppins Light"/>
                <a:cs typeface="Poppins Light"/>
              </a:rPr>
              <a:t> </a:t>
            </a:r>
            <a:r>
              <a:rPr sz="1000" dirty="0">
                <a:solidFill>
                  <a:srgbClr val="6D6E71"/>
                </a:solidFill>
                <a:latin typeface="Poppins Light"/>
                <a:cs typeface="Poppins Light"/>
              </a:rPr>
              <a:t>and</a:t>
            </a:r>
            <a:r>
              <a:rPr sz="1000" spc="-10" dirty="0">
                <a:solidFill>
                  <a:srgbClr val="6D6E71"/>
                </a:solidFill>
                <a:latin typeface="Poppins Light"/>
                <a:cs typeface="Poppins Light"/>
              </a:rPr>
              <a:t> Sharjah </a:t>
            </a:r>
            <a:r>
              <a:rPr sz="1000" dirty="0">
                <a:solidFill>
                  <a:srgbClr val="6D6E71"/>
                </a:solidFill>
                <a:latin typeface="Poppins Light"/>
                <a:cs typeface="Poppins Light"/>
              </a:rPr>
              <a:t>Municipality</a:t>
            </a:r>
            <a:r>
              <a:rPr sz="1000" spc="-5" dirty="0">
                <a:solidFill>
                  <a:srgbClr val="6D6E71"/>
                </a:solidFill>
                <a:latin typeface="Poppins Light"/>
                <a:cs typeface="Poppins Light"/>
              </a:rPr>
              <a:t> </a:t>
            </a:r>
            <a:r>
              <a:rPr sz="1000" dirty="0">
                <a:solidFill>
                  <a:srgbClr val="6D6E71"/>
                </a:solidFill>
                <a:latin typeface="Poppins Light"/>
                <a:cs typeface="Poppins Light"/>
              </a:rPr>
              <a:t>to</a:t>
            </a:r>
            <a:r>
              <a:rPr sz="1000" spc="-5" dirty="0">
                <a:solidFill>
                  <a:srgbClr val="6D6E71"/>
                </a:solidFill>
                <a:latin typeface="Poppins Light"/>
                <a:cs typeface="Poppins Light"/>
              </a:rPr>
              <a:t> </a:t>
            </a:r>
            <a:r>
              <a:rPr sz="1000" dirty="0">
                <a:solidFill>
                  <a:srgbClr val="6D6E71"/>
                </a:solidFill>
                <a:latin typeface="Poppins Light"/>
                <a:cs typeface="Poppins Light"/>
              </a:rPr>
              <a:t>plant</a:t>
            </a:r>
            <a:r>
              <a:rPr sz="1000" spc="-5" dirty="0">
                <a:solidFill>
                  <a:srgbClr val="6D6E71"/>
                </a:solidFill>
                <a:latin typeface="Poppins Light"/>
                <a:cs typeface="Poppins Light"/>
              </a:rPr>
              <a:t> </a:t>
            </a:r>
            <a:r>
              <a:rPr sz="1000" dirty="0">
                <a:solidFill>
                  <a:srgbClr val="6D6E71"/>
                </a:solidFill>
                <a:latin typeface="Poppins Light"/>
                <a:cs typeface="Poppins Light"/>
              </a:rPr>
              <a:t>a</a:t>
            </a:r>
            <a:r>
              <a:rPr sz="1000" spc="270" dirty="0">
                <a:solidFill>
                  <a:srgbClr val="6D6E71"/>
                </a:solidFill>
                <a:latin typeface="Poppins Light"/>
                <a:cs typeface="Poppins Light"/>
              </a:rPr>
              <a:t> </a:t>
            </a:r>
            <a:r>
              <a:rPr sz="1000" dirty="0">
                <a:solidFill>
                  <a:srgbClr val="6D6E71"/>
                </a:solidFill>
                <a:latin typeface="Poppins Light"/>
                <a:cs typeface="Poppins Light"/>
              </a:rPr>
              <a:t>variety</a:t>
            </a:r>
            <a:r>
              <a:rPr sz="1000" spc="-5" dirty="0">
                <a:solidFill>
                  <a:srgbClr val="6D6E71"/>
                </a:solidFill>
                <a:latin typeface="Poppins Light"/>
                <a:cs typeface="Poppins Light"/>
              </a:rPr>
              <a:t> </a:t>
            </a:r>
            <a:r>
              <a:rPr sz="1000" dirty="0">
                <a:solidFill>
                  <a:srgbClr val="6D6E71"/>
                </a:solidFill>
                <a:latin typeface="Poppins Light"/>
                <a:cs typeface="Poppins Light"/>
              </a:rPr>
              <a:t>of </a:t>
            </a:r>
            <a:r>
              <a:rPr sz="1000" spc="-10" dirty="0">
                <a:solidFill>
                  <a:srgbClr val="6D6E71"/>
                </a:solidFill>
                <a:latin typeface="Poppins Light"/>
                <a:cs typeface="Poppins Light"/>
              </a:rPr>
              <a:t>trees </a:t>
            </a:r>
            <a:r>
              <a:rPr sz="1000" dirty="0">
                <a:solidFill>
                  <a:srgbClr val="6D6E71"/>
                </a:solidFill>
                <a:latin typeface="Poppins Light"/>
                <a:cs typeface="Poppins Light"/>
              </a:rPr>
              <a:t>that</a:t>
            </a:r>
            <a:r>
              <a:rPr sz="1000" spc="-15" dirty="0">
                <a:solidFill>
                  <a:srgbClr val="6D6E71"/>
                </a:solidFill>
                <a:latin typeface="Poppins Light"/>
                <a:cs typeface="Poppins Light"/>
              </a:rPr>
              <a:t> </a:t>
            </a:r>
            <a:r>
              <a:rPr sz="1000" dirty="0">
                <a:solidFill>
                  <a:srgbClr val="6D6E71"/>
                </a:solidFill>
                <a:latin typeface="Poppins Light"/>
                <a:cs typeface="Poppins Light"/>
              </a:rPr>
              <a:t>are</a:t>
            </a:r>
            <a:r>
              <a:rPr sz="1000" spc="-10" dirty="0">
                <a:solidFill>
                  <a:srgbClr val="6D6E71"/>
                </a:solidFill>
                <a:latin typeface="Poppins Light"/>
                <a:cs typeface="Poppins Light"/>
              </a:rPr>
              <a:t> </a:t>
            </a:r>
            <a:r>
              <a:rPr sz="1000" dirty="0">
                <a:solidFill>
                  <a:srgbClr val="6D6E71"/>
                </a:solidFill>
                <a:latin typeface="Poppins Light"/>
                <a:cs typeface="Poppins Light"/>
              </a:rPr>
              <a:t>native</a:t>
            </a:r>
            <a:r>
              <a:rPr sz="1000" spc="-15" dirty="0">
                <a:solidFill>
                  <a:srgbClr val="6D6E71"/>
                </a:solidFill>
                <a:latin typeface="Poppins Light"/>
                <a:cs typeface="Poppins Light"/>
              </a:rPr>
              <a:t> </a:t>
            </a:r>
            <a:r>
              <a:rPr sz="1000" dirty="0">
                <a:solidFill>
                  <a:srgbClr val="6D6E71"/>
                </a:solidFill>
                <a:latin typeface="Poppins Light"/>
                <a:cs typeface="Poppins Light"/>
              </a:rPr>
              <a:t>to</a:t>
            </a:r>
            <a:r>
              <a:rPr sz="1000" spc="-10" dirty="0">
                <a:solidFill>
                  <a:srgbClr val="6D6E71"/>
                </a:solidFill>
                <a:latin typeface="Poppins Light"/>
                <a:cs typeface="Poppins Light"/>
              </a:rPr>
              <a:t> </a:t>
            </a:r>
            <a:r>
              <a:rPr sz="1000" dirty="0">
                <a:solidFill>
                  <a:srgbClr val="6D6E71"/>
                </a:solidFill>
                <a:latin typeface="Poppins Light"/>
                <a:cs typeface="Poppins Light"/>
              </a:rPr>
              <a:t>the</a:t>
            </a:r>
            <a:r>
              <a:rPr sz="1000" spc="-15" dirty="0">
                <a:solidFill>
                  <a:srgbClr val="6D6E71"/>
                </a:solidFill>
                <a:latin typeface="Poppins Light"/>
                <a:cs typeface="Poppins Light"/>
              </a:rPr>
              <a:t> </a:t>
            </a:r>
            <a:r>
              <a:rPr sz="1000" dirty="0">
                <a:solidFill>
                  <a:srgbClr val="6D6E71"/>
                </a:solidFill>
                <a:latin typeface="Poppins Light"/>
                <a:cs typeface="Poppins Light"/>
              </a:rPr>
              <a:t>region.</a:t>
            </a:r>
            <a:r>
              <a:rPr sz="1000" spc="250" dirty="0">
                <a:solidFill>
                  <a:srgbClr val="6D6E71"/>
                </a:solidFill>
                <a:latin typeface="Poppins Light"/>
                <a:cs typeface="Poppins Light"/>
              </a:rPr>
              <a:t> </a:t>
            </a:r>
            <a:r>
              <a:rPr sz="1000" spc="-25" dirty="0">
                <a:solidFill>
                  <a:srgbClr val="6D6E71"/>
                </a:solidFill>
                <a:latin typeface="Poppins Light"/>
                <a:cs typeface="Poppins Light"/>
              </a:rPr>
              <a:t>Our </a:t>
            </a:r>
            <a:r>
              <a:rPr sz="1000" dirty="0">
                <a:solidFill>
                  <a:srgbClr val="6D6E71"/>
                </a:solidFill>
                <a:latin typeface="Poppins Light"/>
                <a:cs typeface="Poppins Light"/>
              </a:rPr>
              <a:t>dedicated</a:t>
            </a:r>
            <a:r>
              <a:rPr sz="1000" spc="-10" dirty="0">
                <a:solidFill>
                  <a:srgbClr val="6D6E71"/>
                </a:solidFill>
                <a:latin typeface="Poppins Light"/>
                <a:cs typeface="Poppins Light"/>
              </a:rPr>
              <a:t> </a:t>
            </a:r>
            <a:r>
              <a:rPr sz="1000" dirty="0">
                <a:solidFill>
                  <a:srgbClr val="6D6E71"/>
                </a:solidFill>
                <a:latin typeface="Poppins Light"/>
                <a:cs typeface="Poppins Light"/>
              </a:rPr>
              <a:t>teams</a:t>
            </a:r>
            <a:r>
              <a:rPr sz="1000" spc="-10" dirty="0">
                <a:solidFill>
                  <a:srgbClr val="6D6E71"/>
                </a:solidFill>
                <a:latin typeface="Poppins Light"/>
                <a:cs typeface="Poppins Light"/>
              </a:rPr>
              <a:t> </a:t>
            </a:r>
            <a:r>
              <a:rPr sz="1000" dirty="0">
                <a:solidFill>
                  <a:srgbClr val="6D6E71"/>
                </a:solidFill>
                <a:latin typeface="Poppins Light"/>
                <a:cs typeface="Poppins Light"/>
              </a:rPr>
              <a:t>worked</a:t>
            </a:r>
            <a:r>
              <a:rPr sz="1000" spc="-10" dirty="0">
                <a:solidFill>
                  <a:srgbClr val="6D6E71"/>
                </a:solidFill>
                <a:latin typeface="Poppins Light"/>
                <a:cs typeface="Poppins Light"/>
              </a:rPr>
              <a:t> </a:t>
            </a:r>
            <a:r>
              <a:rPr sz="1000" dirty="0">
                <a:solidFill>
                  <a:srgbClr val="6D6E71"/>
                </a:solidFill>
                <a:latin typeface="Poppins Light"/>
                <a:cs typeface="Poppins Light"/>
              </a:rPr>
              <a:t>hard</a:t>
            </a:r>
            <a:r>
              <a:rPr sz="1000" spc="-10" dirty="0">
                <a:solidFill>
                  <a:srgbClr val="6D6E71"/>
                </a:solidFill>
                <a:latin typeface="Poppins Light"/>
                <a:cs typeface="Poppins Light"/>
              </a:rPr>
              <a:t> </a:t>
            </a:r>
            <a:r>
              <a:rPr sz="1000" dirty="0">
                <a:solidFill>
                  <a:srgbClr val="6D6E71"/>
                </a:solidFill>
                <a:latin typeface="Poppins Light"/>
                <a:cs typeface="Poppins Light"/>
              </a:rPr>
              <a:t>to</a:t>
            </a:r>
            <a:r>
              <a:rPr sz="1000" spc="-10" dirty="0">
                <a:solidFill>
                  <a:srgbClr val="6D6E71"/>
                </a:solidFill>
                <a:latin typeface="Poppins Light"/>
                <a:cs typeface="Poppins Light"/>
              </a:rPr>
              <a:t> plant </a:t>
            </a:r>
            <a:r>
              <a:rPr sz="1000" dirty="0">
                <a:solidFill>
                  <a:srgbClr val="6D6E71"/>
                </a:solidFill>
                <a:latin typeface="Poppins Light"/>
                <a:cs typeface="Poppins Light"/>
              </a:rPr>
              <a:t>23,000</a:t>
            </a:r>
            <a:r>
              <a:rPr sz="1000" spc="-20" dirty="0">
                <a:solidFill>
                  <a:srgbClr val="6D6E71"/>
                </a:solidFill>
                <a:latin typeface="Poppins Light"/>
                <a:cs typeface="Poppins Light"/>
              </a:rPr>
              <a:t> </a:t>
            </a:r>
            <a:r>
              <a:rPr sz="1000" dirty="0">
                <a:solidFill>
                  <a:srgbClr val="6D6E71"/>
                </a:solidFill>
                <a:latin typeface="Poppins Light"/>
                <a:cs typeface="Poppins Light"/>
              </a:rPr>
              <a:t>native</a:t>
            </a:r>
            <a:r>
              <a:rPr sz="1000" spc="-20" dirty="0">
                <a:solidFill>
                  <a:srgbClr val="6D6E71"/>
                </a:solidFill>
                <a:latin typeface="Poppins Light"/>
                <a:cs typeface="Poppins Light"/>
              </a:rPr>
              <a:t> </a:t>
            </a:r>
            <a:r>
              <a:rPr sz="1000" dirty="0">
                <a:solidFill>
                  <a:srgbClr val="6D6E71"/>
                </a:solidFill>
                <a:latin typeface="Poppins Light"/>
                <a:cs typeface="Poppins Light"/>
              </a:rPr>
              <a:t>trees.</a:t>
            </a:r>
            <a:r>
              <a:rPr sz="1000" spc="-20" dirty="0">
                <a:solidFill>
                  <a:srgbClr val="6D6E71"/>
                </a:solidFill>
                <a:latin typeface="Poppins Light"/>
                <a:cs typeface="Poppins Light"/>
              </a:rPr>
              <a:t> </a:t>
            </a:r>
            <a:r>
              <a:rPr sz="1000" dirty="0">
                <a:solidFill>
                  <a:srgbClr val="6D6E71"/>
                </a:solidFill>
                <a:latin typeface="Poppins Light"/>
                <a:cs typeface="Poppins Light"/>
              </a:rPr>
              <a:t>Through</a:t>
            </a:r>
            <a:r>
              <a:rPr sz="1000" spc="-20" dirty="0">
                <a:solidFill>
                  <a:srgbClr val="6D6E71"/>
                </a:solidFill>
                <a:latin typeface="Poppins Light"/>
                <a:cs typeface="Poppins Light"/>
              </a:rPr>
              <a:t> </a:t>
            </a:r>
            <a:r>
              <a:rPr sz="1000" dirty="0">
                <a:solidFill>
                  <a:srgbClr val="6D6E71"/>
                </a:solidFill>
                <a:latin typeface="Poppins Light"/>
                <a:cs typeface="Poppins Light"/>
              </a:rPr>
              <a:t>this,</a:t>
            </a:r>
            <a:r>
              <a:rPr sz="1000" spc="-15" dirty="0">
                <a:solidFill>
                  <a:srgbClr val="6D6E71"/>
                </a:solidFill>
                <a:latin typeface="Poppins Light"/>
                <a:cs typeface="Poppins Light"/>
              </a:rPr>
              <a:t> </a:t>
            </a:r>
            <a:r>
              <a:rPr sz="1000" dirty="0">
                <a:solidFill>
                  <a:srgbClr val="6D6E71"/>
                </a:solidFill>
                <a:latin typeface="Poppins Light"/>
                <a:cs typeface="Poppins Light"/>
              </a:rPr>
              <a:t>we</a:t>
            </a:r>
            <a:r>
              <a:rPr sz="1000" spc="-20" dirty="0">
                <a:solidFill>
                  <a:srgbClr val="6D6E71"/>
                </a:solidFill>
                <a:latin typeface="Poppins Light"/>
                <a:cs typeface="Poppins Light"/>
              </a:rPr>
              <a:t> </a:t>
            </a:r>
            <a:r>
              <a:rPr sz="1000" spc="-25" dirty="0">
                <a:solidFill>
                  <a:srgbClr val="6D6E71"/>
                </a:solidFill>
                <a:latin typeface="Poppins Light"/>
                <a:cs typeface="Poppins Light"/>
              </a:rPr>
              <a:t>are </a:t>
            </a:r>
            <a:r>
              <a:rPr sz="1000" dirty="0">
                <a:solidFill>
                  <a:srgbClr val="6D6E71"/>
                </a:solidFill>
                <a:latin typeface="Poppins Light"/>
                <a:cs typeface="Poppins Light"/>
              </a:rPr>
              <a:t>bringing</a:t>
            </a:r>
            <a:r>
              <a:rPr sz="1000" spc="-25" dirty="0">
                <a:solidFill>
                  <a:srgbClr val="6D6E71"/>
                </a:solidFill>
                <a:latin typeface="Poppins Light"/>
                <a:cs typeface="Poppins Light"/>
              </a:rPr>
              <a:t> </a:t>
            </a:r>
            <a:r>
              <a:rPr sz="1000" dirty="0">
                <a:solidFill>
                  <a:srgbClr val="6D6E71"/>
                </a:solidFill>
                <a:latin typeface="Poppins Light"/>
                <a:cs typeface="Poppins Light"/>
              </a:rPr>
              <a:t>shade</a:t>
            </a:r>
            <a:r>
              <a:rPr sz="1000" spc="-20" dirty="0">
                <a:solidFill>
                  <a:srgbClr val="6D6E71"/>
                </a:solidFill>
                <a:latin typeface="Poppins Light"/>
                <a:cs typeface="Poppins Light"/>
              </a:rPr>
              <a:t> </a:t>
            </a:r>
            <a:r>
              <a:rPr sz="1000" dirty="0">
                <a:solidFill>
                  <a:srgbClr val="6D6E71"/>
                </a:solidFill>
                <a:latin typeface="Poppins Light"/>
                <a:cs typeface="Poppins Light"/>
              </a:rPr>
              <a:t>to</a:t>
            </a:r>
            <a:r>
              <a:rPr sz="1000" spc="-25" dirty="0">
                <a:solidFill>
                  <a:srgbClr val="6D6E71"/>
                </a:solidFill>
                <a:latin typeface="Poppins Light"/>
                <a:cs typeface="Poppins Light"/>
              </a:rPr>
              <a:t> </a:t>
            </a:r>
            <a:r>
              <a:rPr sz="1000" dirty="0">
                <a:solidFill>
                  <a:srgbClr val="6D6E71"/>
                </a:solidFill>
                <a:latin typeface="Poppins Light"/>
                <a:cs typeface="Poppins Light"/>
              </a:rPr>
              <a:t>our</a:t>
            </a:r>
            <a:r>
              <a:rPr sz="1000" spc="-20" dirty="0">
                <a:solidFill>
                  <a:srgbClr val="6D6E71"/>
                </a:solidFill>
                <a:latin typeface="Poppins Light"/>
                <a:cs typeface="Poppins Light"/>
              </a:rPr>
              <a:t> </a:t>
            </a:r>
            <a:r>
              <a:rPr sz="1000" dirty="0">
                <a:solidFill>
                  <a:srgbClr val="6D6E71"/>
                </a:solidFill>
                <a:latin typeface="Poppins Light"/>
                <a:cs typeface="Poppins Light"/>
              </a:rPr>
              <a:t>areas,</a:t>
            </a:r>
            <a:r>
              <a:rPr sz="1000" spc="-20" dirty="0">
                <a:solidFill>
                  <a:srgbClr val="6D6E71"/>
                </a:solidFill>
                <a:latin typeface="Poppins Light"/>
                <a:cs typeface="Poppins Light"/>
              </a:rPr>
              <a:t> </a:t>
            </a:r>
            <a:r>
              <a:rPr sz="1000" spc="-10" dirty="0">
                <a:solidFill>
                  <a:srgbClr val="6D6E71"/>
                </a:solidFill>
                <a:latin typeface="Poppins Light"/>
                <a:cs typeface="Poppins Light"/>
              </a:rPr>
              <a:t>while </a:t>
            </a:r>
            <a:r>
              <a:rPr sz="1000" dirty="0">
                <a:solidFill>
                  <a:srgbClr val="6D6E71"/>
                </a:solidFill>
                <a:latin typeface="Poppins Light"/>
                <a:cs typeface="Poppins Light"/>
              </a:rPr>
              <a:t>creating a habitat for local wildlife. </a:t>
            </a:r>
            <a:r>
              <a:rPr sz="1000" spc="-25" dirty="0">
                <a:solidFill>
                  <a:srgbClr val="6D6E71"/>
                </a:solidFill>
                <a:latin typeface="Poppins Light"/>
                <a:cs typeface="Poppins Light"/>
              </a:rPr>
              <a:t>Our </a:t>
            </a:r>
            <a:r>
              <a:rPr sz="1000" dirty="0">
                <a:solidFill>
                  <a:srgbClr val="6D6E71"/>
                </a:solidFill>
                <a:latin typeface="Poppins Light"/>
                <a:cs typeface="Poppins Light"/>
              </a:rPr>
              <a:t>efforts</a:t>
            </a:r>
            <a:r>
              <a:rPr sz="1000" spc="-5" dirty="0">
                <a:solidFill>
                  <a:srgbClr val="6D6E71"/>
                </a:solidFill>
                <a:latin typeface="Poppins Light"/>
                <a:cs typeface="Poppins Light"/>
              </a:rPr>
              <a:t> </a:t>
            </a:r>
            <a:r>
              <a:rPr sz="1000" dirty="0">
                <a:solidFill>
                  <a:srgbClr val="6D6E71"/>
                </a:solidFill>
                <a:latin typeface="Poppins Light"/>
                <a:cs typeface="Poppins Light"/>
              </a:rPr>
              <a:t>reflect</a:t>
            </a:r>
            <a:r>
              <a:rPr sz="1000" spc="275" dirty="0">
                <a:solidFill>
                  <a:srgbClr val="6D6E71"/>
                </a:solidFill>
                <a:latin typeface="Poppins Light"/>
                <a:cs typeface="Poppins Light"/>
              </a:rPr>
              <a:t> </a:t>
            </a:r>
            <a:r>
              <a:rPr sz="1000" dirty="0">
                <a:solidFill>
                  <a:srgbClr val="6D6E71"/>
                </a:solidFill>
                <a:latin typeface="Poppins Light"/>
                <a:cs typeface="Poppins Light"/>
              </a:rPr>
              <a:t>our commitment</a:t>
            </a:r>
            <a:r>
              <a:rPr sz="1000" spc="-5" dirty="0">
                <a:solidFill>
                  <a:srgbClr val="6D6E71"/>
                </a:solidFill>
                <a:latin typeface="Poppins Light"/>
                <a:cs typeface="Poppins Light"/>
              </a:rPr>
              <a:t> </a:t>
            </a:r>
            <a:r>
              <a:rPr sz="1000" dirty="0">
                <a:solidFill>
                  <a:srgbClr val="6D6E71"/>
                </a:solidFill>
                <a:latin typeface="Poppins Light"/>
                <a:cs typeface="Poppins Light"/>
              </a:rPr>
              <a:t>to </a:t>
            </a:r>
            <a:r>
              <a:rPr sz="1000" spc="-10" dirty="0">
                <a:solidFill>
                  <a:srgbClr val="6D6E71"/>
                </a:solidFill>
                <a:latin typeface="Poppins Light"/>
                <a:cs typeface="Poppins Light"/>
              </a:rPr>
              <a:t>reduce </a:t>
            </a:r>
            <a:r>
              <a:rPr sz="1000" dirty="0">
                <a:solidFill>
                  <a:srgbClr val="6D6E71"/>
                </a:solidFill>
                <a:latin typeface="Poppins Light"/>
                <a:cs typeface="Poppins Light"/>
              </a:rPr>
              <a:t>carbon</a:t>
            </a:r>
            <a:r>
              <a:rPr sz="1000" spc="-10" dirty="0">
                <a:solidFill>
                  <a:srgbClr val="6D6E71"/>
                </a:solidFill>
                <a:latin typeface="Poppins Light"/>
                <a:cs typeface="Poppins Light"/>
              </a:rPr>
              <a:t> </a:t>
            </a:r>
            <a:r>
              <a:rPr sz="1000" dirty="0">
                <a:solidFill>
                  <a:srgbClr val="6D6E71"/>
                </a:solidFill>
                <a:latin typeface="Poppins Light"/>
                <a:cs typeface="Poppins Light"/>
              </a:rPr>
              <a:t>footprint,</a:t>
            </a:r>
            <a:r>
              <a:rPr sz="1000" spc="260" dirty="0">
                <a:solidFill>
                  <a:srgbClr val="6D6E71"/>
                </a:solidFill>
                <a:latin typeface="Poppins Light"/>
                <a:cs typeface="Poppins Light"/>
              </a:rPr>
              <a:t> </a:t>
            </a:r>
            <a:r>
              <a:rPr sz="1000" dirty="0">
                <a:solidFill>
                  <a:srgbClr val="6D6E71"/>
                </a:solidFill>
                <a:latin typeface="Poppins Light"/>
                <a:cs typeface="Poppins Light"/>
              </a:rPr>
              <a:t>while</a:t>
            </a:r>
            <a:r>
              <a:rPr sz="1000" spc="-5" dirty="0">
                <a:solidFill>
                  <a:srgbClr val="6D6E71"/>
                </a:solidFill>
                <a:latin typeface="Poppins Light"/>
                <a:cs typeface="Poppins Light"/>
              </a:rPr>
              <a:t> </a:t>
            </a:r>
            <a:r>
              <a:rPr sz="1000" dirty="0">
                <a:solidFill>
                  <a:srgbClr val="6D6E71"/>
                </a:solidFill>
                <a:latin typeface="Poppins Light"/>
                <a:cs typeface="Poppins Light"/>
              </a:rPr>
              <a:t>moving</a:t>
            </a:r>
            <a:r>
              <a:rPr sz="1000" spc="-10" dirty="0">
                <a:solidFill>
                  <a:srgbClr val="6D6E71"/>
                </a:solidFill>
                <a:latin typeface="Poppins Light"/>
                <a:cs typeface="Poppins Light"/>
              </a:rPr>
              <a:t> forward </a:t>
            </a:r>
            <a:r>
              <a:rPr sz="1000" dirty="0">
                <a:solidFill>
                  <a:srgbClr val="6D6E71"/>
                </a:solidFill>
                <a:latin typeface="Poppins Light"/>
                <a:cs typeface="Poppins Light"/>
              </a:rPr>
              <a:t>towards</a:t>
            </a:r>
            <a:r>
              <a:rPr sz="1000" spc="-15" dirty="0">
                <a:solidFill>
                  <a:srgbClr val="6D6E71"/>
                </a:solidFill>
                <a:latin typeface="Poppins Light"/>
                <a:cs typeface="Poppins Light"/>
              </a:rPr>
              <a:t> </a:t>
            </a:r>
            <a:r>
              <a:rPr sz="1000" dirty="0">
                <a:solidFill>
                  <a:srgbClr val="6D6E71"/>
                </a:solidFill>
                <a:latin typeface="Poppins Light"/>
                <a:cs typeface="Poppins Light"/>
              </a:rPr>
              <a:t>a</a:t>
            </a:r>
            <a:r>
              <a:rPr sz="1000" spc="-15" dirty="0">
                <a:solidFill>
                  <a:srgbClr val="6D6E71"/>
                </a:solidFill>
                <a:latin typeface="Poppins Light"/>
                <a:cs typeface="Poppins Light"/>
              </a:rPr>
              <a:t> </a:t>
            </a:r>
            <a:r>
              <a:rPr sz="1000" dirty="0">
                <a:solidFill>
                  <a:srgbClr val="6D6E71"/>
                </a:solidFill>
                <a:latin typeface="Poppins Light"/>
                <a:cs typeface="Poppins Light"/>
              </a:rPr>
              <a:t>sustainable</a:t>
            </a:r>
            <a:r>
              <a:rPr sz="1000" spc="245" dirty="0">
                <a:solidFill>
                  <a:srgbClr val="6D6E71"/>
                </a:solidFill>
                <a:latin typeface="Poppins Light"/>
                <a:cs typeface="Poppins Light"/>
              </a:rPr>
              <a:t> </a:t>
            </a:r>
            <a:r>
              <a:rPr sz="1000" spc="-10" dirty="0">
                <a:solidFill>
                  <a:srgbClr val="6D6E71"/>
                </a:solidFill>
                <a:latin typeface="Poppins Light"/>
                <a:cs typeface="Poppins Light"/>
              </a:rPr>
              <a:t>future.</a:t>
            </a:r>
            <a:endParaRPr sz="1000">
              <a:latin typeface="Poppins Light"/>
              <a:cs typeface="Poppins Light"/>
            </a:endParaRPr>
          </a:p>
        </p:txBody>
      </p:sp>
      <p:grpSp>
        <p:nvGrpSpPr>
          <p:cNvPr id="4" name="object 4"/>
          <p:cNvGrpSpPr/>
          <p:nvPr/>
        </p:nvGrpSpPr>
        <p:grpSpPr>
          <a:xfrm>
            <a:off x="7785326" y="-4762"/>
            <a:ext cx="4404360" cy="6510020"/>
            <a:chOff x="7785326" y="-4762"/>
            <a:chExt cx="4404360" cy="6510020"/>
          </a:xfrm>
        </p:grpSpPr>
        <p:sp>
          <p:nvSpPr>
            <p:cNvPr id="5" name="object 5"/>
            <p:cNvSpPr/>
            <p:nvPr/>
          </p:nvSpPr>
          <p:spPr>
            <a:xfrm>
              <a:off x="7924255" y="-2"/>
              <a:ext cx="4265295" cy="4448810"/>
            </a:xfrm>
            <a:custGeom>
              <a:avLst/>
              <a:gdLst/>
              <a:ahLst/>
              <a:cxnLst/>
              <a:rect l="l" t="t" r="r" b="b"/>
              <a:pathLst>
                <a:path w="4265295" h="4448810">
                  <a:moveTo>
                    <a:pt x="4265002" y="0"/>
                  </a:moveTo>
                  <a:lnTo>
                    <a:pt x="0" y="0"/>
                  </a:lnTo>
                  <a:lnTo>
                    <a:pt x="86943" y="48528"/>
                  </a:lnTo>
                  <a:lnTo>
                    <a:pt x="173507" y="97953"/>
                  </a:lnTo>
                  <a:lnTo>
                    <a:pt x="259686" y="148274"/>
                  </a:lnTo>
                  <a:lnTo>
                    <a:pt x="345471" y="199490"/>
                  </a:lnTo>
                  <a:lnTo>
                    <a:pt x="430857" y="251602"/>
                  </a:lnTo>
                  <a:lnTo>
                    <a:pt x="515837" y="304610"/>
                  </a:lnTo>
                  <a:lnTo>
                    <a:pt x="600403" y="358512"/>
                  </a:lnTo>
                  <a:lnTo>
                    <a:pt x="684548" y="413310"/>
                  </a:lnTo>
                  <a:lnTo>
                    <a:pt x="768266" y="469003"/>
                  </a:lnTo>
                  <a:lnTo>
                    <a:pt x="851551" y="525590"/>
                  </a:lnTo>
                  <a:lnTo>
                    <a:pt x="934394" y="583073"/>
                  </a:lnTo>
                  <a:lnTo>
                    <a:pt x="1016789" y="641449"/>
                  </a:lnTo>
                  <a:lnTo>
                    <a:pt x="1098729" y="700721"/>
                  </a:lnTo>
                  <a:lnTo>
                    <a:pt x="1180208" y="760887"/>
                  </a:lnTo>
                  <a:lnTo>
                    <a:pt x="1261217" y="821947"/>
                  </a:lnTo>
                  <a:lnTo>
                    <a:pt x="1341752" y="883901"/>
                  </a:lnTo>
                  <a:lnTo>
                    <a:pt x="1421804" y="946749"/>
                  </a:lnTo>
                  <a:lnTo>
                    <a:pt x="1501366" y="1010491"/>
                  </a:lnTo>
                  <a:lnTo>
                    <a:pt x="1580432" y="1075127"/>
                  </a:lnTo>
                  <a:lnTo>
                    <a:pt x="1658995" y="1140656"/>
                  </a:lnTo>
                  <a:lnTo>
                    <a:pt x="1737048" y="1207079"/>
                  </a:lnTo>
                  <a:lnTo>
                    <a:pt x="1814584" y="1274395"/>
                  </a:lnTo>
                  <a:lnTo>
                    <a:pt x="1853156" y="1308388"/>
                  </a:lnTo>
                  <a:lnTo>
                    <a:pt x="1891596" y="1342604"/>
                  </a:lnTo>
                  <a:lnTo>
                    <a:pt x="1929904" y="1377044"/>
                  </a:lnTo>
                  <a:lnTo>
                    <a:pt x="1968078" y="1411707"/>
                  </a:lnTo>
                  <a:lnTo>
                    <a:pt x="2006117" y="1446593"/>
                  </a:lnTo>
                  <a:lnTo>
                    <a:pt x="2044021" y="1481702"/>
                  </a:lnTo>
                  <a:lnTo>
                    <a:pt x="2081789" y="1517035"/>
                  </a:lnTo>
                  <a:lnTo>
                    <a:pt x="2119421" y="1552590"/>
                  </a:lnTo>
                  <a:lnTo>
                    <a:pt x="2156914" y="1588369"/>
                  </a:lnTo>
                  <a:lnTo>
                    <a:pt x="2194268" y="1624371"/>
                  </a:lnTo>
                  <a:lnTo>
                    <a:pt x="2231483" y="1660596"/>
                  </a:lnTo>
                  <a:lnTo>
                    <a:pt x="2268558" y="1697045"/>
                  </a:lnTo>
                  <a:lnTo>
                    <a:pt x="2305491" y="1733716"/>
                  </a:lnTo>
                  <a:lnTo>
                    <a:pt x="2342282" y="1770610"/>
                  </a:lnTo>
                  <a:lnTo>
                    <a:pt x="2378930" y="1807728"/>
                  </a:lnTo>
                  <a:lnTo>
                    <a:pt x="2415434" y="1845068"/>
                  </a:lnTo>
                  <a:lnTo>
                    <a:pt x="2451793" y="1882632"/>
                  </a:lnTo>
                  <a:lnTo>
                    <a:pt x="2488007" y="1920419"/>
                  </a:lnTo>
                  <a:lnTo>
                    <a:pt x="2524074" y="1958428"/>
                  </a:lnTo>
                  <a:lnTo>
                    <a:pt x="2559846" y="1996502"/>
                  </a:lnTo>
                  <a:lnTo>
                    <a:pt x="2595388" y="2034709"/>
                  </a:lnTo>
                  <a:lnTo>
                    <a:pt x="2630701" y="2073047"/>
                  </a:lnTo>
                  <a:lnTo>
                    <a:pt x="2665784" y="2111516"/>
                  </a:lnTo>
                  <a:lnTo>
                    <a:pt x="2700638" y="2150116"/>
                  </a:lnTo>
                  <a:lnTo>
                    <a:pt x="2735261" y="2188844"/>
                  </a:lnTo>
                  <a:lnTo>
                    <a:pt x="2769656" y="2227701"/>
                  </a:lnTo>
                  <a:lnTo>
                    <a:pt x="2803820" y="2266686"/>
                  </a:lnTo>
                  <a:lnTo>
                    <a:pt x="2837756" y="2305797"/>
                  </a:lnTo>
                  <a:lnTo>
                    <a:pt x="2871462" y="2345034"/>
                  </a:lnTo>
                  <a:lnTo>
                    <a:pt x="2904938" y="2384396"/>
                  </a:lnTo>
                  <a:lnTo>
                    <a:pt x="2938185" y="2423882"/>
                  </a:lnTo>
                  <a:lnTo>
                    <a:pt x="2971203" y="2463491"/>
                  </a:lnTo>
                  <a:lnTo>
                    <a:pt x="3003991" y="2503223"/>
                  </a:lnTo>
                  <a:lnTo>
                    <a:pt x="3068881" y="2583050"/>
                  </a:lnTo>
                  <a:lnTo>
                    <a:pt x="3132853" y="2663356"/>
                  </a:lnTo>
                  <a:lnTo>
                    <a:pt x="3195909" y="2744135"/>
                  </a:lnTo>
                  <a:lnTo>
                    <a:pt x="3258049" y="2825379"/>
                  </a:lnTo>
                  <a:lnTo>
                    <a:pt x="3319272" y="2907082"/>
                  </a:lnTo>
                  <a:lnTo>
                    <a:pt x="3379580" y="2989237"/>
                  </a:lnTo>
                  <a:lnTo>
                    <a:pt x="3438973" y="3071838"/>
                  </a:lnTo>
                  <a:lnTo>
                    <a:pt x="3497451" y="3154876"/>
                  </a:lnTo>
                  <a:lnTo>
                    <a:pt x="3555014" y="3238346"/>
                  </a:lnTo>
                  <a:lnTo>
                    <a:pt x="3611662" y="3322241"/>
                  </a:lnTo>
                  <a:lnTo>
                    <a:pt x="3667396" y="3406554"/>
                  </a:lnTo>
                  <a:lnTo>
                    <a:pt x="3722217" y="3491277"/>
                  </a:lnTo>
                  <a:lnTo>
                    <a:pt x="3776123" y="3576405"/>
                  </a:lnTo>
                  <a:lnTo>
                    <a:pt x="3829117" y="3661929"/>
                  </a:lnTo>
                  <a:lnTo>
                    <a:pt x="3881197" y="3747845"/>
                  </a:lnTo>
                  <a:lnTo>
                    <a:pt x="3932364" y="3834144"/>
                  </a:lnTo>
                  <a:lnTo>
                    <a:pt x="3982619" y="3920819"/>
                  </a:lnTo>
                  <a:lnTo>
                    <a:pt x="4031962" y="4007865"/>
                  </a:lnTo>
                  <a:lnTo>
                    <a:pt x="4080393" y="4095274"/>
                  </a:lnTo>
                  <a:lnTo>
                    <a:pt x="4127912" y="4183039"/>
                  </a:lnTo>
                  <a:lnTo>
                    <a:pt x="4174520" y="4271153"/>
                  </a:lnTo>
                  <a:lnTo>
                    <a:pt x="4220216" y="4359610"/>
                  </a:lnTo>
                  <a:lnTo>
                    <a:pt x="4265002" y="4448403"/>
                  </a:lnTo>
                  <a:lnTo>
                    <a:pt x="4265002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" name="object 6"/>
            <p:cNvSpPr/>
            <p:nvPr/>
          </p:nvSpPr>
          <p:spPr>
            <a:xfrm>
              <a:off x="10290934" y="603689"/>
              <a:ext cx="833119" cy="655320"/>
            </a:xfrm>
            <a:custGeom>
              <a:avLst/>
              <a:gdLst/>
              <a:ahLst/>
              <a:cxnLst/>
              <a:rect l="l" t="t" r="r" b="b"/>
              <a:pathLst>
                <a:path w="833120" h="655319">
                  <a:moveTo>
                    <a:pt x="415861" y="0"/>
                  </a:moveTo>
                  <a:lnTo>
                    <a:pt x="226415" y="297726"/>
                  </a:lnTo>
                  <a:lnTo>
                    <a:pt x="255041" y="342811"/>
                  </a:lnTo>
                  <a:lnTo>
                    <a:pt x="374777" y="297713"/>
                  </a:lnTo>
                  <a:lnTo>
                    <a:pt x="372973" y="292900"/>
                  </a:lnTo>
                  <a:lnTo>
                    <a:pt x="371944" y="287693"/>
                  </a:lnTo>
                  <a:lnTo>
                    <a:pt x="371944" y="282244"/>
                  </a:lnTo>
                  <a:lnTo>
                    <a:pt x="375395" y="265147"/>
                  </a:lnTo>
                  <a:lnTo>
                    <a:pt x="384806" y="251183"/>
                  </a:lnTo>
                  <a:lnTo>
                    <a:pt x="398766" y="241768"/>
                  </a:lnTo>
                  <a:lnTo>
                    <a:pt x="415861" y="238315"/>
                  </a:lnTo>
                  <a:lnTo>
                    <a:pt x="432947" y="241768"/>
                  </a:lnTo>
                  <a:lnTo>
                    <a:pt x="446898" y="251183"/>
                  </a:lnTo>
                  <a:lnTo>
                    <a:pt x="456304" y="265147"/>
                  </a:lnTo>
                  <a:lnTo>
                    <a:pt x="459752" y="282244"/>
                  </a:lnTo>
                  <a:lnTo>
                    <a:pt x="456304" y="299338"/>
                  </a:lnTo>
                  <a:lnTo>
                    <a:pt x="446898" y="313293"/>
                  </a:lnTo>
                  <a:lnTo>
                    <a:pt x="432947" y="322699"/>
                  </a:lnTo>
                  <a:lnTo>
                    <a:pt x="415861" y="326148"/>
                  </a:lnTo>
                  <a:lnTo>
                    <a:pt x="406383" y="325119"/>
                  </a:lnTo>
                  <a:lnTo>
                    <a:pt x="397633" y="322181"/>
                  </a:lnTo>
                  <a:lnTo>
                    <a:pt x="389822" y="317560"/>
                  </a:lnTo>
                  <a:lnTo>
                    <a:pt x="383159" y="311480"/>
                  </a:lnTo>
                  <a:lnTo>
                    <a:pt x="0" y="654126"/>
                  </a:lnTo>
                  <a:lnTo>
                    <a:pt x="41003" y="630266"/>
                  </a:lnTo>
                  <a:lnTo>
                    <a:pt x="83524" y="608850"/>
                  </a:lnTo>
                  <a:lnTo>
                    <a:pt x="127468" y="589975"/>
                  </a:lnTo>
                  <a:lnTo>
                    <a:pt x="172738" y="573737"/>
                  </a:lnTo>
                  <a:lnTo>
                    <a:pt x="219241" y="560233"/>
                  </a:lnTo>
                  <a:lnTo>
                    <a:pt x="266879" y="549561"/>
                  </a:lnTo>
                  <a:lnTo>
                    <a:pt x="315559" y="541819"/>
                  </a:lnTo>
                  <a:lnTo>
                    <a:pt x="365183" y="537102"/>
                  </a:lnTo>
                  <a:lnTo>
                    <a:pt x="415658" y="535508"/>
                  </a:lnTo>
                  <a:lnTo>
                    <a:pt x="466308" y="537113"/>
                  </a:lnTo>
                  <a:lnTo>
                    <a:pt x="516102" y="541862"/>
                  </a:lnTo>
                  <a:lnTo>
                    <a:pt x="564944" y="549659"/>
                  </a:lnTo>
                  <a:lnTo>
                    <a:pt x="612737" y="560404"/>
                  </a:lnTo>
                  <a:lnTo>
                    <a:pt x="659386" y="573999"/>
                  </a:lnTo>
                  <a:lnTo>
                    <a:pt x="704793" y="590347"/>
                  </a:lnTo>
                  <a:lnTo>
                    <a:pt x="748861" y="609350"/>
                  </a:lnTo>
                  <a:lnTo>
                    <a:pt x="791496" y="630909"/>
                  </a:lnTo>
                  <a:lnTo>
                    <a:pt x="832599" y="654926"/>
                  </a:lnTo>
                  <a:lnTo>
                    <a:pt x="415861" y="0"/>
                  </a:lnTo>
                  <a:close/>
                </a:path>
              </a:pathLst>
            </a:custGeom>
            <a:solidFill>
              <a:srgbClr val="232D6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" name="object 7"/>
            <p:cNvSpPr/>
            <p:nvPr/>
          </p:nvSpPr>
          <p:spPr>
            <a:xfrm>
              <a:off x="11070385" y="5"/>
              <a:ext cx="1119505" cy="4449445"/>
            </a:xfrm>
            <a:custGeom>
              <a:avLst/>
              <a:gdLst/>
              <a:ahLst/>
              <a:cxnLst/>
              <a:rect l="l" t="t" r="r" b="b"/>
              <a:pathLst>
                <a:path w="1119504" h="4449445">
                  <a:moveTo>
                    <a:pt x="381660" y="0"/>
                  </a:moveTo>
                  <a:lnTo>
                    <a:pt x="0" y="0"/>
                  </a:lnTo>
                  <a:lnTo>
                    <a:pt x="21284" y="44243"/>
                  </a:lnTo>
                  <a:lnTo>
                    <a:pt x="42296" y="88645"/>
                  </a:lnTo>
                  <a:lnTo>
                    <a:pt x="63036" y="133204"/>
                  </a:lnTo>
                  <a:lnTo>
                    <a:pt x="83502" y="177919"/>
                  </a:lnTo>
                  <a:lnTo>
                    <a:pt x="103693" y="222789"/>
                  </a:lnTo>
                  <a:lnTo>
                    <a:pt x="123607" y="267814"/>
                  </a:lnTo>
                  <a:lnTo>
                    <a:pt x="143245" y="312992"/>
                  </a:lnTo>
                  <a:lnTo>
                    <a:pt x="162604" y="358322"/>
                  </a:lnTo>
                  <a:lnTo>
                    <a:pt x="181683" y="403803"/>
                  </a:lnTo>
                  <a:lnTo>
                    <a:pt x="200482" y="449435"/>
                  </a:lnTo>
                  <a:lnTo>
                    <a:pt x="218999" y="495215"/>
                  </a:lnTo>
                  <a:lnTo>
                    <a:pt x="237233" y="541144"/>
                  </a:lnTo>
                  <a:lnTo>
                    <a:pt x="255183" y="587220"/>
                  </a:lnTo>
                  <a:lnTo>
                    <a:pt x="272847" y="633441"/>
                  </a:lnTo>
                  <a:lnTo>
                    <a:pt x="290225" y="679808"/>
                  </a:lnTo>
                  <a:lnTo>
                    <a:pt x="307316" y="726319"/>
                  </a:lnTo>
                  <a:lnTo>
                    <a:pt x="324117" y="772973"/>
                  </a:lnTo>
                  <a:lnTo>
                    <a:pt x="340629" y="819769"/>
                  </a:lnTo>
                  <a:lnTo>
                    <a:pt x="356850" y="866706"/>
                  </a:lnTo>
                  <a:lnTo>
                    <a:pt x="372779" y="913782"/>
                  </a:lnTo>
                  <a:lnTo>
                    <a:pt x="388414" y="960998"/>
                  </a:lnTo>
                  <a:lnTo>
                    <a:pt x="403756" y="1008352"/>
                  </a:lnTo>
                  <a:lnTo>
                    <a:pt x="418801" y="1055842"/>
                  </a:lnTo>
                  <a:lnTo>
                    <a:pt x="433550" y="1103469"/>
                  </a:lnTo>
                  <a:lnTo>
                    <a:pt x="448001" y="1151230"/>
                  </a:lnTo>
                  <a:lnTo>
                    <a:pt x="462153" y="1199125"/>
                  </a:lnTo>
                  <a:lnTo>
                    <a:pt x="476005" y="1247153"/>
                  </a:lnTo>
                  <a:lnTo>
                    <a:pt x="489555" y="1295313"/>
                  </a:lnTo>
                  <a:lnTo>
                    <a:pt x="502803" y="1343603"/>
                  </a:lnTo>
                  <a:lnTo>
                    <a:pt x="515748" y="1392024"/>
                  </a:lnTo>
                  <a:lnTo>
                    <a:pt x="528388" y="1440573"/>
                  </a:lnTo>
                  <a:lnTo>
                    <a:pt x="540722" y="1489250"/>
                  </a:lnTo>
                  <a:lnTo>
                    <a:pt x="552749" y="1538053"/>
                  </a:lnTo>
                  <a:lnTo>
                    <a:pt x="564468" y="1586982"/>
                  </a:lnTo>
                  <a:lnTo>
                    <a:pt x="575878" y="1636036"/>
                  </a:lnTo>
                  <a:lnTo>
                    <a:pt x="586977" y="1685214"/>
                  </a:lnTo>
                  <a:lnTo>
                    <a:pt x="597765" y="1734514"/>
                  </a:lnTo>
                  <a:lnTo>
                    <a:pt x="608240" y="1783936"/>
                  </a:lnTo>
                  <a:lnTo>
                    <a:pt x="618401" y="1833478"/>
                  </a:lnTo>
                  <a:lnTo>
                    <a:pt x="628247" y="1883140"/>
                  </a:lnTo>
                  <a:lnTo>
                    <a:pt x="637777" y="1932920"/>
                  </a:lnTo>
                  <a:lnTo>
                    <a:pt x="646990" y="1982819"/>
                  </a:lnTo>
                  <a:lnTo>
                    <a:pt x="655885" y="2032833"/>
                  </a:lnTo>
                  <a:lnTo>
                    <a:pt x="664459" y="2082963"/>
                  </a:lnTo>
                  <a:lnTo>
                    <a:pt x="672714" y="2133208"/>
                  </a:lnTo>
                  <a:lnTo>
                    <a:pt x="680646" y="2183566"/>
                  </a:lnTo>
                  <a:lnTo>
                    <a:pt x="688255" y="2234036"/>
                  </a:lnTo>
                  <a:lnTo>
                    <a:pt x="695541" y="2284618"/>
                  </a:lnTo>
                  <a:lnTo>
                    <a:pt x="702501" y="2335311"/>
                  </a:lnTo>
                  <a:lnTo>
                    <a:pt x="709134" y="2386112"/>
                  </a:lnTo>
                  <a:lnTo>
                    <a:pt x="715440" y="2437022"/>
                  </a:lnTo>
                  <a:lnTo>
                    <a:pt x="721418" y="2488040"/>
                  </a:lnTo>
                  <a:lnTo>
                    <a:pt x="727065" y="2539164"/>
                  </a:lnTo>
                  <a:lnTo>
                    <a:pt x="732382" y="2590393"/>
                  </a:lnTo>
                  <a:lnTo>
                    <a:pt x="737366" y="2641726"/>
                  </a:lnTo>
                  <a:lnTo>
                    <a:pt x="742018" y="2693163"/>
                  </a:lnTo>
                  <a:lnTo>
                    <a:pt x="746334" y="2744702"/>
                  </a:lnTo>
                  <a:lnTo>
                    <a:pt x="750316" y="2796342"/>
                  </a:lnTo>
                  <a:lnTo>
                    <a:pt x="753960" y="2848082"/>
                  </a:lnTo>
                  <a:lnTo>
                    <a:pt x="757267" y="2899922"/>
                  </a:lnTo>
                  <a:lnTo>
                    <a:pt x="760235" y="2951860"/>
                  </a:lnTo>
                  <a:lnTo>
                    <a:pt x="762863" y="3003895"/>
                  </a:lnTo>
                  <a:lnTo>
                    <a:pt x="765149" y="3056026"/>
                  </a:lnTo>
                  <a:lnTo>
                    <a:pt x="767114" y="3108921"/>
                  </a:lnTo>
                  <a:lnTo>
                    <a:pt x="768715" y="3161771"/>
                  </a:lnTo>
                  <a:lnTo>
                    <a:pt x="769954" y="3214571"/>
                  </a:lnTo>
                  <a:lnTo>
                    <a:pt x="770834" y="3267316"/>
                  </a:lnTo>
                  <a:lnTo>
                    <a:pt x="771356" y="3320001"/>
                  </a:lnTo>
                  <a:lnTo>
                    <a:pt x="771523" y="3372619"/>
                  </a:lnTo>
                  <a:lnTo>
                    <a:pt x="771337" y="3425166"/>
                  </a:lnTo>
                  <a:lnTo>
                    <a:pt x="770800" y="3477636"/>
                  </a:lnTo>
                  <a:lnTo>
                    <a:pt x="769914" y="3530024"/>
                  </a:lnTo>
                  <a:lnTo>
                    <a:pt x="768681" y="3582324"/>
                  </a:lnTo>
                  <a:lnTo>
                    <a:pt x="767103" y="3634531"/>
                  </a:lnTo>
                  <a:lnTo>
                    <a:pt x="765183" y="3686641"/>
                  </a:lnTo>
                  <a:lnTo>
                    <a:pt x="762922" y="3738646"/>
                  </a:lnTo>
                  <a:lnTo>
                    <a:pt x="760323" y="3790543"/>
                  </a:lnTo>
                  <a:lnTo>
                    <a:pt x="811161" y="3877215"/>
                  </a:lnTo>
                  <a:lnTo>
                    <a:pt x="861078" y="3964262"/>
                  </a:lnTo>
                  <a:lnTo>
                    <a:pt x="910077" y="4051677"/>
                  </a:lnTo>
                  <a:lnTo>
                    <a:pt x="958159" y="4139454"/>
                  </a:lnTo>
                  <a:lnTo>
                    <a:pt x="1005324" y="4227585"/>
                  </a:lnTo>
                  <a:lnTo>
                    <a:pt x="1051575" y="4316064"/>
                  </a:lnTo>
                  <a:lnTo>
                    <a:pt x="1096912" y="4404884"/>
                  </a:lnTo>
                  <a:lnTo>
                    <a:pt x="1119238" y="4449419"/>
                  </a:lnTo>
                  <a:lnTo>
                    <a:pt x="1119238" y="760425"/>
                  </a:lnTo>
                  <a:lnTo>
                    <a:pt x="381660" y="0"/>
                  </a:lnTo>
                  <a:close/>
                </a:path>
              </a:pathLst>
            </a:custGeom>
            <a:solidFill>
              <a:srgbClr val="EDEDEE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" name="object 8"/>
            <p:cNvSpPr/>
            <p:nvPr/>
          </p:nvSpPr>
          <p:spPr>
            <a:xfrm>
              <a:off x="11070465" y="0"/>
              <a:ext cx="771525" cy="6500495"/>
            </a:xfrm>
            <a:custGeom>
              <a:avLst/>
              <a:gdLst/>
              <a:ahLst/>
              <a:cxnLst/>
              <a:rect l="l" t="t" r="r" b="b"/>
              <a:pathLst>
                <a:path w="771525" h="6500495">
                  <a:moveTo>
                    <a:pt x="0" y="0"/>
                  </a:moveTo>
                  <a:lnTo>
                    <a:pt x="20040" y="41658"/>
                  </a:lnTo>
                  <a:lnTo>
                    <a:pt x="41055" y="86065"/>
                  </a:lnTo>
                  <a:lnTo>
                    <a:pt x="61799" y="130634"/>
                  </a:lnTo>
                  <a:lnTo>
                    <a:pt x="82271" y="175362"/>
                  </a:lnTo>
                  <a:lnTo>
                    <a:pt x="102469" y="220249"/>
                  </a:lnTo>
                  <a:lnTo>
                    <a:pt x="122393" y="265293"/>
                  </a:lnTo>
                  <a:lnTo>
                    <a:pt x="142040" y="310494"/>
                  </a:lnTo>
                  <a:lnTo>
                    <a:pt x="161411" y="355850"/>
                  </a:lnTo>
                  <a:lnTo>
                    <a:pt x="180503" y="401360"/>
                  </a:lnTo>
                  <a:lnTo>
                    <a:pt x="199316" y="447023"/>
                  </a:lnTo>
                  <a:lnTo>
                    <a:pt x="217849" y="492838"/>
                  </a:lnTo>
                  <a:lnTo>
                    <a:pt x="236099" y="538803"/>
                  </a:lnTo>
                  <a:lnTo>
                    <a:pt x="254067" y="584918"/>
                  </a:lnTo>
                  <a:lnTo>
                    <a:pt x="271750" y="631181"/>
                  </a:lnTo>
                  <a:lnTo>
                    <a:pt x="289148" y="677592"/>
                  </a:lnTo>
                  <a:lnTo>
                    <a:pt x="306259" y="724149"/>
                  </a:lnTo>
                  <a:lnTo>
                    <a:pt x="323082" y="770850"/>
                  </a:lnTo>
                  <a:lnTo>
                    <a:pt x="339616" y="817695"/>
                  </a:lnTo>
                  <a:lnTo>
                    <a:pt x="355860" y="864683"/>
                  </a:lnTo>
                  <a:lnTo>
                    <a:pt x="371813" y="911813"/>
                  </a:lnTo>
                  <a:lnTo>
                    <a:pt x="387473" y="959083"/>
                  </a:lnTo>
                  <a:lnTo>
                    <a:pt x="402839" y="1006492"/>
                  </a:lnTo>
                  <a:lnTo>
                    <a:pt x="417910" y="1054039"/>
                  </a:lnTo>
                  <a:lnTo>
                    <a:pt x="432685" y="1101723"/>
                  </a:lnTo>
                  <a:lnTo>
                    <a:pt x="447162" y="1149543"/>
                  </a:lnTo>
                  <a:lnTo>
                    <a:pt x="461341" y="1197498"/>
                  </a:lnTo>
                  <a:lnTo>
                    <a:pt x="475220" y="1245586"/>
                  </a:lnTo>
                  <a:lnTo>
                    <a:pt x="488798" y="1293806"/>
                  </a:lnTo>
                  <a:lnTo>
                    <a:pt x="502074" y="1342158"/>
                  </a:lnTo>
                  <a:lnTo>
                    <a:pt x="515046" y="1390640"/>
                  </a:lnTo>
                  <a:lnTo>
                    <a:pt x="527714" y="1439250"/>
                  </a:lnTo>
                  <a:lnTo>
                    <a:pt x="540076" y="1487989"/>
                  </a:lnTo>
                  <a:lnTo>
                    <a:pt x="552131" y="1536854"/>
                  </a:lnTo>
                  <a:lnTo>
                    <a:pt x="563877" y="1585845"/>
                  </a:lnTo>
                  <a:lnTo>
                    <a:pt x="575314" y="1634960"/>
                  </a:lnTo>
                  <a:lnTo>
                    <a:pt x="586441" y="1684198"/>
                  </a:lnTo>
                  <a:lnTo>
                    <a:pt x="597256" y="1733558"/>
                  </a:lnTo>
                  <a:lnTo>
                    <a:pt x="607758" y="1783039"/>
                  </a:lnTo>
                  <a:lnTo>
                    <a:pt x="617945" y="1832640"/>
                  </a:lnTo>
                  <a:lnTo>
                    <a:pt x="627818" y="1882360"/>
                  </a:lnTo>
                  <a:lnTo>
                    <a:pt x="637373" y="1932197"/>
                  </a:lnTo>
                  <a:lnTo>
                    <a:pt x="646611" y="1982151"/>
                  </a:lnTo>
                  <a:lnTo>
                    <a:pt x="655530" y="2032219"/>
                  </a:lnTo>
                  <a:lnTo>
                    <a:pt x="664129" y="2082402"/>
                  </a:lnTo>
                  <a:lnTo>
                    <a:pt x="672406" y="2132698"/>
                  </a:lnTo>
                  <a:lnTo>
                    <a:pt x="680361" y="2183105"/>
                  </a:lnTo>
                  <a:lnTo>
                    <a:pt x="687992" y="2233624"/>
                  </a:lnTo>
                  <a:lnTo>
                    <a:pt x="695297" y="2284251"/>
                  </a:lnTo>
                  <a:lnTo>
                    <a:pt x="702277" y="2334987"/>
                  </a:lnTo>
                  <a:lnTo>
                    <a:pt x="708929" y="2385831"/>
                  </a:lnTo>
                  <a:lnTo>
                    <a:pt x="715253" y="2436780"/>
                  </a:lnTo>
                  <a:lnTo>
                    <a:pt x="721247" y="2487834"/>
                  </a:lnTo>
                  <a:lnTo>
                    <a:pt x="726910" y="2538992"/>
                  </a:lnTo>
                  <a:lnTo>
                    <a:pt x="732241" y="2590253"/>
                  </a:lnTo>
                  <a:lnTo>
                    <a:pt x="737239" y="2641615"/>
                  </a:lnTo>
                  <a:lnTo>
                    <a:pt x="741901" y="2693078"/>
                  </a:lnTo>
                  <a:lnTo>
                    <a:pt x="746229" y="2744640"/>
                  </a:lnTo>
                  <a:lnTo>
                    <a:pt x="750219" y="2796299"/>
                  </a:lnTo>
                  <a:lnTo>
                    <a:pt x="753871" y="2848056"/>
                  </a:lnTo>
                  <a:lnTo>
                    <a:pt x="757183" y="2899909"/>
                  </a:lnTo>
                  <a:lnTo>
                    <a:pt x="760155" y="2951856"/>
                  </a:lnTo>
                  <a:lnTo>
                    <a:pt x="762786" y="3003897"/>
                  </a:lnTo>
                  <a:lnTo>
                    <a:pt x="765073" y="3056030"/>
                  </a:lnTo>
                  <a:lnTo>
                    <a:pt x="767023" y="3108461"/>
                  </a:lnTo>
                  <a:lnTo>
                    <a:pt x="768621" y="3160826"/>
                  </a:lnTo>
                  <a:lnTo>
                    <a:pt x="769867" y="3213124"/>
                  </a:lnTo>
                  <a:lnTo>
                    <a:pt x="770763" y="3265353"/>
                  </a:lnTo>
                  <a:lnTo>
                    <a:pt x="771309" y="3317513"/>
                  </a:lnTo>
                  <a:lnTo>
                    <a:pt x="771507" y="3369602"/>
                  </a:lnTo>
                  <a:lnTo>
                    <a:pt x="771358" y="3421619"/>
                  </a:lnTo>
                  <a:lnTo>
                    <a:pt x="770863" y="3473562"/>
                  </a:lnTo>
                  <a:lnTo>
                    <a:pt x="770023" y="3525431"/>
                  </a:lnTo>
                  <a:lnTo>
                    <a:pt x="768839" y="3577224"/>
                  </a:lnTo>
                  <a:lnTo>
                    <a:pt x="767312" y="3628941"/>
                  </a:lnTo>
                  <a:lnTo>
                    <a:pt x="765443" y="3680579"/>
                  </a:lnTo>
                  <a:lnTo>
                    <a:pt x="763234" y="3732138"/>
                  </a:lnTo>
                  <a:lnTo>
                    <a:pt x="760686" y="3783616"/>
                  </a:lnTo>
                  <a:lnTo>
                    <a:pt x="757799" y="3835012"/>
                  </a:lnTo>
                  <a:lnTo>
                    <a:pt x="754575" y="3886326"/>
                  </a:lnTo>
                  <a:lnTo>
                    <a:pt x="751015" y="3937555"/>
                  </a:lnTo>
                  <a:lnTo>
                    <a:pt x="747119" y="3988699"/>
                  </a:lnTo>
                  <a:lnTo>
                    <a:pt x="742890" y="4039756"/>
                  </a:lnTo>
                  <a:lnTo>
                    <a:pt x="738328" y="4090725"/>
                  </a:lnTo>
                  <a:lnTo>
                    <a:pt x="733434" y="4141605"/>
                  </a:lnTo>
                  <a:lnTo>
                    <a:pt x="728210" y="4192395"/>
                  </a:lnTo>
                  <a:lnTo>
                    <a:pt x="722656" y="4243093"/>
                  </a:lnTo>
                  <a:lnTo>
                    <a:pt x="716773" y="4293699"/>
                  </a:lnTo>
                  <a:lnTo>
                    <a:pt x="710563" y="4344211"/>
                  </a:lnTo>
                  <a:lnTo>
                    <a:pt x="704027" y="4394627"/>
                  </a:lnTo>
                  <a:lnTo>
                    <a:pt x="697166" y="4444948"/>
                  </a:lnTo>
                  <a:lnTo>
                    <a:pt x="689980" y="4495170"/>
                  </a:lnTo>
                  <a:lnTo>
                    <a:pt x="682472" y="4545294"/>
                  </a:lnTo>
                  <a:lnTo>
                    <a:pt x="674642" y="4595318"/>
                  </a:lnTo>
                  <a:lnTo>
                    <a:pt x="666491" y="4645240"/>
                  </a:lnTo>
                  <a:lnTo>
                    <a:pt x="658021" y="4695061"/>
                  </a:lnTo>
                  <a:lnTo>
                    <a:pt x="649232" y="4744777"/>
                  </a:lnTo>
                  <a:lnTo>
                    <a:pt x="640125" y="4794389"/>
                  </a:lnTo>
                  <a:lnTo>
                    <a:pt x="630702" y="4843894"/>
                  </a:lnTo>
                  <a:lnTo>
                    <a:pt x="620964" y="4893293"/>
                  </a:lnTo>
                  <a:lnTo>
                    <a:pt x="610912" y="4942583"/>
                  </a:lnTo>
                  <a:lnTo>
                    <a:pt x="600547" y="4991763"/>
                  </a:lnTo>
                  <a:lnTo>
                    <a:pt x="589869" y="5040832"/>
                  </a:lnTo>
                  <a:lnTo>
                    <a:pt x="578881" y="5089789"/>
                  </a:lnTo>
                  <a:lnTo>
                    <a:pt x="567584" y="5138633"/>
                  </a:lnTo>
                  <a:lnTo>
                    <a:pt x="555977" y="5187362"/>
                  </a:lnTo>
                  <a:lnTo>
                    <a:pt x="544063" y="5235975"/>
                  </a:lnTo>
                  <a:lnTo>
                    <a:pt x="531843" y="5284471"/>
                  </a:lnTo>
                  <a:lnTo>
                    <a:pt x="519317" y="5332849"/>
                  </a:lnTo>
                  <a:lnTo>
                    <a:pt x="506487" y="5381108"/>
                  </a:lnTo>
                  <a:lnTo>
                    <a:pt x="493354" y="5429246"/>
                  </a:lnTo>
                  <a:lnTo>
                    <a:pt x="479919" y="5477262"/>
                  </a:lnTo>
                  <a:lnTo>
                    <a:pt x="466183" y="5525156"/>
                  </a:lnTo>
                  <a:lnTo>
                    <a:pt x="452147" y="5572924"/>
                  </a:lnTo>
                  <a:lnTo>
                    <a:pt x="437812" y="5620568"/>
                  </a:lnTo>
                  <a:lnTo>
                    <a:pt x="423180" y="5668084"/>
                  </a:lnTo>
                  <a:lnTo>
                    <a:pt x="408251" y="5715473"/>
                  </a:lnTo>
                  <a:lnTo>
                    <a:pt x="393027" y="5762733"/>
                  </a:lnTo>
                  <a:lnTo>
                    <a:pt x="377508" y="5809862"/>
                  </a:lnTo>
                  <a:lnTo>
                    <a:pt x="361697" y="5856860"/>
                  </a:lnTo>
                  <a:lnTo>
                    <a:pt x="345593" y="5903725"/>
                  </a:lnTo>
                  <a:lnTo>
                    <a:pt x="329198" y="5950455"/>
                  </a:lnTo>
                  <a:lnTo>
                    <a:pt x="312513" y="5997051"/>
                  </a:lnTo>
                  <a:lnTo>
                    <a:pt x="295539" y="6043510"/>
                  </a:lnTo>
                  <a:lnTo>
                    <a:pt x="278278" y="6089832"/>
                  </a:lnTo>
                  <a:lnTo>
                    <a:pt x="260730" y="6136015"/>
                  </a:lnTo>
                  <a:lnTo>
                    <a:pt x="242896" y="6182058"/>
                  </a:lnTo>
                  <a:lnTo>
                    <a:pt x="224778" y="6227959"/>
                  </a:lnTo>
                  <a:lnTo>
                    <a:pt x="206377" y="6273718"/>
                  </a:lnTo>
                  <a:lnTo>
                    <a:pt x="187694" y="6319333"/>
                  </a:lnTo>
                  <a:lnTo>
                    <a:pt x="168729" y="6364804"/>
                  </a:lnTo>
                  <a:lnTo>
                    <a:pt x="149484" y="6410128"/>
                  </a:lnTo>
                  <a:lnTo>
                    <a:pt x="129961" y="6455305"/>
                  </a:lnTo>
                  <a:lnTo>
                    <a:pt x="110159" y="6500333"/>
                  </a:lnTo>
                </a:path>
              </a:pathLst>
            </a:custGeom>
            <a:ln w="9524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9" name="object 9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7791666" y="1553248"/>
              <a:ext cx="2494902" cy="1473758"/>
            </a:xfrm>
            <a:prstGeom prst="rect">
              <a:avLst/>
            </a:prstGeom>
          </p:spPr>
        </p:pic>
        <p:sp>
          <p:nvSpPr>
            <p:cNvPr id="10" name="object 10"/>
            <p:cNvSpPr/>
            <p:nvPr/>
          </p:nvSpPr>
          <p:spPr>
            <a:xfrm>
              <a:off x="7791676" y="1553245"/>
              <a:ext cx="2494915" cy="1473835"/>
            </a:xfrm>
            <a:custGeom>
              <a:avLst/>
              <a:gdLst/>
              <a:ahLst/>
              <a:cxnLst/>
              <a:rect l="l" t="t" r="r" b="b"/>
              <a:pathLst>
                <a:path w="2494915" h="1473835">
                  <a:moveTo>
                    <a:pt x="2379484" y="1473758"/>
                  </a:moveTo>
                  <a:lnTo>
                    <a:pt x="115404" y="1473758"/>
                  </a:lnTo>
                  <a:lnTo>
                    <a:pt x="70482" y="1464688"/>
                  </a:lnTo>
                  <a:lnTo>
                    <a:pt x="33799" y="1439954"/>
                  </a:lnTo>
                  <a:lnTo>
                    <a:pt x="9068" y="1403271"/>
                  </a:lnTo>
                  <a:lnTo>
                    <a:pt x="0" y="1358353"/>
                  </a:lnTo>
                  <a:lnTo>
                    <a:pt x="0" y="115404"/>
                  </a:lnTo>
                  <a:lnTo>
                    <a:pt x="9068" y="70482"/>
                  </a:lnTo>
                  <a:lnTo>
                    <a:pt x="33799" y="33799"/>
                  </a:lnTo>
                  <a:lnTo>
                    <a:pt x="70482" y="9068"/>
                  </a:lnTo>
                  <a:lnTo>
                    <a:pt x="115404" y="0"/>
                  </a:lnTo>
                  <a:lnTo>
                    <a:pt x="2379484" y="0"/>
                  </a:lnTo>
                  <a:lnTo>
                    <a:pt x="2424407" y="9068"/>
                  </a:lnTo>
                  <a:lnTo>
                    <a:pt x="2461090" y="33799"/>
                  </a:lnTo>
                  <a:lnTo>
                    <a:pt x="2485821" y="70482"/>
                  </a:lnTo>
                  <a:lnTo>
                    <a:pt x="2494889" y="115404"/>
                  </a:lnTo>
                  <a:lnTo>
                    <a:pt x="2494889" y="1358353"/>
                  </a:lnTo>
                  <a:lnTo>
                    <a:pt x="2485821" y="1403271"/>
                  </a:lnTo>
                  <a:lnTo>
                    <a:pt x="2461090" y="1439954"/>
                  </a:lnTo>
                  <a:lnTo>
                    <a:pt x="2424407" y="1464688"/>
                  </a:lnTo>
                  <a:lnTo>
                    <a:pt x="2379484" y="1473758"/>
                  </a:lnTo>
                  <a:close/>
                </a:path>
              </a:pathLst>
            </a:custGeom>
            <a:ln w="12700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1" name="object 11"/>
          <p:cNvSpPr txBox="1"/>
          <p:nvPr/>
        </p:nvSpPr>
        <p:spPr>
          <a:xfrm>
            <a:off x="1067271" y="3076802"/>
            <a:ext cx="2686050" cy="3021330"/>
          </a:xfrm>
          <a:prstGeom prst="rect">
            <a:avLst/>
          </a:prstGeom>
        </p:spPr>
        <p:txBody>
          <a:bodyPr vert="horz" wrap="square" lIns="0" tIns="8699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685"/>
              </a:spcBef>
            </a:pPr>
            <a:r>
              <a:rPr sz="1400" dirty="0">
                <a:solidFill>
                  <a:srgbClr val="232D69"/>
                </a:solidFill>
                <a:latin typeface="Poppins Medium"/>
                <a:cs typeface="Poppins Medium"/>
              </a:rPr>
              <a:t>Tree</a:t>
            </a:r>
            <a:r>
              <a:rPr sz="1400" spc="-30" dirty="0">
                <a:solidFill>
                  <a:srgbClr val="232D69"/>
                </a:solidFill>
                <a:latin typeface="Poppins Medium"/>
                <a:cs typeface="Poppins Medium"/>
              </a:rPr>
              <a:t> </a:t>
            </a:r>
            <a:r>
              <a:rPr sz="1400" dirty="0">
                <a:solidFill>
                  <a:srgbClr val="232D69"/>
                </a:solidFill>
                <a:latin typeface="Poppins Medium"/>
                <a:cs typeface="Poppins Medium"/>
              </a:rPr>
              <a:t>Planting</a:t>
            </a:r>
            <a:r>
              <a:rPr sz="1400" spc="-30" dirty="0">
                <a:solidFill>
                  <a:srgbClr val="232D69"/>
                </a:solidFill>
                <a:latin typeface="Poppins Medium"/>
                <a:cs typeface="Poppins Medium"/>
              </a:rPr>
              <a:t> </a:t>
            </a:r>
            <a:r>
              <a:rPr sz="1400" spc="-10" dirty="0">
                <a:solidFill>
                  <a:srgbClr val="232D69"/>
                </a:solidFill>
                <a:latin typeface="Poppins Medium"/>
                <a:cs typeface="Poppins Medium"/>
              </a:rPr>
              <a:t>Initiative</a:t>
            </a:r>
            <a:endParaRPr sz="1400">
              <a:latin typeface="Poppins Medium"/>
              <a:cs typeface="Poppins Medium"/>
            </a:endParaRPr>
          </a:p>
          <a:p>
            <a:pPr marL="12700" marR="15240">
              <a:lnSpc>
                <a:spcPct val="100000"/>
              </a:lnSpc>
              <a:spcBef>
                <a:spcPts val="420"/>
              </a:spcBef>
            </a:pPr>
            <a:r>
              <a:rPr sz="1000" spc="-10" dirty="0">
                <a:solidFill>
                  <a:srgbClr val="6D6E71"/>
                </a:solidFill>
                <a:latin typeface="Poppins Light"/>
                <a:cs typeface="Poppins Light"/>
              </a:rPr>
              <a:t>Through</a:t>
            </a:r>
            <a:r>
              <a:rPr sz="1000" spc="-35" dirty="0">
                <a:solidFill>
                  <a:srgbClr val="6D6E71"/>
                </a:solidFill>
                <a:latin typeface="Poppins Light"/>
                <a:cs typeface="Poppins Light"/>
              </a:rPr>
              <a:t> </a:t>
            </a:r>
            <a:r>
              <a:rPr sz="1000" dirty="0">
                <a:solidFill>
                  <a:srgbClr val="6D6E71"/>
                </a:solidFill>
                <a:latin typeface="Poppins Light"/>
                <a:cs typeface="Poppins Light"/>
              </a:rPr>
              <a:t>our</a:t>
            </a:r>
            <a:r>
              <a:rPr sz="1000" spc="-35" dirty="0">
                <a:solidFill>
                  <a:srgbClr val="6D6E71"/>
                </a:solidFill>
                <a:latin typeface="Poppins Light"/>
                <a:cs typeface="Poppins Light"/>
              </a:rPr>
              <a:t> </a:t>
            </a:r>
            <a:r>
              <a:rPr sz="1000" dirty="0">
                <a:solidFill>
                  <a:srgbClr val="6D6E71"/>
                </a:solidFill>
                <a:latin typeface="Poppins Light"/>
                <a:cs typeface="Poppins Light"/>
              </a:rPr>
              <a:t>Tree</a:t>
            </a:r>
            <a:r>
              <a:rPr sz="1000" spc="-30" dirty="0">
                <a:solidFill>
                  <a:srgbClr val="6D6E71"/>
                </a:solidFill>
                <a:latin typeface="Poppins Light"/>
                <a:cs typeface="Poppins Light"/>
              </a:rPr>
              <a:t> </a:t>
            </a:r>
            <a:r>
              <a:rPr sz="1000" dirty="0">
                <a:solidFill>
                  <a:srgbClr val="6D6E71"/>
                </a:solidFill>
                <a:latin typeface="Poppins Light"/>
                <a:cs typeface="Poppins Light"/>
              </a:rPr>
              <a:t>Planting</a:t>
            </a:r>
            <a:r>
              <a:rPr sz="1000" spc="204" dirty="0">
                <a:solidFill>
                  <a:srgbClr val="6D6E71"/>
                </a:solidFill>
                <a:latin typeface="Poppins Light"/>
                <a:cs typeface="Poppins Light"/>
              </a:rPr>
              <a:t> </a:t>
            </a:r>
            <a:r>
              <a:rPr sz="1000" dirty="0">
                <a:solidFill>
                  <a:srgbClr val="6D6E71"/>
                </a:solidFill>
                <a:latin typeface="Poppins Light"/>
                <a:cs typeface="Poppins Light"/>
              </a:rPr>
              <a:t>Initiative</a:t>
            </a:r>
            <a:r>
              <a:rPr sz="1000" spc="-30" dirty="0">
                <a:solidFill>
                  <a:srgbClr val="6D6E71"/>
                </a:solidFill>
                <a:latin typeface="Poppins Light"/>
                <a:cs typeface="Poppins Light"/>
              </a:rPr>
              <a:t> </a:t>
            </a:r>
            <a:r>
              <a:rPr sz="1000" spc="-25" dirty="0">
                <a:solidFill>
                  <a:srgbClr val="6D6E71"/>
                </a:solidFill>
                <a:latin typeface="Poppins Light"/>
                <a:cs typeface="Poppins Light"/>
              </a:rPr>
              <a:t>we </a:t>
            </a:r>
            <a:r>
              <a:rPr sz="1000" dirty="0">
                <a:solidFill>
                  <a:srgbClr val="6D6E71"/>
                </a:solidFill>
                <a:latin typeface="Poppins Light"/>
                <a:cs typeface="Poppins Light"/>
              </a:rPr>
              <a:t>supported</a:t>
            </a:r>
            <a:r>
              <a:rPr sz="1000" spc="-35" dirty="0">
                <a:solidFill>
                  <a:srgbClr val="6D6E71"/>
                </a:solidFill>
                <a:latin typeface="Poppins Light"/>
                <a:cs typeface="Poppins Light"/>
              </a:rPr>
              <a:t> </a:t>
            </a:r>
            <a:r>
              <a:rPr sz="1000" dirty="0">
                <a:solidFill>
                  <a:srgbClr val="6D6E71"/>
                </a:solidFill>
                <a:latin typeface="Poppins Light"/>
                <a:cs typeface="Poppins Light"/>
              </a:rPr>
              <a:t>in</a:t>
            </a:r>
            <a:r>
              <a:rPr sz="1000" spc="-30" dirty="0">
                <a:solidFill>
                  <a:srgbClr val="6D6E71"/>
                </a:solidFill>
                <a:latin typeface="Poppins Light"/>
                <a:cs typeface="Poppins Light"/>
              </a:rPr>
              <a:t> </a:t>
            </a:r>
            <a:r>
              <a:rPr sz="1000" dirty="0">
                <a:solidFill>
                  <a:srgbClr val="6D6E71"/>
                </a:solidFill>
                <a:latin typeface="Poppins Light"/>
                <a:cs typeface="Poppins Light"/>
              </a:rPr>
              <a:t>the</a:t>
            </a:r>
            <a:r>
              <a:rPr sz="1000" spc="210" dirty="0">
                <a:solidFill>
                  <a:srgbClr val="6D6E71"/>
                </a:solidFill>
                <a:latin typeface="Poppins Light"/>
                <a:cs typeface="Poppins Light"/>
              </a:rPr>
              <a:t> </a:t>
            </a:r>
            <a:r>
              <a:rPr sz="1000" dirty="0">
                <a:solidFill>
                  <a:srgbClr val="6D6E71"/>
                </a:solidFill>
                <a:latin typeface="Poppins Light"/>
                <a:cs typeface="Poppins Light"/>
              </a:rPr>
              <a:t>plantation</a:t>
            </a:r>
            <a:r>
              <a:rPr sz="1000" spc="-30" dirty="0">
                <a:solidFill>
                  <a:srgbClr val="6D6E71"/>
                </a:solidFill>
                <a:latin typeface="Poppins Light"/>
                <a:cs typeface="Poppins Light"/>
              </a:rPr>
              <a:t> </a:t>
            </a:r>
            <a:r>
              <a:rPr sz="1000" dirty="0">
                <a:solidFill>
                  <a:srgbClr val="6D6E71"/>
                </a:solidFill>
                <a:latin typeface="Poppins Light"/>
                <a:cs typeface="Poppins Light"/>
              </a:rPr>
              <a:t>of</a:t>
            </a:r>
            <a:r>
              <a:rPr sz="1000" spc="-35" dirty="0">
                <a:solidFill>
                  <a:srgbClr val="6D6E71"/>
                </a:solidFill>
                <a:latin typeface="Poppins Light"/>
                <a:cs typeface="Poppins Light"/>
              </a:rPr>
              <a:t> </a:t>
            </a:r>
            <a:r>
              <a:rPr sz="1000" spc="-10" dirty="0">
                <a:solidFill>
                  <a:srgbClr val="6D6E71"/>
                </a:solidFill>
                <a:latin typeface="Poppins Light"/>
                <a:cs typeface="Poppins Light"/>
              </a:rPr>
              <a:t>23,000 </a:t>
            </a:r>
            <a:r>
              <a:rPr sz="1000" dirty="0">
                <a:solidFill>
                  <a:srgbClr val="6D6E71"/>
                </a:solidFill>
                <a:latin typeface="Poppins Light"/>
                <a:cs typeface="Poppins Light"/>
              </a:rPr>
              <a:t>native</a:t>
            </a:r>
            <a:r>
              <a:rPr sz="1000" spc="-50" dirty="0">
                <a:solidFill>
                  <a:srgbClr val="6D6E71"/>
                </a:solidFill>
                <a:latin typeface="Poppins Light"/>
                <a:cs typeface="Poppins Light"/>
              </a:rPr>
              <a:t> </a:t>
            </a:r>
            <a:r>
              <a:rPr sz="1000" dirty="0">
                <a:solidFill>
                  <a:srgbClr val="6D6E71"/>
                </a:solidFill>
                <a:latin typeface="Poppins Light"/>
                <a:cs typeface="Poppins Light"/>
              </a:rPr>
              <a:t>trees,</a:t>
            </a:r>
            <a:r>
              <a:rPr sz="1000" spc="-45" dirty="0">
                <a:solidFill>
                  <a:srgbClr val="6D6E71"/>
                </a:solidFill>
                <a:latin typeface="Poppins Light"/>
                <a:cs typeface="Poppins Light"/>
              </a:rPr>
              <a:t> </a:t>
            </a:r>
            <a:r>
              <a:rPr sz="1000" dirty="0">
                <a:solidFill>
                  <a:srgbClr val="6D6E71"/>
                </a:solidFill>
                <a:latin typeface="Poppins Light"/>
                <a:cs typeface="Poppins Light"/>
              </a:rPr>
              <a:t>the</a:t>
            </a:r>
            <a:r>
              <a:rPr sz="1000" spc="-45" dirty="0">
                <a:solidFill>
                  <a:srgbClr val="6D6E71"/>
                </a:solidFill>
                <a:latin typeface="Poppins Light"/>
                <a:cs typeface="Poppins Light"/>
              </a:rPr>
              <a:t> </a:t>
            </a:r>
            <a:r>
              <a:rPr sz="1000" dirty="0">
                <a:solidFill>
                  <a:srgbClr val="6D6E71"/>
                </a:solidFill>
                <a:latin typeface="Poppins Light"/>
                <a:cs typeface="Poppins Light"/>
              </a:rPr>
              <a:t>Salvadora</a:t>
            </a:r>
            <a:r>
              <a:rPr sz="1000" spc="-45" dirty="0">
                <a:solidFill>
                  <a:srgbClr val="6D6E71"/>
                </a:solidFill>
                <a:latin typeface="Poppins Light"/>
                <a:cs typeface="Poppins Light"/>
              </a:rPr>
              <a:t> </a:t>
            </a:r>
            <a:r>
              <a:rPr sz="1000" spc="-10" dirty="0">
                <a:solidFill>
                  <a:srgbClr val="6D6E71"/>
                </a:solidFill>
                <a:latin typeface="Poppins Light"/>
                <a:cs typeface="Poppins Light"/>
              </a:rPr>
              <a:t>persica</a:t>
            </a:r>
            <a:r>
              <a:rPr sz="1000" spc="-45" dirty="0">
                <a:solidFill>
                  <a:srgbClr val="6D6E71"/>
                </a:solidFill>
                <a:latin typeface="Poppins Light"/>
                <a:cs typeface="Poppins Light"/>
              </a:rPr>
              <a:t> </a:t>
            </a:r>
            <a:r>
              <a:rPr sz="1000" spc="-20" dirty="0">
                <a:solidFill>
                  <a:srgbClr val="6D6E71"/>
                </a:solidFill>
                <a:latin typeface="Poppins Light"/>
                <a:cs typeface="Poppins Light"/>
              </a:rPr>
              <a:t>(the </a:t>
            </a:r>
            <a:r>
              <a:rPr sz="1000" dirty="0">
                <a:solidFill>
                  <a:srgbClr val="6D6E71"/>
                </a:solidFill>
                <a:latin typeface="Poppins Light"/>
                <a:cs typeface="Poppins Light"/>
              </a:rPr>
              <a:t>Arak</a:t>
            </a:r>
            <a:r>
              <a:rPr sz="1000" spc="204" dirty="0">
                <a:solidFill>
                  <a:srgbClr val="6D6E71"/>
                </a:solidFill>
                <a:latin typeface="Poppins Light"/>
                <a:cs typeface="Poppins Light"/>
              </a:rPr>
              <a:t> </a:t>
            </a:r>
            <a:r>
              <a:rPr sz="1000" dirty="0">
                <a:solidFill>
                  <a:srgbClr val="6D6E71"/>
                </a:solidFill>
                <a:latin typeface="Poppins Light"/>
                <a:cs typeface="Poppins Light"/>
              </a:rPr>
              <a:t>tree),</a:t>
            </a:r>
            <a:r>
              <a:rPr sz="1000" spc="-35" dirty="0">
                <a:solidFill>
                  <a:srgbClr val="6D6E71"/>
                </a:solidFill>
                <a:latin typeface="Poppins Light"/>
                <a:cs typeface="Poppins Light"/>
              </a:rPr>
              <a:t> </a:t>
            </a:r>
            <a:r>
              <a:rPr sz="1000" dirty="0">
                <a:solidFill>
                  <a:srgbClr val="6D6E71"/>
                </a:solidFill>
                <a:latin typeface="Poppins Light"/>
                <a:cs typeface="Poppins Light"/>
              </a:rPr>
              <a:t>and</a:t>
            </a:r>
            <a:r>
              <a:rPr sz="1000" spc="-35" dirty="0">
                <a:solidFill>
                  <a:srgbClr val="6D6E71"/>
                </a:solidFill>
                <a:latin typeface="Poppins Light"/>
                <a:cs typeface="Poppins Light"/>
              </a:rPr>
              <a:t> </a:t>
            </a:r>
            <a:r>
              <a:rPr sz="1000" dirty="0">
                <a:solidFill>
                  <a:srgbClr val="6D6E71"/>
                </a:solidFill>
                <a:latin typeface="Poppins Light"/>
                <a:cs typeface="Poppins Light"/>
              </a:rPr>
              <a:t>the</a:t>
            </a:r>
            <a:r>
              <a:rPr sz="1000" spc="-30" dirty="0">
                <a:solidFill>
                  <a:srgbClr val="6D6E71"/>
                </a:solidFill>
                <a:latin typeface="Poppins Light"/>
                <a:cs typeface="Poppins Light"/>
              </a:rPr>
              <a:t> </a:t>
            </a:r>
            <a:r>
              <a:rPr sz="1000" dirty="0">
                <a:solidFill>
                  <a:srgbClr val="6D6E71"/>
                </a:solidFill>
                <a:latin typeface="Poppins Light"/>
                <a:cs typeface="Poppins Light"/>
              </a:rPr>
              <a:t>Prosopis</a:t>
            </a:r>
            <a:r>
              <a:rPr sz="1000" spc="-35" dirty="0">
                <a:solidFill>
                  <a:srgbClr val="6D6E71"/>
                </a:solidFill>
                <a:latin typeface="Poppins Light"/>
                <a:cs typeface="Poppins Light"/>
              </a:rPr>
              <a:t> </a:t>
            </a:r>
            <a:r>
              <a:rPr sz="1000" dirty="0">
                <a:solidFill>
                  <a:srgbClr val="6D6E71"/>
                </a:solidFill>
                <a:latin typeface="Poppins Light"/>
                <a:cs typeface="Poppins Light"/>
              </a:rPr>
              <a:t>cineraria</a:t>
            </a:r>
            <a:r>
              <a:rPr sz="1000" spc="204" dirty="0">
                <a:solidFill>
                  <a:srgbClr val="6D6E71"/>
                </a:solidFill>
                <a:latin typeface="Poppins Light"/>
                <a:cs typeface="Poppins Light"/>
              </a:rPr>
              <a:t> </a:t>
            </a:r>
            <a:r>
              <a:rPr sz="1000" spc="-20" dirty="0">
                <a:solidFill>
                  <a:srgbClr val="6D6E71"/>
                </a:solidFill>
                <a:latin typeface="Poppins Light"/>
                <a:cs typeface="Poppins Light"/>
              </a:rPr>
              <a:t>(the </a:t>
            </a:r>
            <a:r>
              <a:rPr sz="1000" dirty="0">
                <a:solidFill>
                  <a:srgbClr val="6D6E71"/>
                </a:solidFill>
                <a:latin typeface="Poppins Light"/>
                <a:cs typeface="Poppins Light"/>
              </a:rPr>
              <a:t>Ghaf</a:t>
            </a:r>
            <a:r>
              <a:rPr sz="1000" spc="-40" dirty="0">
                <a:solidFill>
                  <a:srgbClr val="6D6E71"/>
                </a:solidFill>
                <a:latin typeface="Poppins Light"/>
                <a:cs typeface="Poppins Light"/>
              </a:rPr>
              <a:t> </a:t>
            </a:r>
            <a:r>
              <a:rPr sz="1000" dirty="0">
                <a:solidFill>
                  <a:srgbClr val="6D6E71"/>
                </a:solidFill>
                <a:latin typeface="Poppins Light"/>
                <a:cs typeface="Poppins Light"/>
              </a:rPr>
              <a:t>tree).,</a:t>
            </a:r>
            <a:r>
              <a:rPr sz="1000" spc="-40" dirty="0">
                <a:solidFill>
                  <a:srgbClr val="6D6E71"/>
                </a:solidFill>
                <a:latin typeface="Poppins Light"/>
                <a:cs typeface="Poppins Light"/>
              </a:rPr>
              <a:t> </a:t>
            </a:r>
            <a:r>
              <a:rPr sz="1000" dirty="0">
                <a:solidFill>
                  <a:srgbClr val="6D6E71"/>
                </a:solidFill>
                <a:latin typeface="Poppins Light"/>
                <a:cs typeface="Poppins Light"/>
              </a:rPr>
              <a:t>under</a:t>
            </a:r>
            <a:r>
              <a:rPr sz="1000" spc="-35" dirty="0">
                <a:solidFill>
                  <a:srgbClr val="6D6E71"/>
                </a:solidFill>
                <a:latin typeface="Poppins Light"/>
                <a:cs typeface="Poppins Light"/>
              </a:rPr>
              <a:t> </a:t>
            </a:r>
            <a:r>
              <a:rPr sz="1000" dirty="0">
                <a:solidFill>
                  <a:srgbClr val="6D6E71"/>
                </a:solidFill>
                <a:latin typeface="Poppins Light"/>
                <a:cs typeface="Poppins Light"/>
              </a:rPr>
              <a:t>our</a:t>
            </a:r>
            <a:r>
              <a:rPr sz="1000" spc="-40" dirty="0">
                <a:solidFill>
                  <a:srgbClr val="6D6E71"/>
                </a:solidFill>
                <a:latin typeface="Poppins Light"/>
                <a:cs typeface="Poppins Light"/>
              </a:rPr>
              <a:t> </a:t>
            </a:r>
            <a:r>
              <a:rPr sz="1000" dirty="0">
                <a:solidFill>
                  <a:srgbClr val="6D6E71"/>
                </a:solidFill>
                <a:latin typeface="Poppins Light"/>
                <a:cs typeface="Poppins Light"/>
              </a:rPr>
              <a:t>vision</a:t>
            </a:r>
            <a:r>
              <a:rPr sz="1000" spc="200" dirty="0">
                <a:solidFill>
                  <a:srgbClr val="6D6E71"/>
                </a:solidFill>
                <a:latin typeface="Poppins Light"/>
                <a:cs typeface="Poppins Light"/>
              </a:rPr>
              <a:t> </a:t>
            </a:r>
            <a:r>
              <a:rPr sz="1000" dirty="0">
                <a:solidFill>
                  <a:srgbClr val="6D6E71"/>
                </a:solidFill>
                <a:latin typeface="Poppins Light"/>
                <a:cs typeface="Poppins Light"/>
              </a:rPr>
              <a:t>of</a:t>
            </a:r>
            <a:r>
              <a:rPr sz="1000" spc="-40" dirty="0">
                <a:solidFill>
                  <a:srgbClr val="6D6E71"/>
                </a:solidFill>
                <a:latin typeface="Poppins Light"/>
                <a:cs typeface="Poppins Light"/>
              </a:rPr>
              <a:t> </a:t>
            </a:r>
            <a:r>
              <a:rPr sz="1000" spc="-10" dirty="0">
                <a:solidFill>
                  <a:srgbClr val="6D6E71"/>
                </a:solidFill>
                <a:latin typeface="Poppins Light"/>
                <a:cs typeface="Poppins Light"/>
              </a:rPr>
              <a:t>“Together </a:t>
            </a:r>
            <a:r>
              <a:rPr sz="1000" dirty="0">
                <a:solidFill>
                  <a:srgbClr val="6D6E71"/>
                </a:solidFill>
                <a:latin typeface="Poppins Light"/>
                <a:cs typeface="Poppins Light"/>
              </a:rPr>
              <a:t>towards</a:t>
            </a:r>
            <a:r>
              <a:rPr sz="1000" spc="-40" dirty="0">
                <a:solidFill>
                  <a:srgbClr val="6D6E71"/>
                </a:solidFill>
                <a:latin typeface="Poppins Light"/>
                <a:cs typeface="Poppins Light"/>
              </a:rPr>
              <a:t> </a:t>
            </a:r>
            <a:r>
              <a:rPr sz="1000" dirty="0">
                <a:solidFill>
                  <a:srgbClr val="6D6E71"/>
                </a:solidFill>
                <a:latin typeface="Poppins Light"/>
                <a:cs typeface="Poppins Light"/>
              </a:rPr>
              <a:t>zero</a:t>
            </a:r>
            <a:r>
              <a:rPr sz="1000" spc="195" dirty="0">
                <a:solidFill>
                  <a:srgbClr val="6D6E71"/>
                </a:solidFill>
                <a:latin typeface="Poppins Light"/>
                <a:cs typeface="Poppins Light"/>
              </a:rPr>
              <a:t> </a:t>
            </a:r>
            <a:r>
              <a:rPr sz="1000" dirty="0">
                <a:solidFill>
                  <a:srgbClr val="6D6E71"/>
                </a:solidFill>
                <a:latin typeface="Poppins Light"/>
                <a:cs typeface="Poppins Light"/>
              </a:rPr>
              <a:t>footprint”.</a:t>
            </a:r>
            <a:r>
              <a:rPr sz="1000" spc="-40" dirty="0">
                <a:solidFill>
                  <a:srgbClr val="6D6E71"/>
                </a:solidFill>
                <a:latin typeface="Poppins Light"/>
                <a:cs typeface="Poppins Light"/>
              </a:rPr>
              <a:t> </a:t>
            </a:r>
            <a:r>
              <a:rPr sz="1000" dirty="0">
                <a:solidFill>
                  <a:srgbClr val="6D6E71"/>
                </a:solidFill>
                <a:latin typeface="Poppins Light"/>
                <a:cs typeface="Poppins Light"/>
              </a:rPr>
              <a:t>This</a:t>
            </a:r>
            <a:r>
              <a:rPr sz="1000" spc="-40" dirty="0">
                <a:solidFill>
                  <a:srgbClr val="6D6E71"/>
                </a:solidFill>
                <a:latin typeface="Poppins Light"/>
                <a:cs typeface="Poppins Light"/>
              </a:rPr>
              <a:t> </a:t>
            </a:r>
            <a:r>
              <a:rPr sz="1000" dirty="0">
                <a:solidFill>
                  <a:srgbClr val="6D6E71"/>
                </a:solidFill>
                <a:latin typeface="Poppins Light"/>
                <a:cs typeface="Poppins Light"/>
              </a:rPr>
              <a:t>green</a:t>
            </a:r>
            <a:r>
              <a:rPr sz="1000" spc="-35" dirty="0">
                <a:solidFill>
                  <a:srgbClr val="6D6E71"/>
                </a:solidFill>
                <a:latin typeface="Poppins Light"/>
                <a:cs typeface="Poppins Light"/>
              </a:rPr>
              <a:t> </a:t>
            </a:r>
            <a:r>
              <a:rPr sz="1000" spc="-10" dirty="0">
                <a:solidFill>
                  <a:srgbClr val="6D6E71"/>
                </a:solidFill>
                <a:latin typeface="Poppins Light"/>
                <a:cs typeface="Poppins Light"/>
              </a:rPr>
              <a:t>dream </a:t>
            </a:r>
            <a:r>
              <a:rPr sz="1000" dirty="0">
                <a:solidFill>
                  <a:srgbClr val="6D6E71"/>
                </a:solidFill>
                <a:latin typeface="Poppins Light"/>
                <a:cs typeface="Poppins Light"/>
              </a:rPr>
              <a:t>was</a:t>
            </a:r>
            <a:r>
              <a:rPr sz="1000" spc="215" dirty="0">
                <a:solidFill>
                  <a:srgbClr val="6D6E71"/>
                </a:solidFill>
                <a:latin typeface="Poppins Light"/>
                <a:cs typeface="Poppins Light"/>
              </a:rPr>
              <a:t> </a:t>
            </a:r>
            <a:r>
              <a:rPr sz="1000" dirty="0">
                <a:solidFill>
                  <a:srgbClr val="6D6E71"/>
                </a:solidFill>
                <a:latin typeface="Poppins Light"/>
                <a:cs typeface="Poppins Light"/>
              </a:rPr>
              <a:t>made</a:t>
            </a:r>
            <a:r>
              <a:rPr sz="1000" spc="-25" dirty="0">
                <a:solidFill>
                  <a:srgbClr val="6D6E71"/>
                </a:solidFill>
                <a:latin typeface="Poppins Light"/>
                <a:cs typeface="Poppins Light"/>
              </a:rPr>
              <a:t> </a:t>
            </a:r>
            <a:r>
              <a:rPr sz="1000" dirty="0">
                <a:solidFill>
                  <a:srgbClr val="6D6E71"/>
                </a:solidFill>
                <a:latin typeface="Poppins Light"/>
                <a:cs typeface="Poppins Light"/>
              </a:rPr>
              <a:t>possible</a:t>
            </a:r>
            <a:r>
              <a:rPr sz="1000" spc="-30" dirty="0">
                <a:solidFill>
                  <a:srgbClr val="6D6E71"/>
                </a:solidFill>
                <a:latin typeface="Poppins Light"/>
                <a:cs typeface="Poppins Light"/>
              </a:rPr>
              <a:t> </a:t>
            </a:r>
            <a:r>
              <a:rPr sz="1000" spc="-10" dirty="0">
                <a:solidFill>
                  <a:srgbClr val="6D6E71"/>
                </a:solidFill>
                <a:latin typeface="Poppins Light"/>
                <a:cs typeface="Poppins Light"/>
              </a:rPr>
              <a:t>through</a:t>
            </a:r>
            <a:r>
              <a:rPr sz="1000" spc="-30" dirty="0">
                <a:solidFill>
                  <a:srgbClr val="6D6E71"/>
                </a:solidFill>
                <a:latin typeface="Poppins Light"/>
                <a:cs typeface="Poppins Light"/>
              </a:rPr>
              <a:t> </a:t>
            </a:r>
            <a:r>
              <a:rPr sz="1000" dirty="0">
                <a:solidFill>
                  <a:srgbClr val="6D6E71"/>
                </a:solidFill>
                <a:latin typeface="Poppins Light"/>
                <a:cs typeface="Poppins Light"/>
              </a:rPr>
              <a:t>our</a:t>
            </a:r>
            <a:r>
              <a:rPr sz="1000" spc="220" dirty="0">
                <a:solidFill>
                  <a:srgbClr val="6D6E71"/>
                </a:solidFill>
                <a:latin typeface="Poppins Light"/>
                <a:cs typeface="Poppins Light"/>
              </a:rPr>
              <a:t> </a:t>
            </a:r>
            <a:r>
              <a:rPr sz="1000" spc="-10" dirty="0">
                <a:solidFill>
                  <a:srgbClr val="6D6E71"/>
                </a:solidFill>
                <a:latin typeface="Poppins Light"/>
                <a:cs typeface="Poppins Light"/>
              </a:rPr>
              <a:t>fruitful collaboration </a:t>
            </a:r>
            <a:r>
              <a:rPr sz="1000" dirty="0">
                <a:solidFill>
                  <a:srgbClr val="6D6E71"/>
                </a:solidFill>
                <a:latin typeface="Poppins Light"/>
                <a:cs typeface="Poppins Light"/>
              </a:rPr>
              <a:t>with</a:t>
            </a:r>
            <a:r>
              <a:rPr sz="1000" spc="-5" dirty="0">
                <a:solidFill>
                  <a:srgbClr val="6D6E71"/>
                </a:solidFill>
                <a:latin typeface="Poppins Light"/>
                <a:cs typeface="Poppins Light"/>
              </a:rPr>
              <a:t> </a:t>
            </a:r>
            <a:r>
              <a:rPr sz="1000" dirty="0">
                <a:solidFill>
                  <a:srgbClr val="6D6E71"/>
                </a:solidFill>
                <a:latin typeface="Poppins Light"/>
                <a:cs typeface="Poppins Light"/>
              </a:rPr>
              <a:t>the</a:t>
            </a:r>
            <a:r>
              <a:rPr sz="1000" spc="-5" dirty="0">
                <a:solidFill>
                  <a:srgbClr val="6D6E71"/>
                </a:solidFill>
                <a:latin typeface="Poppins Light"/>
                <a:cs typeface="Poppins Light"/>
              </a:rPr>
              <a:t> </a:t>
            </a:r>
            <a:r>
              <a:rPr sz="1000" dirty="0">
                <a:solidFill>
                  <a:srgbClr val="6D6E71"/>
                </a:solidFill>
                <a:latin typeface="Poppins Light"/>
                <a:cs typeface="Poppins Light"/>
              </a:rPr>
              <a:t>EAD</a:t>
            </a:r>
            <a:r>
              <a:rPr sz="1000" spc="260" dirty="0">
                <a:solidFill>
                  <a:srgbClr val="6D6E71"/>
                </a:solidFill>
                <a:latin typeface="Poppins Light"/>
                <a:cs typeface="Poppins Light"/>
              </a:rPr>
              <a:t> </a:t>
            </a:r>
            <a:r>
              <a:rPr sz="1000" spc="-10" dirty="0">
                <a:solidFill>
                  <a:srgbClr val="6D6E71"/>
                </a:solidFill>
                <a:latin typeface="Poppins Light"/>
                <a:cs typeface="Poppins Light"/>
              </a:rPr>
              <a:t>Environment Agency</a:t>
            </a:r>
            <a:r>
              <a:rPr sz="1000" spc="-40" dirty="0">
                <a:solidFill>
                  <a:srgbClr val="6D6E71"/>
                </a:solidFill>
                <a:latin typeface="Poppins Light"/>
                <a:cs typeface="Poppins Light"/>
              </a:rPr>
              <a:t> </a:t>
            </a:r>
            <a:r>
              <a:rPr sz="1000" dirty="0">
                <a:solidFill>
                  <a:srgbClr val="6D6E71"/>
                </a:solidFill>
                <a:latin typeface="Poppins Light"/>
                <a:cs typeface="Poppins Light"/>
              </a:rPr>
              <a:t>and</a:t>
            </a:r>
            <a:r>
              <a:rPr sz="1000" spc="-40" dirty="0">
                <a:solidFill>
                  <a:srgbClr val="6D6E71"/>
                </a:solidFill>
                <a:latin typeface="Poppins Light"/>
                <a:cs typeface="Poppins Light"/>
              </a:rPr>
              <a:t> </a:t>
            </a:r>
            <a:r>
              <a:rPr sz="1000" dirty="0">
                <a:solidFill>
                  <a:srgbClr val="6D6E71"/>
                </a:solidFill>
                <a:latin typeface="Poppins Light"/>
                <a:cs typeface="Poppins Light"/>
              </a:rPr>
              <a:t>Sharjah</a:t>
            </a:r>
            <a:r>
              <a:rPr sz="1000" spc="200" dirty="0">
                <a:solidFill>
                  <a:srgbClr val="6D6E71"/>
                </a:solidFill>
                <a:latin typeface="Poppins Light"/>
                <a:cs typeface="Poppins Light"/>
              </a:rPr>
              <a:t> </a:t>
            </a:r>
            <a:r>
              <a:rPr sz="1000" spc="-10" dirty="0">
                <a:solidFill>
                  <a:srgbClr val="6D6E71"/>
                </a:solidFill>
                <a:latin typeface="Poppins Light"/>
                <a:cs typeface="Poppins Light"/>
              </a:rPr>
              <a:t>Municipality.</a:t>
            </a:r>
            <a:endParaRPr sz="1000">
              <a:latin typeface="Poppins Light"/>
              <a:cs typeface="Poppins Light"/>
            </a:endParaRPr>
          </a:p>
          <a:p>
            <a:pPr marL="12700" marR="5080">
              <a:lnSpc>
                <a:spcPct val="100000"/>
              </a:lnSpc>
              <a:spcBef>
                <a:spcPts val="500"/>
              </a:spcBef>
            </a:pPr>
            <a:r>
              <a:rPr sz="1000" dirty="0">
                <a:solidFill>
                  <a:srgbClr val="6D6E71"/>
                </a:solidFill>
                <a:latin typeface="Poppins Light"/>
                <a:cs typeface="Poppins Light"/>
              </a:rPr>
              <a:t>The</a:t>
            </a:r>
            <a:r>
              <a:rPr sz="1000" spc="-5" dirty="0">
                <a:solidFill>
                  <a:srgbClr val="6D6E71"/>
                </a:solidFill>
                <a:latin typeface="Poppins Light"/>
                <a:cs typeface="Poppins Light"/>
              </a:rPr>
              <a:t> </a:t>
            </a:r>
            <a:r>
              <a:rPr sz="1000" dirty="0">
                <a:solidFill>
                  <a:srgbClr val="6D6E71"/>
                </a:solidFill>
                <a:latin typeface="Poppins Light"/>
                <a:cs typeface="Poppins Light"/>
              </a:rPr>
              <a:t>program</a:t>
            </a:r>
            <a:r>
              <a:rPr sz="1000" spc="265" dirty="0">
                <a:solidFill>
                  <a:srgbClr val="6D6E71"/>
                </a:solidFill>
                <a:latin typeface="Poppins Light"/>
                <a:cs typeface="Poppins Light"/>
              </a:rPr>
              <a:t> </a:t>
            </a:r>
            <a:r>
              <a:rPr sz="1000" dirty="0">
                <a:solidFill>
                  <a:srgbClr val="6D6E71"/>
                </a:solidFill>
                <a:latin typeface="Poppins Light"/>
                <a:cs typeface="Poppins Light"/>
              </a:rPr>
              <a:t>brought life</a:t>
            </a:r>
            <a:r>
              <a:rPr sz="1000" spc="-5" dirty="0">
                <a:solidFill>
                  <a:srgbClr val="6D6E71"/>
                </a:solidFill>
                <a:latin typeface="Poppins Light"/>
                <a:cs typeface="Poppins Light"/>
              </a:rPr>
              <a:t> </a:t>
            </a:r>
            <a:r>
              <a:rPr sz="1000" dirty="0">
                <a:solidFill>
                  <a:srgbClr val="6D6E71"/>
                </a:solidFill>
                <a:latin typeface="Poppins Light"/>
                <a:cs typeface="Poppins Light"/>
              </a:rPr>
              <a:t>to</a:t>
            </a:r>
            <a:r>
              <a:rPr sz="1000" spc="-5" dirty="0">
                <a:solidFill>
                  <a:srgbClr val="6D6E71"/>
                </a:solidFill>
                <a:latin typeface="Poppins Light"/>
                <a:cs typeface="Poppins Light"/>
              </a:rPr>
              <a:t> </a:t>
            </a:r>
            <a:r>
              <a:rPr sz="1000" dirty="0">
                <a:solidFill>
                  <a:srgbClr val="6D6E71"/>
                </a:solidFill>
                <a:latin typeface="Poppins Light"/>
                <a:cs typeface="Poppins Light"/>
              </a:rPr>
              <a:t>the </a:t>
            </a:r>
            <a:r>
              <a:rPr sz="1000" spc="-10" dirty="0">
                <a:solidFill>
                  <a:srgbClr val="6D6E71"/>
                </a:solidFill>
                <a:latin typeface="Poppins Light"/>
                <a:cs typeface="Poppins Light"/>
              </a:rPr>
              <a:t>desert </a:t>
            </a:r>
            <a:r>
              <a:rPr sz="1000" dirty="0">
                <a:solidFill>
                  <a:srgbClr val="6D6E71"/>
                </a:solidFill>
                <a:latin typeface="Poppins Light"/>
                <a:cs typeface="Poppins Light"/>
              </a:rPr>
              <a:t>with</a:t>
            </a:r>
            <a:r>
              <a:rPr sz="1000" spc="-10" dirty="0">
                <a:solidFill>
                  <a:srgbClr val="6D6E71"/>
                </a:solidFill>
                <a:latin typeface="Poppins Light"/>
                <a:cs typeface="Poppins Light"/>
              </a:rPr>
              <a:t> </a:t>
            </a:r>
            <a:r>
              <a:rPr sz="1000" dirty="0">
                <a:solidFill>
                  <a:srgbClr val="6D6E71"/>
                </a:solidFill>
                <a:latin typeface="Poppins Light"/>
                <a:cs typeface="Poppins Light"/>
              </a:rPr>
              <a:t>a</a:t>
            </a:r>
            <a:r>
              <a:rPr sz="1000" spc="265" dirty="0">
                <a:solidFill>
                  <a:srgbClr val="6D6E71"/>
                </a:solidFill>
                <a:latin typeface="Poppins Light"/>
                <a:cs typeface="Poppins Light"/>
              </a:rPr>
              <a:t> </a:t>
            </a:r>
            <a:r>
              <a:rPr sz="1000" dirty="0">
                <a:solidFill>
                  <a:srgbClr val="6D6E71"/>
                </a:solidFill>
                <a:latin typeface="Poppins Light"/>
                <a:cs typeface="Poppins Light"/>
              </a:rPr>
              <a:t>touch</a:t>
            </a:r>
            <a:r>
              <a:rPr sz="1000" spc="-5" dirty="0">
                <a:solidFill>
                  <a:srgbClr val="6D6E71"/>
                </a:solidFill>
                <a:latin typeface="Poppins Light"/>
                <a:cs typeface="Poppins Light"/>
              </a:rPr>
              <a:t> </a:t>
            </a:r>
            <a:r>
              <a:rPr sz="1000" dirty="0">
                <a:solidFill>
                  <a:srgbClr val="6D6E71"/>
                </a:solidFill>
                <a:latin typeface="Poppins Light"/>
                <a:cs typeface="Poppins Light"/>
              </a:rPr>
              <a:t>of</a:t>
            </a:r>
            <a:r>
              <a:rPr sz="1000" spc="-5" dirty="0">
                <a:solidFill>
                  <a:srgbClr val="6D6E71"/>
                </a:solidFill>
                <a:latin typeface="Poppins Light"/>
                <a:cs typeface="Poppins Light"/>
              </a:rPr>
              <a:t> </a:t>
            </a:r>
            <a:r>
              <a:rPr sz="1000" dirty="0">
                <a:solidFill>
                  <a:srgbClr val="6D6E71"/>
                </a:solidFill>
                <a:latin typeface="Poppins Light"/>
                <a:cs typeface="Poppins Light"/>
              </a:rPr>
              <a:t>green</a:t>
            </a:r>
            <a:r>
              <a:rPr sz="1000" spc="-5" dirty="0">
                <a:solidFill>
                  <a:srgbClr val="6D6E71"/>
                </a:solidFill>
                <a:latin typeface="Poppins Light"/>
                <a:cs typeface="Poppins Light"/>
              </a:rPr>
              <a:t> </a:t>
            </a:r>
            <a:r>
              <a:rPr sz="1000" dirty="0">
                <a:solidFill>
                  <a:srgbClr val="6D6E71"/>
                </a:solidFill>
                <a:latin typeface="Poppins Light"/>
                <a:cs typeface="Poppins Light"/>
              </a:rPr>
              <a:t>and</a:t>
            </a:r>
            <a:r>
              <a:rPr sz="1000" spc="-5" dirty="0">
                <a:solidFill>
                  <a:srgbClr val="6D6E71"/>
                </a:solidFill>
                <a:latin typeface="Poppins Light"/>
                <a:cs typeface="Poppins Light"/>
              </a:rPr>
              <a:t> </a:t>
            </a:r>
            <a:r>
              <a:rPr sz="1000" dirty="0">
                <a:solidFill>
                  <a:srgbClr val="6D6E71"/>
                </a:solidFill>
                <a:latin typeface="Poppins Light"/>
                <a:cs typeface="Poppins Light"/>
              </a:rPr>
              <a:t>paid</a:t>
            </a:r>
            <a:r>
              <a:rPr sz="1000" spc="-5" dirty="0">
                <a:solidFill>
                  <a:srgbClr val="6D6E71"/>
                </a:solidFill>
                <a:latin typeface="Poppins Light"/>
                <a:cs typeface="Poppins Light"/>
              </a:rPr>
              <a:t> </a:t>
            </a:r>
            <a:r>
              <a:rPr sz="1000" dirty="0">
                <a:solidFill>
                  <a:srgbClr val="6D6E71"/>
                </a:solidFill>
                <a:latin typeface="Poppins Light"/>
                <a:cs typeface="Poppins Light"/>
              </a:rPr>
              <a:t>tribute</a:t>
            </a:r>
            <a:r>
              <a:rPr sz="1000" spc="-5" dirty="0">
                <a:solidFill>
                  <a:srgbClr val="6D6E71"/>
                </a:solidFill>
                <a:latin typeface="Poppins Light"/>
                <a:cs typeface="Poppins Light"/>
              </a:rPr>
              <a:t> </a:t>
            </a:r>
            <a:r>
              <a:rPr sz="1000" spc="-25" dirty="0">
                <a:solidFill>
                  <a:srgbClr val="6D6E71"/>
                </a:solidFill>
                <a:latin typeface="Poppins Light"/>
                <a:cs typeface="Poppins Light"/>
              </a:rPr>
              <a:t>to </a:t>
            </a:r>
            <a:r>
              <a:rPr sz="1000" dirty="0">
                <a:solidFill>
                  <a:srgbClr val="6D6E71"/>
                </a:solidFill>
                <a:latin typeface="Poppins Light"/>
                <a:cs typeface="Poppins Light"/>
              </a:rPr>
              <a:t>the</a:t>
            </a:r>
            <a:r>
              <a:rPr sz="1000" spc="-15" dirty="0">
                <a:solidFill>
                  <a:srgbClr val="6D6E71"/>
                </a:solidFill>
                <a:latin typeface="Poppins Light"/>
                <a:cs typeface="Poppins Light"/>
              </a:rPr>
              <a:t> </a:t>
            </a:r>
            <a:r>
              <a:rPr sz="1000" dirty="0">
                <a:solidFill>
                  <a:srgbClr val="6D6E71"/>
                </a:solidFill>
                <a:latin typeface="Poppins Light"/>
                <a:cs typeface="Poppins Light"/>
              </a:rPr>
              <a:t>heritage</a:t>
            </a:r>
            <a:r>
              <a:rPr sz="1000" spc="-15" dirty="0">
                <a:solidFill>
                  <a:srgbClr val="6D6E71"/>
                </a:solidFill>
                <a:latin typeface="Poppins Light"/>
                <a:cs typeface="Poppins Light"/>
              </a:rPr>
              <a:t> </a:t>
            </a:r>
            <a:r>
              <a:rPr sz="1000" dirty="0">
                <a:solidFill>
                  <a:srgbClr val="6D6E71"/>
                </a:solidFill>
                <a:latin typeface="Poppins Light"/>
                <a:cs typeface="Poppins Light"/>
              </a:rPr>
              <a:t>of</a:t>
            </a:r>
            <a:r>
              <a:rPr sz="1000" spc="-10" dirty="0">
                <a:solidFill>
                  <a:srgbClr val="6D6E71"/>
                </a:solidFill>
                <a:latin typeface="Poppins Light"/>
                <a:cs typeface="Poppins Light"/>
              </a:rPr>
              <a:t> </a:t>
            </a:r>
            <a:r>
              <a:rPr sz="1000" dirty="0">
                <a:solidFill>
                  <a:srgbClr val="6D6E71"/>
                </a:solidFill>
                <a:latin typeface="Poppins Light"/>
                <a:cs typeface="Poppins Light"/>
              </a:rPr>
              <a:t>this</a:t>
            </a:r>
            <a:r>
              <a:rPr sz="1000" spc="-15" dirty="0">
                <a:solidFill>
                  <a:srgbClr val="6D6E71"/>
                </a:solidFill>
                <a:latin typeface="Poppins Light"/>
                <a:cs typeface="Poppins Light"/>
              </a:rPr>
              <a:t> </a:t>
            </a:r>
            <a:r>
              <a:rPr sz="1000" dirty="0">
                <a:solidFill>
                  <a:srgbClr val="6D6E71"/>
                </a:solidFill>
                <a:latin typeface="Poppins Light"/>
                <a:cs typeface="Poppins Light"/>
              </a:rPr>
              <a:t>nation.</a:t>
            </a:r>
            <a:r>
              <a:rPr sz="1000" spc="-10" dirty="0">
                <a:solidFill>
                  <a:srgbClr val="6D6E71"/>
                </a:solidFill>
                <a:latin typeface="Poppins Light"/>
                <a:cs typeface="Poppins Light"/>
              </a:rPr>
              <a:t> </a:t>
            </a:r>
            <a:r>
              <a:rPr sz="1000" dirty="0">
                <a:solidFill>
                  <a:srgbClr val="6D6E71"/>
                </a:solidFill>
                <a:latin typeface="Poppins Light"/>
                <a:cs typeface="Poppins Light"/>
              </a:rPr>
              <a:t>The</a:t>
            </a:r>
            <a:r>
              <a:rPr sz="1000" spc="245" dirty="0">
                <a:solidFill>
                  <a:srgbClr val="6D6E71"/>
                </a:solidFill>
                <a:latin typeface="Poppins Light"/>
                <a:cs typeface="Poppins Light"/>
              </a:rPr>
              <a:t> </a:t>
            </a:r>
            <a:r>
              <a:rPr sz="1000" dirty="0">
                <a:solidFill>
                  <a:srgbClr val="6D6E71"/>
                </a:solidFill>
                <a:latin typeface="Poppins Light"/>
                <a:cs typeface="Poppins Light"/>
              </a:rPr>
              <a:t>event</a:t>
            </a:r>
            <a:r>
              <a:rPr sz="1000" spc="-10" dirty="0">
                <a:solidFill>
                  <a:srgbClr val="6D6E71"/>
                </a:solidFill>
                <a:latin typeface="Poppins Light"/>
                <a:cs typeface="Poppins Light"/>
              </a:rPr>
              <a:t> </a:t>
            </a:r>
            <a:r>
              <a:rPr sz="1000" spc="-25" dirty="0">
                <a:solidFill>
                  <a:srgbClr val="6D6E71"/>
                </a:solidFill>
                <a:latin typeface="Poppins Light"/>
                <a:cs typeface="Poppins Light"/>
              </a:rPr>
              <a:t>was </a:t>
            </a:r>
            <a:r>
              <a:rPr sz="1000" dirty="0">
                <a:solidFill>
                  <a:srgbClr val="6D6E71"/>
                </a:solidFill>
                <a:latin typeface="Poppins Light"/>
                <a:cs typeface="Poppins Light"/>
              </a:rPr>
              <a:t>a</a:t>
            </a:r>
            <a:r>
              <a:rPr sz="1000" spc="-25" dirty="0">
                <a:solidFill>
                  <a:srgbClr val="6D6E71"/>
                </a:solidFill>
                <a:latin typeface="Poppins Light"/>
                <a:cs typeface="Poppins Light"/>
              </a:rPr>
              <a:t> </a:t>
            </a:r>
            <a:r>
              <a:rPr sz="1000" dirty="0">
                <a:solidFill>
                  <a:srgbClr val="6D6E71"/>
                </a:solidFill>
                <a:latin typeface="Poppins Light"/>
                <a:cs typeface="Poppins Light"/>
              </a:rPr>
              <a:t>tremendous</a:t>
            </a:r>
            <a:r>
              <a:rPr sz="1000" spc="-20" dirty="0">
                <a:solidFill>
                  <a:srgbClr val="6D6E71"/>
                </a:solidFill>
                <a:latin typeface="Poppins Light"/>
                <a:cs typeface="Poppins Light"/>
              </a:rPr>
              <a:t> </a:t>
            </a:r>
            <a:r>
              <a:rPr sz="1000" dirty="0">
                <a:solidFill>
                  <a:srgbClr val="6D6E71"/>
                </a:solidFill>
                <a:latin typeface="Poppins Light"/>
                <a:cs typeface="Poppins Light"/>
              </a:rPr>
              <a:t>success,</a:t>
            </a:r>
            <a:r>
              <a:rPr sz="1000" spc="235" dirty="0">
                <a:solidFill>
                  <a:srgbClr val="6D6E71"/>
                </a:solidFill>
                <a:latin typeface="Poppins Light"/>
                <a:cs typeface="Poppins Light"/>
              </a:rPr>
              <a:t> </a:t>
            </a:r>
            <a:r>
              <a:rPr sz="1000" dirty="0">
                <a:solidFill>
                  <a:srgbClr val="6D6E71"/>
                </a:solidFill>
                <a:latin typeface="Poppins Light"/>
                <a:cs typeface="Poppins Light"/>
              </a:rPr>
              <a:t>not</a:t>
            </a:r>
            <a:r>
              <a:rPr sz="1000" spc="-20" dirty="0">
                <a:solidFill>
                  <a:srgbClr val="6D6E71"/>
                </a:solidFill>
                <a:latin typeface="Poppins Light"/>
                <a:cs typeface="Poppins Light"/>
              </a:rPr>
              <a:t> </a:t>
            </a:r>
            <a:r>
              <a:rPr sz="1000" dirty="0">
                <a:solidFill>
                  <a:srgbClr val="6D6E71"/>
                </a:solidFill>
                <a:latin typeface="Poppins Light"/>
                <a:cs typeface="Poppins Light"/>
              </a:rPr>
              <a:t>only</a:t>
            </a:r>
            <a:r>
              <a:rPr sz="1000" spc="-20" dirty="0">
                <a:solidFill>
                  <a:srgbClr val="6D6E71"/>
                </a:solidFill>
                <a:latin typeface="Poppins Light"/>
                <a:cs typeface="Poppins Light"/>
              </a:rPr>
              <a:t> </a:t>
            </a:r>
            <a:r>
              <a:rPr sz="1000" spc="-10" dirty="0">
                <a:solidFill>
                  <a:srgbClr val="6D6E71"/>
                </a:solidFill>
                <a:latin typeface="Poppins Light"/>
                <a:cs typeface="Poppins Light"/>
              </a:rPr>
              <a:t>among </a:t>
            </a:r>
            <a:r>
              <a:rPr sz="1000" dirty="0">
                <a:solidFill>
                  <a:srgbClr val="6D6E71"/>
                </a:solidFill>
                <a:latin typeface="Poppins Light"/>
                <a:cs typeface="Poppins Light"/>
              </a:rPr>
              <a:t>our</a:t>
            </a:r>
            <a:r>
              <a:rPr sz="1000" spc="-5" dirty="0">
                <a:solidFill>
                  <a:srgbClr val="6D6E71"/>
                </a:solidFill>
                <a:latin typeface="Poppins Light"/>
                <a:cs typeface="Poppins Light"/>
              </a:rPr>
              <a:t> </a:t>
            </a:r>
            <a:r>
              <a:rPr sz="1000" dirty="0">
                <a:solidFill>
                  <a:srgbClr val="6D6E71"/>
                </a:solidFill>
                <a:latin typeface="Poppins Light"/>
                <a:cs typeface="Poppins Light"/>
              </a:rPr>
              <a:t>stakeholders,</a:t>
            </a:r>
            <a:r>
              <a:rPr sz="1000" spc="270" dirty="0">
                <a:solidFill>
                  <a:srgbClr val="6D6E71"/>
                </a:solidFill>
                <a:latin typeface="Poppins Light"/>
                <a:cs typeface="Poppins Light"/>
              </a:rPr>
              <a:t> </a:t>
            </a:r>
            <a:r>
              <a:rPr sz="1000" dirty="0">
                <a:solidFill>
                  <a:srgbClr val="6D6E71"/>
                </a:solidFill>
                <a:latin typeface="Poppins Light"/>
                <a:cs typeface="Poppins Light"/>
              </a:rPr>
              <a:t>but it also</a:t>
            </a:r>
            <a:r>
              <a:rPr sz="1000" spc="-5" dirty="0">
                <a:solidFill>
                  <a:srgbClr val="6D6E71"/>
                </a:solidFill>
                <a:latin typeface="Poppins Light"/>
                <a:cs typeface="Poppins Light"/>
              </a:rPr>
              <a:t> </a:t>
            </a:r>
            <a:r>
              <a:rPr sz="1000" spc="-10" dirty="0">
                <a:solidFill>
                  <a:srgbClr val="6D6E71"/>
                </a:solidFill>
                <a:latin typeface="Poppins Light"/>
                <a:cs typeface="Poppins Light"/>
              </a:rPr>
              <a:t>extended </a:t>
            </a:r>
            <a:r>
              <a:rPr sz="1000" dirty="0">
                <a:solidFill>
                  <a:srgbClr val="6D6E71"/>
                </a:solidFill>
                <a:latin typeface="Poppins Light"/>
                <a:cs typeface="Poppins Light"/>
              </a:rPr>
              <a:t>from</a:t>
            </a:r>
            <a:r>
              <a:rPr sz="1000" spc="-10" dirty="0">
                <a:solidFill>
                  <a:srgbClr val="6D6E71"/>
                </a:solidFill>
                <a:latin typeface="Poppins Light"/>
                <a:cs typeface="Poppins Light"/>
              </a:rPr>
              <a:t> </a:t>
            </a:r>
            <a:r>
              <a:rPr sz="1000" dirty="0">
                <a:solidFill>
                  <a:srgbClr val="6D6E71"/>
                </a:solidFill>
                <a:latin typeface="Poppins Light"/>
                <a:cs typeface="Poppins Light"/>
              </a:rPr>
              <a:t>local</a:t>
            </a:r>
            <a:r>
              <a:rPr sz="1000" spc="254" dirty="0">
                <a:solidFill>
                  <a:srgbClr val="6D6E71"/>
                </a:solidFill>
                <a:latin typeface="Poppins Light"/>
                <a:cs typeface="Poppins Light"/>
              </a:rPr>
              <a:t> </a:t>
            </a:r>
            <a:r>
              <a:rPr sz="1000" dirty="0">
                <a:solidFill>
                  <a:srgbClr val="6D6E71"/>
                </a:solidFill>
                <a:latin typeface="Poppins Light"/>
                <a:cs typeface="Poppins Light"/>
              </a:rPr>
              <a:t>authorities</a:t>
            </a:r>
            <a:r>
              <a:rPr sz="1000" spc="-10" dirty="0">
                <a:solidFill>
                  <a:srgbClr val="6D6E71"/>
                </a:solidFill>
                <a:latin typeface="Poppins Light"/>
                <a:cs typeface="Poppins Light"/>
              </a:rPr>
              <a:t> </a:t>
            </a:r>
            <a:r>
              <a:rPr sz="1000" dirty="0">
                <a:solidFill>
                  <a:srgbClr val="6D6E71"/>
                </a:solidFill>
                <a:latin typeface="Poppins Light"/>
                <a:cs typeface="Poppins Light"/>
              </a:rPr>
              <a:t>and</a:t>
            </a:r>
            <a:r>
              <a:rPr sz="1000" spc="-5" dirty="0">
                <a:solidFill>
                  <a:srgbClr val="6D6E71"/>
                </a:solidFill>
                <a:latin typeface="Poppins Light"/>
                <a:cs typeface="Poppins Light"/>
              </a:rPr>
              <a:t> </a:t>
            </a:r>
            <a:r>
              <a:rPr sz="1000" dirty="0">
                <a:solidFill>
                  <a:srgbClr val="6D6E71"/>
                </a:solidFill>
                <a:latin typeface="Poppins Light"/>
                <a:cs typeface="Poppins Light"/>
              </a:rPr>
              <a:t>across</a:t>
            </a:r>
            <a:r>
              <a:rPr sz="1000" spc="-10" dirty="0">
                <a:solidFill>
                  <a:srgbClr val="6D6E71"/>
                </a:solidFill>
                <a:latin typeface="Poppins Light"/>
                <a:cs typeface="Poppins Light"/>
              </a:rPr>
              <a:t> borders, </a:t>
            </a:r>
            <a:r>
              <a:rPr sz="1000" dirty="0">
                <a:solidFill>
                  <a:srgbClr val="6D6E71"/>
                </a:solidFill>
                <a:latin typeface="Poppins Light"/>
                <a:cs typeface="Poppins Light"/>
              </a:rPr>
              <a:t>to</a:t>
            </a:r>
            <a:r>
              <a:rPr sz="1000" spc="254" dirty="0">
                <a:solidFill>
                  <a:srgbClr val="6D6E71"/>
                </a:solidFill>
                <a:latin typeface="Poppins Light"/>
                <a:cs typeface="Poppins Light"/>
              </a:rPr>
              <a:t> </a:t>
            </a:r>
            <a:r>
              <a:rPr sz="1000" dirty="0">
                <a:solidFill>
                  <a:srgbClr val="6D6E71"/>
                </a:solidFill>
                <a:latin typeface="Poppins Light"/>
                <a:cs typeface="Poppins Light"/>
              </a:rPr>
              <a:t>our</a:t>
            </a:r>
            <a:r>
              <a:rPr sz="1000" spc="-10" dirty="0">
                <a:solidFill>
                  <a:srgbClr val="6D6E71"/>
                </a:solidFill>
                <a:latin typeface="Poppins Light"/>
                <a:cs typeface="Poppins Light"/>
              </a:rPr>
              <a:t> </a:t>
            </a:r>
            <a:r>
              <a:rPr sz="1000" dirty="0">
                <a:solidFill>
                  <a:srgbClr val="6D6E71"/>
                </a:solidFill>
                <a:latin typeface="Poppins Light"/>
                <a:cs typeface="Poppins Light"/>
              </a:rPr>
              <a:t>employees’</a:t>
            </a:r>
            <a:r>
              <a:rPr sz="1000" spc="-10" dirty="0">
                <a:solidFill>
                  <a:srgbClr val="6D6E71"/>
                </a:solidFill>
                <a:latin typeface="Poppins Light"/>
                <a:cs typeface="Poppins Light"/>
              </a:rPr>
              <a:t> </a:t>
            </a:r>
            <a:r>
              <a:rPr sz="1000" dirty="0">
                <a:solidFill>
                  <a:srgbClr val="6D6E71"/>
                </a:solidFill>
                <a:latin typeface="Poppins Light"/>
                <a:cs typeface="Poppins Light"/>
              </a:rPr>
              <a:t>families</a:t>
            </a:r>
            <a:r>
              <a:rPr sz="1000" spc="-10" dirty="0">
                <a:solidFill>
                  <a:srgbClr val="6D6E71"/>
                </a:solidFill>
                <a:latin typeface="Poppins Light"/>
                <a:cs typeface="Poppins Light"/>
              </a:rPr>
              <a:t> </a:t>
            </a:r>
            <a:r>
              <a:rPr sz="1000" dirty="0">
                <a:solidFill>
                  <a:srgbClr val="6D6E71"/>
                </a:solidFill>
                <a:latin typeface="Poppins Light"/>
                <a:cs typeface="Poppins Light"/>
              </a:rPr>
              <a:t>back</a:t>
            </a:r>
            <a:r>
              <a:rPr sz="1000" spc="-5" dirty="0">
                <a:solidFill>
                  <a:srgbClr val="6D6E71"/>
                </a:solidFill>
                <a:latin typeface="Poppins Light"/>
                <a:cs typeface="Poppins Light"/>
              </a:rPr>
              <a:t> </a:t>
            </a:r>
            <a:r>
              <a:rPr sz="1000" dirty="0">
                <a:solidFill>
                  <a:srgbClr val="6D6E71"/>
                </a:solidFill>
                <a:latin typeface="Poppins Light"/>
                <a:cs typeface="Poppins Light"/>
              </a:rPr>
              <a:t>in</a:t>
            </a:r>
            <a:r>
              <a:rPr sz="1000" spc="254" dirty="0">
                <a:solidFill>
                  <a:srgbClr val="6D6E71"/>
                </a:solidFill>
                <a:latin typeface="Poppins Light"/>
                <a:cs typeface="Poppins Light"/>
              </a:rPr>
              <a:t> </a:t>
            </a:r>
            <a:r>
              <a:rPr sz="1000" spc="-10" dirty="0">
                <a:solidFill>
                  <a:srgbClr val="6D6E71"/>
                </a:solidFill>
                <a:latin typeface="Poppins Light"/>
                <a:cs typeface="Poppins Light"/>
              </a:rPr>
              <a:t>their </a:t>
            </a:r>
            <a:r>
              <a:rPr sz="1000" dirty="0">
                <a:solidFill>
                  <a:srgbClr val="6D6E71"/>
                </a:solidFill>
                <a:latin typeface="Poppins Light"/>
                <a:cs typeface="Poppins Light"/>
              </a:rPr>
              <a:t>home</a:t>
            </a:r>
            <a:r>
              <a:rPr sz="1000" spc="-30" dirty="0">
                <a:solidFill>
                  <a:srgbClr val="6D6E71"/>
                </a:solidFill>
                <a:latin typeface="Poppins Light"/>
                <a:cs typeface="Poppins Light"/>
              </a:rPr>
              <a:t> </a:t>
            </a:r>
            <a:r>
              <a:rPr sz="1000" spc="-10" dirty="0">
                <a:solidFill>
                  <a:srgbClr val="6D6E71"/>
                </a:solidFill>
                <a:latin typeface="Poppins Light"/>
                <a:cs typeface="Poppins Light"/>
              </a:rPr>
              <a:t>countries.</a:t>
            </a:r>
            <a:endParaRPr sz="1000">
              <a:latin typeface="Poppins Light"/>
              <a:cs typeface="Poppins Light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4404307" y="3076802"/>
            <a:ext cx="2667635" cy="2411730"/>
          </a:xfrm>
          <a:prstGeom prst="rect">
            <a:avLst/>
          </a:prstGeom>
        </p:spPr>
        <p:txBody>
          <a:bodyPr vert="horz" wrap="square" lIns="0" tIns="8699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685"/>
              </a:spcBef>
            </a:pPr>
            <a:r>
              <a:rPr sz="1400" dirty="0">
                <a:solidFill>
                  <a:srgbClr val="232D69"/>
                </a:solidFill>
                <a:latin typeface="Poppins Medium"/>
                <a:cs typeface="Poppins Medium"/>
              </a:rPr>
              <a:t>Blood</a:t>
            </a:r>
            <a:r>
              <a:rPr sz="1400" spc="-60" dirty="0">
                <a:solidFill>
                  <a:srgbClr val="232D69"/>
                </a:solidFill>
                <a:latin typeface="Poppins Medium"/>
                <a:cs typeface="Poppins Medium"/>
              </a:rPr>
              <a:t> </a:t>
            </a:r>
            <a:r>
              <a:rPr sz="1400" dirty="0">
                <a:solidFill>
                  <a:srgbClr val="232D69"/>
                </a:solidFill>
                <a:latin typeface="Poppins Medium"/>
                <a:cs typeface="Poppins Medium"/>
              </a:rPr>
              <a:t>Donation</a:t>
            </a:r>
            <a:r>
              <a:rPr sz="1400" spc="-50" dirty="0">
                <a:solidFill>
                  <a:srgbClr val="232D69"/>
                </a:solidFill>
                <a:latin typeface="Poppins Medium"/>
                <a:cs typeface="Poppins Medium"/>
              </a:rPr>
              <a:t> </a:t>
            </a:r>
            <a:r>
              <a:rPr sz="1400" spc="-10" dirty="0">
                <a:solidFill>
                  <a:srgbClr val="232D69"/>
                </a:solidFill>
                <a:latin typeface="Poppins Medium"/>
                <a:cs typeface="Poppins Medium"/>
              </a:rPr>
              <a:t>Initiative</a:t>
            </a:r>
            <a:endParaRPr sz="1400">
              <a:latin typeface="Poppins Medium"/>
              <a:cs typeface="Poppins Medium"/>
            </a:endParaRPr>
          </a:p>
          <a:p>
            <a:pPr marL="12700" marR="19685">
              <a:lnSpc>
                <a:spcPct val="100000"/>
              </a:lnSpc>
              <a:spcBef>
                <a:spcPts val="420"/>
              </a:spcBef>
            </a:pPr>
            <a:r>
              <a:rPr sz="1000" dirty="0">
                <a:solidFill>
                  <a:srgbClr val="6D6E71"/>
                </a:solidFill>
                <a:latin typeface="Poppins Light"/>
                <a:cs typeface="Poppins Light"/>
              </a:rPr>
              <a:t>Under</a:t>
            </a:r>
            <a:r>
              <a:rPr sz="1000" spc="-10" dirty="0">
                <a:solidFill>
                  <a:srgbClr val="6D6E71"/>
                </a:solidFill>
                <a:latin typeface="Poppins Light"/>
                <a:cs typeface="Poppins Light"/>
              </a:rPr>
              <a:t> </a:t>
            </a:r>
            <a:r>
              <a:rPr sz="1000" dirty="0">
                <a:solidFill>
                  <a:srgbClr val="6D6E71"/>
                </a:solidFill>
                <a:latin typeface="Poppins Light"/>
                <a:cs typeface="Poppins Light"/>
              </a:rPr>
              <a:t>our</a:t>
            </a:r>
            <a:r>
              <a:rPr sz="1000" spc="-10" dirty="0">
                <a:solidFill>
                  <a:srgbClr val="6D6E71"/>
                </a:solidFill>
                <a:latin typeface="Poppins Light"/>
                <a:cs typeface="Poppins Light"/>
              </a:rPr>
              <a:t> </a:t>
            </a:r>
            <a:r>
              <a:rPr sz="1000" dirty="0">
                <a:solidFill>
                  <a:srgbClr val="6D6E71"/>
                </a:solidFill>
                <a:latin typeface="Poppins Light"/>
                <a:cs typeface="Poppins Light"/>
              </a:rPr>
              <a:t>Blood</a:t>
            </a:r>
            <a:r>
              <a:rPr sz="1000" spc="-5" dirty="0">
                <a:solidFill>
                  <a:srgbClr val="6D6E71"/>
                </a:solidFill>
                <a:latin typeface="Poppins Light"/>
                <a:cs typeface="Poppins Light"/>
              </a:rPr>
              <a:t> </a:t>
            </a:r>
            <a:r>
              <a:rPr sz="1000" dirty="0">
                <a:solidFill>
                  <a:srgbClr val="6D6E71"/>
                </a:solidFill>
                <a:latin typeface="Poppins Light"/>
                <a:cs typeface="Poppins Light"/>
              </a:rPr>
              <a:t>Donation</a:t>
            </a:r>
            <a:r>
              <a:rPr sz="1000" spc="260" dirty="0">
                <a:solidFill>
                  <a:srgbClr val="6D6E71"/>
                </a:solidFill>
                <a:latin typeface="Poppins Light"/>
                <a:cs typeface="Poppins Light"/>
              </a:rPr>
              <a:t> </a:t>
            </a:r>
            <a:r>
              <a:rPr sz="1000" dirty="0">
                <a:solidFill>
                  <a:srgbClr val="6D6E71"/>
                </a:solidFill>
                <a:latin typeface="Poppins Light"/>
                <a:cs typeface="Poppins Light"/>
              </a:rPr>
              <a:t>initiative</a:t>
            </a:r>
            <a:r>
              <a:rPr sz="1000" spc="-10" dirty="0">
                <a:solidFill>
                  <a:srgbClr val="6D6E71"/>
                </a:solidFill>
                <a:latin typeface="Poppins Light"/>
                <a:cs typeface="Poppins Light"/>
              </a:rPr>
              <a:t> called </a:t>
            </a:r>
            <a:r>
              <a:rPr sz="1000" dirty="0">
                <a:solidFill>
                  <a:srgbClr val="6D6E71"/>
                </a:solidFill>
                <a:latin typeface="Poppins Light"/>
                <a:cs typeface="Poppins Light"/>
              </a:rPr>
              <a:t>as</a:t>
            </a:r>
            <a:r>
              <a:rPr sz="1000" spc="-10" dirty="0">
                <a:solidFill>
                  <a:srgbClr val="6D6E71"/>
                </a:solidFill>
                <a:latin typeface="Poppins Light"/>
                <a:cs typeface="Poppins Light"/>
              </a:rPr>
              <a:t> </a:t>
            </a:r>
            <a:r>
              <a:rPr sz="1000" dirty="0">
                <a:solidFill>
                  <a:srgbClr val="6D6E71"/>
                </a:solidFill>
                <a:latin typeface="Poppins Light"/>
                <a:cs typeface="Poppins Light"/>
              </a:rPr>
              <a:t>“</a:t>
            </a:r>
            <a:r>
              <a:rPr sz="1000" spc="-10" dirty="0">
                <a:solidFill>
                  <a:srgbClr val="6D6E71"/>
                </a:solidFill>
                <a:latin typeface="Poppins Light"/>
                <a:cs typeface="Poppins Light"/>
              </a:rPr>
              <a:t> </a:t>
            </a:r>
            <a:r>
              <a:rPr sz="1000" dirty="0">
                <a:solidFill>
                  <a:srgbClr val="6D6E71"/>
                </a:solidFill>
                <a:latin typeface="Poppins Light"/>
                <a:cs typeface="Poppins Light"/>
              </a:rPr>
              <a:t>A</a:t>
            </a:r>
            <a:r>
              <a:rPr sz="1000" spc="-5" dirty="0">
                <a:solidFill>
                  <a:srgbClr val="6D6E71"/>
                </a:solidFill>
                <a:latin typeface="Poppins Light"/>
                <a:cs typeface="Poppins Light"/>
              </a:rPr>
              <a:t> </a:t>
            </a:r>
            <a:r>
              <a:rPr sz="1000" dirty="0">
                <a:solidFill>
                  <a:srgbClr val="6D6E71"/>
                </a:solidFill>
                <a:latin typeface="Poppins Light"/>
                <a:cs typeface="Poppins Light"/>
              </a:rPr>
              <a:t>drop</a:t>
            </a:r>
            <a:r>
              <a:rPr sz="1000" spc="-10" dirty="0">
                <a:solidFill>
                  <a:srgbClr val="6D6E71"/>
                </a:solidFill>
                <a:latin typeface="Poppins Light"/>
                <a:cs typeface="Poppins Light"/>
              </a:rPr>
              <a:t> </a:t>
            </a:r>
            <a:r>
              <a:rPr sz="1000" dirty="0">
                <a:solidFill>
                  <a:srgbClr val="6D6E71"/>
                </a:solidFill>
                <a:latin typeface="Poppins Light"/>
                <a:cs typeface="Poppins Light"/>
              </a:rPr>
              <a:t>for</a:t>
            </a:r>
            <a:r>
              <a:rPr sz="1000" spc="-10" dirty="0">
                <a:solidFill>
                  <a:srgbClr val="6D6E71"/>
                </a:solidFill>
                <a:latin typeface="Poppins Light"/>
                <a:cs typeface="Poppins Light"/>
              </a:rPr>
              <a:t> </a:t>
            </a:r>
            <a:r>
              <a:rPr sz="1000" dirty="0">
                <a:solidFill>
                  <a:srgbClr val="6D6E71"/>
                </a:solidFill>
                <a:latin typeface="Poppins Light"/>
                <a:cs typeface="Poppins Light"/>
              </a:rPr>
              <a:t>you,</a:t>
            </a:r>
            <a:r>
              <a:rPr sz="1000" spc="260" dirty="0">
                <a:solidFill>
                  <a:srgbClr val="6D6E71"/>
                </a:solidFill>
                <a:latin typeface="Poppins Light"/>
                <a:cs typeface="Poppins Light"/>
              </a:rPr>
              <a:t> </a:t>
            </a:r>
            <a:r>
              <a:rPr sz="1000" dirty="0">
                <a:solidFill>
                  <a:srgbClr val="6D6E71"/>
                </a:solidFill>
                <a:latin typeface="Poppins Light"/>
                <a:cs typeface="Poppins Light"/>
              </a:rPr>
              <a:t>an</a:t>
            </a:r>
            <a:r>
              <a:rPr sz="1000" spc="-5" dirty="0">
                <a:solidFill>
                  <a:srgbClr val="6D6E71"/>
                </a:solidFill>
                <a:latin typeface="Poppins Light"/>
                <a:cs typeface="Poppins Light"/>
              </a:rPr>
              <a:t> </a:t>
            </a:r>
            <a:r>
              <a:rPr sz="1000" dirty="0">
                <a:solidFill>
                  <a:srgbClr val="6D6E71"/>
                </a:solidFill>
                <a:latin typeface="Poppins Light"/>
                <a:cs typeface="Poppins Light"/>
              </a:rPr>
              <a:t>ocean</a:t>
            </a:r>
            <a:r>
              <a:rPr sz="1000" spc="-10" dirty="0">
                <a:solidFill>
                  <a:srgbClr val="6D6E71"/>
                </a:solidFill>
                <a:latin typeface="Poppins Light"/>
                <a:cs typeface="Poppins Light"/>
              </a:rPr>
              <a:t> </a:t>
            </a:r>
            <a:r>
              <a:rPr sz="1000" dirty="0">
                <a:solidFill>
                  <a:srgbClr val="6D6E71"/>
                </a:solidFill>
                <a:latin typeface="Poppins Light"/>
                <a:cs typeface="Poppins Light"/>
              </a:rPr>
              <a:t>for</a:t>
            </a:r>
            <a:r>
              <a:rPr sz="1000" spc="-10" dirty="0">
                <a:solidFill>
                  <a:srgbClr val="6D6E71"/>
                </a:solidFill>
                <a:latin typeface="Poppins Light"/>
                <a:cs typeface="Poppins Light"/>
              </a:rPr>
              <a:t> others”</a:t>
            </a:r>
            <a:r>
              <a:rPr sz="1000" spc="500" dirty="0">
                <a:solidFill>
                  <a:srgbClr val="6D6E71"/>
                </a:solidFill>
                <a:latin typeface="Poppins Light"/>
                <a:cs typeface="Poppins Light"/>
              </a:rPr>
              <a:t> </a:t>
            </a:r>
            <a:r>
              <a:rPr sz="1000" dirty="0">
                <a:solidFill>
                  <a:srgbClr val="6D6E71"/>
                </a:solidFill>
                <a:latin typeface="Poppins Light"/>
                <a:cs typeface="Poppins Light"/>
              </a:rPr>
              <a:t>in</a:t>
            </a:r>
            <a:r>
              <a:rPr sz="1000" spc="270" dirty="0">
                <a:solidFill>
                  <a:srgbClr val="6D6E71"/>
                </a:solidFill>
                <a:latin typeface="Poppins Light"/>
                <a:cs typeface="Poppins Light"/>
              </a:rPr>
              <a:t> </a:t>
            </a:r>
            <a:r>
              <a:rPr sz="1000" dirty="0">
                <a:solidFill>
                  <a:srgbClr val="6D6E71"/>
                </a:solidFill>
                <a:latin typeface="Poppins Light"/>
                <a:cs typeface="Poppins Light"/>
              </a:rPr>
              <a:t>collaboration with Al</a:t>
            </a:r>
            <a:r>
              <a:rPr sz="1000" spc="-5" dirty="0">
                <a:solidFill>
                  <a:srgbClr val="6D6E71"/>
                </a:solidFill>
                <a:latin typeface="Poppins Light"/>
                <a:cs typeface="Poppins Light"/>
              </a:rPr>
              <a:t> </a:t>
            </a:r>
            <a:r>
              <a:rPr sz="1000" dirty="0">
                <a:solidFill>
                  <a:srgbClr val="6D6E71"/>
                </a:solidFill>
                <a:latin typeface="Poppins Light"/>
                <a:cs typeface="Poppins Light"/>
              </a:rPr>
              <a:t>Dhaid</a:t>
            </a:r>
            <a:r>
              <a:rPr sz="1000" spc="275" dirty="0">
                <a:solidFill>
                  <a:srgbClr val="6D6E71"/>
                </a:solidFill>
                <a:latin typeface="Poppins Light"/>
                <a:cs typeface="Poppins Light"/>
              </a:rPr>
              <a:t> </a:t>
            </a:r>
            <a:r>
              <a:rPr sz="1000" spc="-10" dirty="0">
                <a:solidFill>
                  <a:srgbClr val="6D6E71"/>
                </a:solidFill>
                <a:latin typeface="Poppins Light"/>
                <a:cs typeface="Poppins Light"/>
              </a:rPr>
              <a:t>Hospital </a:t>
            </a:r>
            <a:r>
              <a:rPr sz="1000" dirty="0">
                <a:solidFill>
                  <a:srgbClr val="6D6E71"/>
                </a:solidFill>
                <a:latin typeface="Poppins Light"/>
                <a:cs typeface="Poppins Light"/>
              </a:rPr>
              <a:t>Blood</a:t>
            </a:r>
            <a:r>
              <a:rPr sz="1000" spc="-15" dirty="0">
                <a:solidFill>
                  <a:srgbClr val="6D6E71"/>
                </a:solidFill>
                <a:latin typeface="Poppins Light"/>
                <a:cs typeface="Poppins Light"/>
              </a:rPr>
              <a:t> </a:t>
            </a:r>
            <a:r>
              <a:rPr sz="1000" dirty="0">
                <a:solidFill>
                  <a:srgbClr val="6D6E71"/>
                </a:solidFill>
                <a:latin typeface="Poppins Light"/>
                <a:cs typeface="Poppins Light"/>
              </a:rPr>
              <a:t>Bank</a:t>
            </a:r>
            <a:r>
              <a:rPr sz="1000" spc="-15" dirty="0">
                <a:solidFill>
                  <a:srgbClr val="6D6E71"/>
                </a:solidFill>
                <a:latin typeface="Poppins Light"/>
                <a:cs typeface="Poppins Light"/>
              </a:rPr>
              <a:t> </a:t>
            </a:r>
            <a:r>
              <a:rPr sz="1000" dirty="0">
                <a:solidFill>
                  <a:srgbClr val="6D6E71"/>
                </a:solidFill>
                <a:latin typeface="Poppins Light"/>
                <a:cs typeface="Poppins Light"/>
              </a:rPr>
              <a:t>in</a:t>
            </a:r>
            <a:r>
              <a:rPr sz="1000" spc="-15" dirty="0">
                <a:solidFill>
                  <a:srgbClr val="6D6E71"/>
                </a:solidFill>
                <a:latin typeface="Poppins Light"/>
                <a:cs typeface="Poppins Light"/>
              </a:rPr>
              <a:t> </a:t>
            </a:r>
            <a:r>
              <a:rPr sz="1000" dirty="0">
                <a:solidFill>
                  <a:srgbClr val="6D6E71"/>
                </a:solidFill>
                <a:latin typeface="Poppins Light"/>
                <a:cs typeface="Poppins Light"/>
              </a:rPr>
              <a:t>Sharjah</a:t>
            </a:r>
            <a:r>
              <a:rPr sz="1000" spc="245" dirty="0">
                <a:solidFill>
                  <a:srgbClr val="6D6E71"/>
                </a:solidFill>
                <a:latin typeface="Poppins Light"/>
                <a:cs typeface="Poppins Light"/>
              </a:rPr>
              <a:t> </a:t>
            </a:r>
            <a:r>
              <a:rPr sz="1000" dirty="0">
                <a:solidFill>
                  <a:srgbClr val="6D6E71"/>
                </a:solidFill>
                <a:latin typeface="Poppins Light"/>
                <a:cs typeface="Poppins Light"/>
              </a:rPr>
              <a:t>and</a:t>
            </a:r>
            <a:r>
              <a:rPr sz="1000" spc="-15" dirty="0">
                <a:solidFill>
                  <a:srgbClr val="6D6E71"/>
                </a:solidFill>
                <a:latin typeface="Poppins Light"/>
                <a:cs typeface="Poppins Light"/>
              </a:rPr>
              <a:t> </a:t>
            </a:r>
            <a:r>
              <a:rPr sz="1000" dirty="0">
                <a:solidFill>
                  <a:srgbClr val="6D6E71"/>
                </a:solidFill>
                <a:latin typeface="Poppins Light"/>
                <a:cs typeface="Poppins Light"/>
              </a:rPr>
              <a:t>Blood</a:t>
            </a:r>
            <a:r>
              <a:rPr sz="1000" spc="-10" dirty="0">
                <a:solidFill>
                  <a:srgbClr val="6D6E71"/>
                </a:solidFill>
                <a:latin typeface="Poppins Light"/>
                <a:cs typeface="Poppins Light"/>
              </a:rPr>
              <a:t> </a:t>
            </a:r>
            <a:r>
              <a:rPr sz="1000" dirty="0">
                <a:solidFill>
                  <a:srgbClr val="6D6E71"/>
                </a:solidFill>
                <a:latin typeface="Poppins Light"/>
                <a:cs typeface="Poppins Light"/>
              </a:rPr>
              <a:t>Bank</a:t>
            </a:r>
            <a:r>
              <a:rPr sz="1000" spc="-15" dirty="0">
                <a:solidFill>
                  <a:srgbClr val="6D6E71"/>
                </a:solidFill>
                <a:latin typeface="Poppins Light"/>
                <a:cs typeface="Poppins Light"/>
              </a:rPr>
              <a:t> </a:t>
            </a:r>
            <a:r>
              <a:rPr sz="1000" spc="-25" dirty="0">
                <a:solidFill>
                  <a:srgbClr val="6D6E71"/>
                </a:solidFill>
                <a:latin typeface="Poppins Light"/>
                <a:cs typeface="Poppins Light"/>
              </a:rPr>
              <a:t>in </a:t>
            </a:r>
            <a:r>
              <a:rPr sz="1000" dirty="0">
                <a:solidFill>
                  <a:srgbClr val="6D6E71"/>
                </a:solidFill>
                <a:latin typeface="Poppins Light"/>
                <a:cs typeface="Poppins Light"/>
              </a:rPr>
              <a:t>Khalidyiah,</a:t>
            </a:r>
            <a:r>
              <a:rPr sz="1000" spc="245" dirty="0">
                <a:solidFill>
                  <a:srgbClr val="6D6E71"/>
                </a:solidFill>
                <a:latin typeface="Poppins Light"/>
                <a:cs typeface="Poppins Light"/>
              </a:rPr>
              <a:t> </a:t>
            </a:r>
            <a:r>
              <a:rPr sz="1000" dirty="0">
                <a:solidFill>
                  <a:srgbClr val="6D6E71"/>
                </a:solidFill>
                <a:latin typeface="Poppins Light"/>
                <a:cs typeface="Poppins Light"/>
              </a:rPr>
              <a:t>Abudhabi,</a:t>
            </a:r>
            <a:r>
              <a:rPr sz="1000" spc="-15" dirty="0">
                <a:solidFill>
                  <a:srgbClr val="6D6E71"/>
                </a:solidFill>
                <a:latin typeface="Poppins Light"/>
                <a:cs typeface="Poppins Light"/>
              </a:rPr>
              <a:t> </a:t>
            </a:r>
            <a:r>
              <a:rPr sz="1000" dirty="0">
                <a:solidFill>
                  <a:srgbClr val="6D6E71"/>
                </a:solidFill>
                <a:latin typeface="Poppins Light"/>
                <a:cs typeface="Poppins Light"/>
              </a:rPr>
              <a:t>we</a:t>
            </a:r>
            <a:r>
              <a:rPr sz="1000" spc="-10" dirty="0">
                <a:solidFill>
                  <a:srgbClr val="6D6E71"/>
                </a:solidFill>
                <a:latin typeface="Poppins Light"/>
                <a:cs typeface="Poppins Light"/>
              </a:rPr>
              <a:t> </a:t>
            </a:r>
            <a:r>
              <a:rPr sz="1000" dirty="0">
                <a:solidFill>
                  <a:srgbClr val="6D6E71"/>
                </a:solidFill>
                <a:latin typeface="Poppins Light"/>
                <a:cs typeface="Poppins Light"/>
              </a:rPr>
              <a:t>saw</a:t>
            </a:r>
            <a:r>
              <a:rPr sz="1000" spc="-15" dirty="0">
                <a:solidFill>
                  <a:srgbClr val="6D6E71"/>
                </a:solidFill>
                <a:latin typeface="Poppins Light"/>
                <a:cs typeface="Poppins Light"/>
              </a:rPr>
              <a:t> </a:t>
            </a:r>
            <a:r>
              <a:rPr sz="1000" dirty="0">
                <a:solidFill>
                  <a:srgbClr val="6D6E71"/>
                </a:solidFill>
                <a:latin typeface="Poppins Light"/>
                <a:cs typeface="Poppins Light"/>
              </a:rPr>
              <a:t>our</a:t>
            </a:r>
            <a:r>
              <a:rPr sz="1000" spc="-15" dirty="0">
                <a:solidFill>
                  <a:srgbClr val="6D6E71"/>
                </a:solidFill>
                <a:latin typeface="Poppins Light"/>
                <a:cs typeface="Poppins Light"/>
              </a:rPr>
              <a:t> </a:t>
            </a:r>
            <a:r>
              <a:rPr sz="1000" spc="-10" dirty="0">
                <a:solidFill>
                  <a:srgbClr val="6D6E71"/>
                </a:solidFill>
                <a:latin typeface="Poppins Light"/>
                <a:cs typeface="Poppins Light"/>
              </a:rPr>
              <a:t>Trojan</a:t>
            </a:r>
            <a:endParaRPr sz="1000">
              <a:latin typeface="Poppins Light"/>
              <a:cs typeface="Poppins Light"/>
            </a:endParaRPr>
          </a:p>
          <a:p>
            <a:pPr marL="12700" marR="5080">
              <a:lnSpc>
                <a:spcPct val="100000"/>
              </a:lnSpc>
              <a:spcBef>
                <a:spcPts val="500"/>
              </a:spcBef>
            </a:pPr>
            <a:r>
              <a:rPr sz="1000" dirty="0">
                <a:solidFill>
                  <a:srgbClr val="6D6E71"/>
                </a:solidFill>
                <a:latin typeface="Poppins Light"/>
                <a:cs typeface="Poppins Light"/>
              </a:rPr>
              <a:t>family</a:t>
            </a:r>
            <a:r>
              <a:rPr sz="1000" spc="-15" dirty="0">
                <a:solidFill>
                  <a:srgbClr val="6D6E71"/>
                </a:solidFill>
                <a:latin typeface="Poppins Light"/>
                <a:cs typeface="Poppins Light"/>
              </a:rPr>
              <a:t> </a:t>
            </a:r>
            <a:r>
              <a:rPr sz="1000" dirty="0">
                <a:solidFill>
                  <a:srgbClr val="6D6E71"/>
                </a:solidFill>
                <a:latin typeface="Poppins Light"/>
                <a:cs typeface="Poppins Light"/>
              </a:rPr>
              <a:t>come</a:t>
            </a:r>
            <a:r>
              <a:rPr sz="1000" spc="-10" dirty="0">
                <a:solidFill>
                  <a:srgbClr val="6D6E71"/>
                </a:solidFill>
                <a:latin typeface="Poppins Light"/>
                <a:cs typeface="Poppins Light"/>
              </a:rPr>
              <a:t> </a:t>
            </a:r>
            <a:r>
              <a:rPr sz="1000" dirty="0">
                <a:solidFill>
                  <a:srgbClr val="6D6E71"/>
                </a:solidFill>
                <a:latin typeface="Poppins Light"/>
                <a:cs typeface="Poppins Light"/>
              </a:rPr>
              <a:t>forward</a:t>
            </a:r>
            <a:r>
              <a:rPr sz="1000" spc="-15" dirty="0">
                <a:solidFill>
                  <a:srgbClr val="6D6E71"/>
                </a:solidFill>
                <a:latin typeface="Poppins Light"/>
                <a:cs typeface="Poppins Light"/>
              </a:rPr>
              <a:t> </a:t>
            </a:r>
            <a:r>
              <a:rPr sz="1000" dirty="0">
                <a:solidFill>
                  <a:srgbClr val="6D6E71"/>
                </a:solidFill>
                <a:latin typeface="Poppins Light"/>
                <a:cs typeface="Poppins Light"/>
              </a:rPr>
              <a:t>to</a:t>
            </a:r>
            <a:r>
              <a:rPr sz="1000" spc="-10" dirty="0">
                <a:solidFill>
                  <a:srgbClr val="6D6E71"/>
                </a:solidFill>
                <a:latin typeface="Poppins Light"/>
                <a:cs typeface="Poppins Light"/>
              </a:rPr>
              <a:t> </a:t>
            </a:r>
            <a:r>
              <a:rPr sz="1000" dirty="0">
                <a:solidFill>
                  <a:srgbClr val="6D6E71"/>
                </a:solidFill>
                <a:latin typeface="Poppins Light"/>
                <a:cs typeface="Poppins Light"/>
              </a:rPr>
              <a:t>achieve</a:t>
            </a:r>
            <a:r>
              <a:rPr sz="1000" spc="-10" dirty="0">
                <a:solidFill>
                  <a:srgbClr val="6D6E71"/>
                </a:solidFill>
                <a:latin typeface="Poppins Light"/>
                <a:cs typeface="Poppins Light"/>
              </a:rPr>
              <a:t> </a:t>
            </a:r>
            <a:r>
              <a:rPr sz="1000" spc="-50" dirty="0">
                <a:solidFill>
                  <a:srgbClr val="6D6E71"/>
                </a:solidFill>
                <a:latin typeface="Poppins Light"/>
                <a:cs typeface="Poppins Light"/>
              </a:rPr>
              <a:t>a </a:t>
            </a:r>
            <a:r>
              <a:rPr sz="1000" dirty="0">
                <a:solidFill>
                  <a:srgbClr val="6D6E71"/>
                </a:solidFill>
                <a:latin typeface="Poppins Light"/>
                <a:cs typeface="Poppins Light"/>
              </a:rPr>
              <a:t>successful</a:t>
            </a:r>
            <a:r>
              <a:rPr sz="1000" spc="-10" dirty="0">
                <a:solidFill>
                  <a:srgbClr val="6D6E71"/>
                </a:solidFill>
                <a:latin typeface="Poppins Light"/>
                <a:cs typeface="Poppins Light"/>
              </a:rPr>
              <a:t> </a:t>
            </a:r>
            <a:r>
              <a:rPr sz="1000" dirty="0">
                <a:solidFill>
                  <a:srgbClr val="6D6E71"/>
                </a:solidFill>
                <a:latin typeface="Poppins Light"/>
                <a:cs typeface="Poppins Light"/>
              </a:rPr>
              <a:t>collection</a:t>
            </a:r>
            <a:r>
              <a:rPr sz="1000" spc="-10" dirty="0">
                <a:solidFill>
                  <a:srgbClr val="6D6E71"/>
                </a:solidFill>
                <a:latin typeface="Poppins Light"/>
                <a:cs typeface="Poppins Light"/>
              </a:rPr>
              <a:t> </a:t>
            </a:r>
            <a:r>
              <a:rPr sz="1000" dirty="0">
                <a:solidFill>
                  <a:srgbClr val="6D6E71"/>
                </a:solidFill>
                <a:latin typeface="Poppins Light"/>
                <a:cs typeface="Poppins Light"/>
              </a:rPr>
              <a:t>of</a:t>
            </a:r>
            <a:r>
              <a:rPr sz="1000" spc="-5" dirty="0">
                <a:solidFill>
                  <a:srgbClr val="6D6E71"/>
                </a:solidFill>
                <a:latin typeface="Poppins Light"/>
                <a:cs typeface="Poppins Light"/>
              </a:rPr>
              <a:t> </a:t>
            </a:r>
            <a:r>
              <a:rPr sz="1000" dirty="0">
                <a:solidFill>
                  <a:srgbClr val="6D6E71"/>
                </a:solidFill>
                <a:latin typeface="Poppins Light"/>
                <a:cs typeface="Poppins Light"/>
              </a:rPr>
              <a:t>500L</a:t>
            </a:r>
            <a:r>
              <a:rPr sz="1000" spc="-10" dirty="0">
                <a:solidFill>
                  <a:srgbClr val="6D6E71"/>
                </a:solidFill>
                <a:latin typeface="Poppins Light"/>
                <a:cs typeface="Poppins Light"/>
              </a:rPr>
              <a:t> </a:t>
            </a:r>
            <a:r>
              <a:rPr sz="1000" dirty="0">
                <a:solidFill>
                  <a:srgbClr val="6D6E71"/>
                </a:solidFill>
                <a:latin typeface="Poppins Light"/>
                <a:cs typeface="Poppins Light"/>
              </a:rPr>
              <a:t>of</a:t>
            </a:r>
            <a:r>
              <a:rPr sz="1000" spc="260" dirty="0">
                <a:solidFill>
                  <a:srgbClr val="6D6E71"/>
                </a:solidFill>
                <a:latin typeface="Poppins Light"/>
                <a:cs typeface="Poppins Light"/>
              </a:rPr>
              <a:t> </a:t>
            </a:r>
            <a:r>
              <a:rPr sz="1000" dirty="0">
                <a:solidFill>
                  <a:srgbClr val="6D6E71"/>
                </a:solidFill>
                <a:latin typeface="Poppins Light"/>
                <a:cs typeface="Poppins Light"/>
              </a:rPr>
              <a:t>blood</a:t>
            </a:r>
            <a:r>
              <a:rPr sz="1000" spc="-5" dirty="0">
                <a:solidFill>
                  <a:srgbClr val="6D6E71"/>
                </a:solidFill>
                <a:latin typeface="Poppins Light"/>
                <a:cs typeface="Poppins Light"/>
              </a:rPr>
              <a:t> </a:t>
            </a:r>
            <a:r>
              <a:rPr sz="1000" dirty="0">
                <a:solidFill>
                  <a:srgbClr val="6D6E71"/>
                </a:solidFill>
                <a:latin typeface="Poppins Light"/>
                <a:cs typeface="Poppins Light"/>
              </a:rPr>
              <a:t>in</a:t>
            </a:r>
            <a:r>
              <a:rPr sz="1000" spc="-10" dirty="0">
                <a:solidFill>
                  <a:srgbClr val="6D6E71"/>
                </a:solidFill>
                <a:latin typeface="Poppins Light"/>
                <a:cs typeface="Poppins Light"/>
              </a:rPr>
              <a:t> </a:t>
            </a:r>
            <a:r>
              <a:rPr sz="1000" spc="-50" dirty="0">
                <a:solidFill>
                  <a:srgbClr val="6D6E71"/>
                </a:solidFill>
                <a:latin typeface="Poppins Light"/>
                <a:cs typeface="Poppins Light"/>
              </a:rPr>
              <a:t>a </a:t>
            </a:r>
            <a:r>
              <a:rPr sz="1000" dirty="0">
                <a:solidFill>
                  <a:srgbClr val="6D6E71"/>
                </a:solidFill>
                <a:latin typeface="Poppins Light"/>
                <a:cs typeface="Poppins Light"/>
              </a:rPr>
              <a:t>span</a:t>
            </a:r>
            <a:r>
              <a:rPr sz="1000" spc="-15" dirty="0">
                <a:solidFill>
                  <a:srgbClr val="6D6E71"/>
                </a:solidFill>
                <a:latin typeface="Poppins Light"/>
                <a:cs typeface="Poppins Light"/>
              </a:rPr>
              <a:t> </a:t>
            </a:r>
            <a:r>
              <a:rPr sz="1000" dirty="0">
                <a:solidFill>
                  <a:srgbClr val="6D6E71"/>
                </a:solidFill>
                <a:latin typeface="Poppins Light"/>
                <a:cs typeface="Poppins Light"/>
              </a:rPr>
              <a:t>of</a:t>
            </a:r>
            <a:r>
              <a:rPr sz="1000" spc="-15" dirty="0">
                <a:solidFill>
                  <a:srgbClr val="6D6E71"/>
                </a:solidFill>
                <a:latin typeface="Poppins Light"/>
                <a:cs typeface="Poppins Light"/>
              </a:rPr>
              <a:t> </a:t>
            </a:r>
            <a:r>
              <a:rPr sz="1000" dirty="0">
                <a:solidFill>
                  <a:srgbClr val="6D6E71"/>
                </a:solidFill>
                <a:latin typeface="Poppins Light"/>
                <a:cs typeface="Poppins Light"/>
              </a:rPr>
              <a:t>22</a:t>
            </a:r>
            <a:r>
              <a:rPr sz="1000" spc="-15" dirty="0">
                <a:solidFill>
                  <a:srgbClr val="6D6E71"/>
                </a:solidFill>
                <a:latin typeface="Poppins Light"/>
                <a:cs typeface="Poppins Light"/>
              </a:rPr>
              <a:t> </a:t>
            </a:r>
            <a:r>
              <a:rPr sz="1000" dirty="0">
                <a:solidFill>
                  <a:srgbClr val="6D6E71"/>
                </a:solidFill>
                <a:latin typeface="Poppins Light"/>
                <a:cs typeface="Poppins Light"/>
              </a:rPr>
              <a:t>donation</a:t>
            </a:r>
            <a:r>
              <a:rPr sz="1000" spc="250" dirty="0">
                <a:solidFill>
                  <a:srgbClr val="6D6E71"/>
                </a:solidFill>
                <a:latin typeface="Poppins Light"/>
                <a:cs typeface="Poppins Light"/>
              </a:rPr>
              <a:t> </a:t>
            </a:r>
            <a:r>
              <a:rPr sz="1000" dirty="0">
                <a:solidFill>
                  <a:srgbClr val="6D6E71"/>
                </a:solidFill>
                <a:latin typeface="Poppins Light"/>
                <a:cs typeface="Poppins Light"/>
              </a:rPr>
              <a:t>drive</a:t>
            </a:r>
            <a:r>
              <a:rPr sz="1000" spc="-15" dirty="0">
                <a:solidFill>
                  <a:srgbClr val="6D6E71"/>
                </a:solidFill>
                <a:latin typeface="Poppins Light"/>
                <a:cs typeface="Poppins Light"/>
              </a:rPr>
              <a:t> </a:t>
            </a:r>
            <a:r>
              <a:rPr sz="1000" dirty="0">
                <a:solidFill>
                  <a:srgbClr val="6D6E71"/>
                </a:solidFill>
                <a:latin typeface="Poppins Light"/>
                <a:cs typeface="Poppins Light"/>
              </a:rPr>
              <a:t>events.</a:t>
            </a:r>
            <a:r>
              <a:rPr sz="1000" spc="-15" dirty="0">
                <a:solidFill>
                  <a:srgbClr val="6D6E71"/>
                </a:solidFill>
                <a:latin typeface="Poppins Light"/>
                <a:cs typeface="Poppins Light"/>
              </a:rPr>
              <a:t> </a:t>
            </a:r>
            <a:r>
              <a:rPr sz="1000" spc="-25" dirty="0">
                <a:solidFill>
                  <a:srgbClr val="6D6E71"/>
                </a:solidFill>
                <a:latin typeface="Poppins Light"/>
                <a:cs typeface="Poppins Light"/>
              </a:rPr>
              <a:t>Our </a:t>
            </a:r>
            <a:r>
              <a:rPr sz="1000" dirty="0">
                <a:solidFill>
                  <a:srgbClr val="6D6E71"/>
                </a:solidFill>
                <a:latin typeface="Poppins Light"/>
                <a:cs typeface="Poppins Light"/>
              </a:rPr>
              <a:t>program</a:t>
            </a:r>
            <a:r>
              <a:rPr sz="1000" spc="-10" dirty="0">
                <a:solidFill>
                  <a:srgbClr val="6D6E71"/>
                </a:solidFill>
                <a:latin typeface="Poppins Light"/>
                <a:cs typeface="Poppins Light"/>
              </a:rPr>
              <a:t> </a:t>
            </a:r>
            <a:r>
              <a:rPr sz="1000" dirty="0">
                <a:solidFill>
                  <a:srgbClr val="6D6E71"/>
                </a:solidFill>
                <a:latin typeface="Poppins Light"/>
                <a:cs typeface="Poppins Light"/>
              </a:rPr>
              <a:t>saw</a:t>
            </a:r>
            <a:r>
              <a:rPr sz="1000" spc="-10" dirty="0">
                <a:solidFill>
                  <a:srgbClr val="6D6E71"/>
                </a:solidFill>
                <a:latin typeface="Poppins Light"/>
                <a:cs typeface="Poppins Light"/>
              </a:rPr>
              <a:t> </a:t>
            </a:r>
            <a:r>
              <a:rPr sz="1000" dirty="0">
                <a:solidFill>
                  <a:srgbClr val="6D6E71"/>
                </a:solidFill>
                <a:latin typeface="Poppins Light"/>
                <a:cs typeface="Poppins Light"/>
              </a:rPr>
              <a:t>a</a:t>
            </a:r>
            <a:r>
              <a:rPr sz="1000" spc="260" dirty="0">
                <a:solidFill>
                  <a:srgbClr val="6D6E71"/>
                </a:solidFill>
                <a:latin typeface="Poppins Light"/>
                <a:cs typeface="Poppins Light"/>
              </a:rPr>
              <a:t> </a:t>
            </a:r>
            <a:r>
              <a:rPr sz="1000" dirty="0">
                <a:solidFill>
                  <a:srgbClr val="6D6E71"/>
                </a:solidFill>
                <a:latin typeface="Poppins Light"/>
                <a:cs typeface="Poppins Light"/>
              </a:rPr>
              <a:t>successful</a:t>
            </a:r>
            <a:r>
              <a:rPr sz="1000" spc="-10" dirty="0">
                <a:solidFill>
                  <a:srgbClr val="6D6E71"/>
                </a:solidFill>
                <a:latin typeface="Poppins Light"/>
                <a:cs typeface="Poppins Light"/>
              </a:rPr>
              <a:t> </a:t>
            </a:r>
            <a:r>
              <a:rPr sz="1000" dirty="0">
                <a:solidFill>
                  <a:srgbClr val="6D6E71"/>
                </a:solidFill>
                <a:latin typeface="Poppins Light"/>
                <a:cs typeface="Poppins Light"/>
              </a:rPr>
              <a:t>turnout</a:t>
            </a:r>
            <a:r>
              <a:rPr sz="1000" spc="-10" dirty="0">
                <a:solidFill>
                  <a:srgbClr val="6D6E71"/>
                </a:solidFill>
                <a:latin typeface="Poppins Light"/>
                <a:cs typeface="Poppins Light"/>
              </a:rPr>
              <a:t> </a:t>
            </a:r>
            <a:r>
              <a:rPr sz="1000" spc="-25" dirty="0">
                <a:solidFill>
                  <a:srgbClr val="6D6E71"/>
                </a:solidFill>
                <a:latin typeface="Poppins Light"/>
                <a:cs typeface="Poppins Light"/>
              </a:rPr>
              <a:t>of </a:t>
            </a:r>
            <a:r>
              <a:rPr sz="1000" dirty="0">
                <a:solidFill>
                  <a:srgbClr val="6D6E71"/>
                </a:solidFill>
                <a:latin typeface="Poppins Light"/>
                <a:cs typeface="Poppins Light"/>
              </a:rPr>
              <a:t>more</a:t>
            </a:r>
            <a:r>
              <a:rPr sz="1000" spc="-15" dirty="0">
                <a:solidFill>
                  <a:srgbClr val="6D6E71"/>
                </a:solidFill>
                <a:latin typeface="Poppins Light"/>
                <a:cs typeface="Poppins Light"/>
              </a:rPr>
              <a:t> </a:t>
            </a:r>
            <a:r>
              <a:rPr sz="1000" dirty="0">
                <a:solidFill>
                  <a:srgbClr val="6D6E71"/>
                </a:solidFill>
                <a:latin typeface="Poppins Light"/>
                <a:cs typeface="Poppins Light"/>
              </a:rPr>
              <a:t>than</a:t>
            </a:r>
            <a:r>
              <a:rPr sz="1000" spc="245" dirty="0">
                <a:solidFill>
                  <a:srgbClr val="6D6E71"/>
                </a:solidFill>
                <a:latin typeface="Poppins Light"/>
                <a:cs typeface="Poppins Light"/>
              </a:rPr>
              <a:t> </a:t>
            </a:r>
            <a:r>
              <a:rPr sz="1000" dirty="0">
                <a:solidFill>
                  <a:srgbClr val="6D6E71"/>
                </a:solidFill>
                <a:latin typeface="Poppins Light"/>
                <a:cs typeface="Poppins Light"/>
              </a:rPr>
              <a:t>1250</a:t>
            </a:r>
            <a:r>
              <a:rPr sz="1000" spc="-15" dirty="0">
                <a:solidFill>
                  <a:srgbClr val="6D6E71"/>
                </a:solidFill>
                <a:latin typeface="Poppins Light"/>
                <a:cs typeface="Poppins Light"/>
              </a:rPr>
              <a:t> </a:t>
            </a:r>
            <a:r>
              <a:rPr sz="1000" dirty="0">
                <a:solidFill>
                  <a:srgbClr val="6D6E71"/>
                </a:solidFill>
                <a:latin typeface="Poppins Light"/>
                <a:cs typeface="Poppins Light"/>
              </a:rPr>
              <a:t>donors</a:t>
            </a:r>
            <a:r>
              <a:rPr sz="1000" spc="-15" dirty="0">
                <a:solidFill>
                  <a:srgbClr val="6D6E71"/>
                </a:solidFill>
                <a:latin typeface="Poppins Light"/>
                <a:cs typeface="Poppins Light"/>
              </a:rPr>
              <a:t> </a:t>
            </a:r>
            <a:r>
              <a:rPr sz="1000" dirty="0">
                <a:solidFill>
                  <a:srgbClr val="6D6E71"/>
                </a:solidFill>
                <a:latin typeface="Poppins Light"/>
                <a:cs typeface="Poppins Light"/>
              </a:rPr>
              <a:t>across</a:t>
            </a:r>
            <a:r>
              <a:rPr sz="1000" spc="-10" dirty="0">
                <a:solidFill>
                  <a:srgbClr val="6D6E71"/>
                </a:solidFill>
                <a:latin typeface="Poppins Light"/>
                <a:cs typeface="Poppins Light"/>
              </a:rPr>
              <a:t> </a:t>
            </a:r>
            <a:r>
              <a:rPr sz="1000" dirty="0">
                <a:solidFill>
                  <a:srgbClr val="6D6E71"/>
                </a:solidFill>
                <a:latin typeface="Poppins Light"/>
                <a:cs typeface="Poppins Light"/>
              </a:rPr>
              <a:t>the</a:t>
            </a:r>
            <a:r>
              <a:rPr sz="1000" spc="-15" dirty="0">
                <a:solidFill>
                  <a:srgbClr val="6D6E71"/>
                </a:solidFill>
                <a:latin typeface="Poppins Light"/>
                <a:cs typeface="Poppins Light"/>
              </a:rPr>
              <a:t> </a:t>
            </a:r>
            <a:r>
              <a:rPr sz="1000" spc="-10" dirty="0">
                <a:solidFill>
                  <a:srgbClr val="6D6E71"/>
                </a:solidFill>
                <a:latin typeface="Poppins Light"/>
                <a:cs typeface="Poppins Light"/>
              </a:rPr>
              <a:t>group </a:t>
            </a:r>
            <a:r>
              <a:rPr sz="1000" dirty="0">
                <a:solidFill>
                  <a:srgbClr val="6D6E71"/>
                </a:solidFill>
                <a:latin typeface="Poppins Light"/>
                <a:cs typeface="Poppins Light"/>
              </a:rPr>
              <a:t>and</a:t>
            </a:r>
            <a:r>
              <a:rPr sz="1000" spc="215" dirty="0">
                <a:solidFill>
                  <a:srgbClr val="6D6E71"/>
                </a:solidFill>
                <a:latin typeface="Poppins Light"/>
                <a:cs typeface="Poppins Light"/>
              </a:rPr>
              <a:t> </a:t>
            </a:r>
            <a:r>
              <a:rPr sz="1000" dirty="0">
                <a:solidFill>
                  <a:srgbClr val="6D6E71"/>
                </a:solidFill>
                <a:latin typeface="Poppins Light"/>
                <a:cs typeface="Poppins Light"/>
              </a:rPr>
              <a:t>subsidiaries</a:t>
            </a:r>
            <a:r>
              <a:rPr sz="1000" spc="-25" dirty="0">
                <a:solidFill>
                  <a:srgbClr val="6D6E71"/>
                </a:solidFill>
                <a:latin typeface="Poppins Light"/>
                <a:cs typeface="Poppins Light"/>
              </a:rPr>
              <a:t> </a:t>
            </a:r>
            <a:r>
              <a:rPr sz="1000" dirty="0">
                <a:solidFill>
                  <a:srgbClr val="6D6E71"/>
                </a:solidFill>
                <a:latin typeface="Poppins Light"/>
                <a:cs typeface="Poppins Light"/>
              </a:rPr>
              <a:t>that</a:t>
            </a:r>
            <a:r>
              <a:rPr sz="1000" spc="-30" dirty="0">
                <a:solidFill>
                  <a:srgbClr val="6D6E71"/>
                </a:solidFill>
                <a:latin typeface="Poppins Light"/>
                <a:cs typeface="Poppins Light"/>
              </a:rPr>
              <a:t> </a:t>
            </a:r>
            <a:r>
              <a:rPr sz="1000" dirty="0">
                <a:solidFill>
                  <a:srgbClr val="6D6E71"/>
                </a:solidFill>
                <a:latin typeface="Poppins Light"/>
                <a:cs typeface="Poppins Light"/>
              </a:rPr>
              <a:t>volunteered,</a:t>
            </a:r>
            <a:r>
              <a:rPr sz="1000" spc="-25" dirty="0">
                <a:solidFill>
                  <a:srgbClr val="6D6E71"/>
                </a:solidFill>
                <a:latin typeface="Poppins Light"/>
                <a:cs typeface="Poppins Light"/>
              </a:rPr>
              <a:t> in </a:t>
            </a:r>
            <a:r>
              <a:rPr sz="1000" dirty="0">
                <a:solidFill>
                  <a:srgbClr val="6D6E71"/>
                </a:solidFill>
                <a:latin typeface="Poppins Light"/>
                <a:cs typeface="Poppins Light"/>
              </a:rPr>
              <a:t>pursuit</a:t>
            </a:r>
            <a:r>
              <a:rPr sz="1000" spc="-10" dirty="0">
                <a:solidFill>
                  <a:srgbClr val="6D6E71"/>
                </a:solidFill>
                <a:latin typeface="Poppins Light"/>
                <a:cs typeface="Poppins Light"/>
              </a:rPr>
              <a:t> </a:t>
            </a:r>
            <a:r>
              <a:rPr sz="1000" dirty="0">
                <a:solidFill>
                  <a:srgbClr val="6D6E71"/>
                </a:solidFill>
                <a:latin typeface="Poppins Light"/>
                <a:cs typeface="Poppins Light"/>
              </a:rPr>
              <a:t>of</a:t>
            </a:r>
            <a:r>
              <a:rPr sz="1000" spc="-5" dirty="0">
                <a:solidFill>
                  <a:srgbClr val="6D6E71"/>
                </a:solidFill>
                <a:latin typeface="Poppins Light"/>
                <a:cs typeface="Poppins Light"/>
              </a:rPr>
              <a:t> </a:t>
            </a:r>
            <a:r>
              <a:rPr sz="1000" dirty="0">
                <a:solidFill>
                  <a:srgbClr val="6D6E71"/>
                </a:solidFill>
                <a:latin typeface="Poppins Light"/>
                <a:cs typeface="Poppins Light"/>
              </a:rPr>
              <a:t>giving</a:t>
            </a:r>
            <a:r>
              <a:rPr sz="1000" spc="-5" dirty="0">
                <a:solidFill>
                  <a:srgbClr val="6D6E71"/>
                </a:solidFill>
                <a:latin typeface="Poppins Light"/>
                <a:cs typeface="Poppins Light"/>
              </a:rPr>
              <a:t> </a:t>
            </a:r>
            <a:r>
              <a:rPr sz="1000" dirty="0">
                <a:solidFill>
                  <a:srgbClr val="6D6E71"/>
                </a:solidFill>
                <a:latin typeface="Poppins Light"/>
                <a:cs typeface="Poppins Light"/>
              </a:rPr>
              <a:t>back</a:t>
            </a:r>
            <a:r>
              <a:rPr sz="1000" spc="-5" dirty="0">
                <a:solidFill>
                  <a:srgbClr val="6D6E71"/>
                </a:solidFill>
                <a:latin typeface="Poppins Light"/>
                <a:cs typeface="Poppins Light"/>
              </a:rPr>
              <a:t> </a:t>
            </a:r>
            <a:r>
              <a:rPr sz="1000" dirty="0">
                <a:solidFill>
                  <a:srgbClr val="6D6E71"/>
                </a:solidFill>
                <a:latin typeface="Poppins Light"/>
                <a:cs typeface="Poppins Light"/>
              </a:rPr>
              <a:t>to</a:t>
            </a:r>
            <a:r>
              <a:rPr sz="1000" spc="-5" dirty="0">
                <a:solidFill>
                  <a:srgbClr val="6D6E71"/>
                </a:solidFill>
                <a:latin typeface="Poppins Light"/>
                <a:cs typeface="Poppins Light"/>
              </a:rPr>
              <a:t> </a:t>
            </a:r>
            <a:r>
              <a:rPr sz="1000" dirty="0">
                <a:solidFill>
                  <a:srgbClr val="6D6E71"/>
                </a:solidFill>
                <a:latin typeface="Poppins Light"/>
                <a:cs typeface="Poppins Light"/>
              </a:rPr>
              <a:t>the</a:t>
            </a:r>
            <a:r>
              <a:rPr sz="1000" spc="260" dirty="0">
                <a:solidFill>
                  <a:srgbClr val="6D6E71"/>
                </a:solidFill>
                <a:latin typeface="Poppins Light"/>
                <a:cs typeface="Poppins Light"/>
              </a:rPr>
              <a:t> </a:t>
            </a:r>
            <a:r>
              <a:rPr sz="1000" spc="-10" dirty="0">
                <a:solidFill>
                  <a:srgbClr val="6D6E71"/>
                </a:solidFill>
                <a:latin typeface="Poppins Light"/>
                <a:cs typeface="Poppins Light"/>
              </a:rPr>
              <a:t>community </a:t>
            </a:r>
            <a:r>
              <a:rPr sz="1000" dirty="0">
                <a:solidFill>
                  <a:srgbClr val="6D6E71"/>
                </a:solidFill>
                <a:latin typeface="Poppins Light"/>
                <a:cs typeface="Poppins Light"/>
              </a:rPr>
              <a:t>we</a:t>
            </a:r>
            <a:r>
              <a:rPr sz="1000" spc="-15" dirty="0">
                <a:solidFill>
                  <a:srgbClr val="6D6E71"/>
                </a:solidFill>
                <a:latin typeface="Poppins Light"/>
                <a:cs typeface="Poppins Light"/>
              </a:rPr>
              <a:t> </a:t>
            </a:r>
            <a:r>
              <a:rPr sz="1000" dirty="0">
                <a:solidFill>
                  <a:srgbClr val="6D6E71"/>
                </a:solidFill>
                <a:latin typeface="Poppins Light"/>
                <a:cs typeface="Poppins Light"/>
              </a:rPr>
              <a:t>aim</a:t>
            </a:r>
            <a:r>
              <a:rPr sz="1000" spc="-15" dirty="0">
                <a:solidFill>
                  <a:srgbClr val="6D6E71"/>
                </a:solidFill>
                <a:latin typeface="Poppins Light"/>
                <a:cs typeface="Poppins Light"/>
              </a:rPr>
              <a:t> </a:t>
            </a:r>
            <a:r>
              <a:rPr sz="1000" dirty="0">
                <a:solidFill>
                  <a:srgbClr val="6D6E71"/>
                </a:solidFill>
                <a:latin typeface="Poppins Light"/>
                <a:cs typeface="Poppins Light"/>
              </a:rPr>
              <a:t>to</a:t>
            </a:r>
            <a:r>
              <a:rPr sz="1000" spc="-15" dirty="0">
                <a:solidFill>
                  <a:srgbClr val="6D6E71"/>
                </a:solidFill>
                <a:latin typeface="Poppins Light"/>
                <a:cs typeface="Poppins Light"/>
              </a:rPr>
              <a:t> </a:t>
            </a:r>
            <a:r>
              <a:rPr sz="1000" dirty="0">
                <a:solidFill>
                  <a:srgbClr val="6D6E71"/>
                </a:solidFill>
                <a:latin typeface="Poppins Light"/>
                <a:cs typeface="Poppins Light"/>
              </a:rPr>
              <a:t>continue</a:t>
            </a:r>
            <a:r>
              <a:rPr sz="1000" spc="245" dirty="0">
                <a:solidFill>
                  <a:srgbClr val="6D6E71"/>
                </a:solidFill>
                <a:latin typeface="Poppins Light"/>
                <a:cs typeface="Poppins Light"/>
              </a:rPr>
              <a:t> </a:t>
            </a:r>
            <a:r>
              <a:rPr sz="1000" dirty="0">
                <a:solidFill>
                  <a:srgbClr val="6D6E71"/>
                </a:solidFill>
                <a:latin typeface="Poppins Light"/>
                <a:cs typeface="Poppins Light"/>
              </a:rPr>
              <a:t>this</a:t>
            </a:r>
            <a:r>
              <a:rPr sz="1000" spc="-15" dirty="0">
                <a:solidFill>
                  <a:srgbClr val="6D6E71"/>
                </a:solidFill>
                <a:latin typeface="Poppins Light"/>
                <a:cs typeface="Poppins Light"/>
              </a:rPr>
              <a:t> </a:t>
            </a:r>
            <a:r>
              <a:rPr sz="1000" dirty="0">
                <a:solidFill>
                  <a:srgbClr val="6D6E71"/>
                </a:solidFill>
                <a:latin typeface="Poppins Light"/>
                <a:cs typeface="Poppins Light"/>
              </a:rPr>
              <a:t>successful</a:t>
            </a:r>
            <a:r>
              <a:rPr sz="1000" spc="-15" dirty="0">
                <a:solidFill>
                  <a:srgbClr val="6D6E71"/>
                </a:solidFill>
                <a:latin typeface="Poppins Light"/>
                <a:cs typeface="Poppins Light"/>
              </a:rPr>
              <a:t> </a:t>
            </a:r>
            <a:r>
              <a:rPr sz="1000" spc="-10" dirty="0">
                <a:solidFill>
                  <a:srgbClr val="6D6E71"/>
                </a:solidFill>
                <a:latin typeface="Poppins Light"/>
                <a:cs typeface="Poppins Light"/>
              </a:rPr>
              <a:t>effort.</a:t>
            </a:r>
            <a:endParaRPr sz="1000">
              <a:latin typeface="Poppins Light"/>
              <a:cs typeface="Poppins Light"/>
            </a:endParaRPr>
          </a:p>
        </p:txBody>
      </p:sp>
      <p:grpSp>
        <p:nvGrpSpPr>
          <p:cNvPr id="13" name="object 13"/>
          <p:cNvGrpSpPr/>
          <p:nvPr/>
        </p:nvGrpSpPr>
        <p:grpSpPr>
          <a:xfrm>
            <a:off x="4410651" y="1546895"/>
            <a:ext cx="2507615" cy="1486535"/>
            <a:chOff x="4410651" y="1546895"/>
            <a:chExt cx="2507615" cy="1486535"/>
          </a:xfrm>
        </p:grpSpPr>
        <p:pic>
          <p:nvPicPr>
            <p:cNvPr id="14" name="object 14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4416997" y="1553248"/>
              <a:ext cx="2494901" cy="1473758"/>
            </a:xfrm>
            <a:prstGeom prst="rect">
              <a:avLst/>
            </a:prstGeom>
          </p:spPr>
        </p:pic>
        <p:sp>
          <p:nvSpPr>
            <p:cNvPr id="15" name="object 15"/>
            <p:cNvSpPr/>
            <p:nvPr/>
          </p:nvSpPr>
          <p:spPr>
            <a:xfrm>
              <a:off x="4417001" y="1553245"/>
              <a:ext cx="2494915" cy="1473835"/>
            </a:xfrm>
            <a:custGeom>
              <a:avLst/>
              <a:gdLst/>
              <a:ahLst/>
              <a:cxnLst/>
              <a:rect l="l" t="t" r="r" b="b"/>
              <a:pathLst>
                <a:path w="2494915" h="1473835">
                  <a:moveTo>
                    <a:pt x="2379484" y="1473758"/>
                  </a:moveTo>
                  <a:lnTo>
                    <a:pt x="115404" y="1473758"/>
                  </a:lnTo>
                  <a:lnTo>
                    <a:pt x="70482" y="1464688"/>
                  </a:lnTo>
                  <a:lnTo>
                    <a:pt x="33799" y="1439954"/>
                  </a:lnTo>
                  <a:lnTo>
                    <a:pt x="9068" y="1403271"/>
                  </a:lnTo>
                  <a:lnTo>
                    <a:pt x="0" y="1358353"/>
                  </a:lnTo>
                  <a:lnTo>
                    <a:pt x="0" y="115404"/>
                  </a:lnTo>
                  <a:lnTo>
                    <a:pt x="9068" y="70482"/>
                  </a:lnTo>
                  <a:lnTo>
                    <a:pt x="33799" y="33799"/>
                  </a:lnTo>
                  <a:lnTo>
                    <a:pt x="70482" y="9068"/>
                  </a:lnTo>
                  <a:lnTo>
                    <a:pt x="115404" y="0"/>
                  </a:lnTo>
                  <a:lnTo>
                    <a:pt x="2379484" y="0"/>
                  </a:lnTo>
                  <a:lnTo>
                    <a:pt x="2424407" y="9068"/>
                  </a:lnTo>
                  <a:lnTo>
                    <a:pt x="2461090" y="33799"/>
                  </a:lnTo>
                  <a:lnTo>
                    <a:pt x="2485821" y="70482"/>
                  </a:lnTo>
                  <a:lnTo>
                    <a:pt x="2494889" y="115404"/>
                  </a:lnTo>
                  <a:lnTo>
                    <a:pt x="2494889" y="1358353"/>
                  </a:lnTo>
                  <a:lnTo>
                    <a:pt x="2485821" y="1403271"/>
                  </a:lnTo>
                  <a:lnTo>
                    <a:pt x="2461090" y="1439954"/>
                  </a:lnTo>
                  <a:lnTo>
                    <a:pt x="2424407" y="1464688"/>
                  </a:lnTo>
                  <a:lnTo>
                    <a:pt x="2379484" y="1473758"/>
                  </a:lnTo>
                  <a:close/>
                </a:path>
              </a:pathLst>
            </a:custGeom>
            <a:ln w="12700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16" name="object 16"/>
          <p:cNvGrpSpPr/>
          <p:nvPr/>
        </p:nvGrpSpPr>
        <p:grpSpPr>
          <a:xfrm>
            <a:off x="1073627" y="1546895"/>
            <a:ext cx="2507615" cy="1486535"/>
            <a:chOff x="1073627" y="1546895"/>
            <a:chExt cx="2507615" cy="1486535"/>
          </a:xfrm>
        </p:grpSpPr>
        <p:pic>
          <p:nvPicPr>
            <p:cNvPr id="17" name="object 17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1080401" y="1553248"/>
              <a:ext cx="2494470" cy="1473758"/>
            </a:xfrm>
            <a:prstGeom prst="rect">
              <a:avLst/>
            </a:prstGeom>
          </p:spPr>
        </p:pic>
        <p:sp>
          <p:nvSpPr>
            <p:cNvPr id="18" name="object 18"/>
            <p:cNvSpPr/>
            <p:nvPr/>
          </p:nvSpPr>
          <p:spPr>
            <a:xfrm>
              <a:off x="1079977" y="1553245"/>
              <a:ext cx="2494915" cy="1473835"/>
            </a:xfrm>
            <a:custGeom>
              <a:avLst/>
              <a:gdLst/>
              <a:ahLst/>
              <a:cxnLst/>
              <a:rect l="l" t="t" r="r" b="b"/>
              <a:pathLst>
                <a:path w="2494915" h="1473835">
                  <a:moveTo>
                    <a:pt x="2379484" y="1473758"/>
                  </a:moveTo>
                  <a:lnTo>
                    <a:pt x="115404" y="1473758"/>
                  </a:lnTo>
                  <a:lnTo>
                    <a:pt x="70482" y="1464688"/>
                  </a:lnTo>
                  <a:lnTo>
                    <a:pt x="33799" y="1439954"/>
                  </a:lnTo>
                  <a:lnTo>
                    <a:pt x="9068" y="1403271"/>
                  </a:lnTo>
                  <a:lnTo>
                    <a:pt x="0" y="1358353"/>
                  </a:lnTo>
                  <a:lnTo>
                    <a:pt x="0" y="115404"/>
                  </a:lnTo>
                  <a:lnTo>
                    <a:pt x="9068" y="70482"/>
                  </a:lnTo>
                  <a:lnTo>
                    <a:pt x="33799" y="33799"/>
                  </a:lnTo>
                  <a:lnTo>
                    <a:pt x="70482" y="9068"/>
                  </a:lnTo>
                  <a:lnTo>
                    <a:pt x="115404" y="0"/>
                  </a:lnTo>
                  <a:lnTo>
                    <a:pt x="2379484" y="0"/>
                  </a:lnTo>
                  <a:lnTo>
                    <a:pt x="2424407" y="9068"/>
                  </a:lnTo>
                  <a:lnTo>
                    <a:pt x="2461090" y="33799"/>
                  </a:lnTo>
                  <a:lnTo>
                    <a:pt x="2485821" y="70482"/>
                  </a:lnTo>
                  <a:lnTo>
                    <a:pt x="2494889" y="115404"/>
                  </a:lnTo>
                  <a:lnTo>
                    <a:pt x="2494889" y="1358353"/>
                  </a:lnTo>
                  <a:lnTo>
                    <a:pt x="2485821" y="1403271"/>
                  </a:lnTo>
                  <a:lnTo>
                    <a:pt x="2461090" y="1439954"/>
                  </a:lnTo>
                  <a:lnTo>
                    <a:pt x="2424407" y="1464688"/>
                  </a:lnTo>
                  <a:lnTo>
                    <a:pt x="2379484" y="1473758"/>
                  </a:lnTo>
                  <a:close/>
                </a:path>
              </a:pathLst>
            </a:custGeom>
            <a:ln w="12700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9" name="object 19"/>
          <p:cNvSpPr/>
          <p:nvPr/>
        </p:nvSpPr>
        <p:spPr>
          <a:xfrm>
            <a:off x="3995935" y="1405999"/>
            <a:ext cx="0" cy="4711065"/>
          </a:xfrm>
          <a:custGeom>
            <a:avLst/>
            <a:gdLst/>
            <a:ahLst/>
            <a:cxnLst/>
            <a:rect l="l" t="t" r="r" b="b"/>
            <a:pathLst>
              <a:path h="4711065">
                <a:moveTo>
                  <a:pt x="0" y="0"/>
                </a:moveTo>
                <a:lnTo>
                  <a:pt x="0" y="4710823"/>
                </a:lnTo>
              </a:path>
            </a:pathLst>
          </a:custGeom>
          <a:ln w="190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" name="object 20"/>
          <p:cNvSpPr/>
          <p:nvPr/>
        </p:nvSpPr>
        <p:spPr>
          <a:xfrm>
            <a:off x="7409595" y="1405999"/>
            <a:ext cx="0" cy="4711065"/>
          </a:xfrm>
          <a:custGeom>
            <a:avLst/>
            <a:gdLst/>
            <a:ahLst/>
            <a:cxnLst/>
            <a:rect l="l" t="t" r="r" b="b"/>
            <a:pathLst>
              <a:path h="4711065">
                <a:moveTo>
                  <a:pt x="0" y="0"/>
                </a:moveTo>
                <a:lnTo>
                  <a:pt x="0" y="4710823"/>
                </a:lnTo>
              </a:path>
            </a:pathLst>
          </a:custGeom>
          <a:ln w="190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" name="object 21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545"/>
              </a:lnSpc>
            </a:pPr>
            <a:r>
              <a:rPr dirty="0"/>
              <a:t>TROJAN</a:t>
            </a:r>
            <a:r>
              <a:rPr spc="-20" dirty="0"/>
              <a:t> </a:t>
            </a:r>
            <a:r>
              <a:rPr dirty="0"/>
              <a:t>CONSTRUCTION</a:t>
            </a:r>
            <a:r>
              <a:rPr spc="-20" dirty="0"/>
              <a:t> </a:t>
            </a:r>
            <a:r>
              <a:rPr dirty="0"/>
              <a:t>HOLDING</a:t>
            </a:r>
            <a:r>
              <a:rPr spc="145" dirty="0"/>
              <a:t> </a:t>
            </a:r>
            <a:r>
              <a:rPr sz="2175" b="0" baseline="-7662" dirty="0">
                <a:solidFill>
                  <a:srgbClr val="232D69"/>
                </a:solidFill>
                <a:latin typeface="Poppins Light"/>
                <a:cs typeface="Poppins Light"/>
              </a:rPr>
              <a:t>I</a:t>
            </a:r>
            <a:r>
              <a:rPr sz="2175" b="0" spc="52" baseline="-7662" dirty="0">
                <a:solidFill>
                  <a:srgbClr val="232D69"/>
                </a:solidFill>
                <a:latin typeface="Poppins Light"/>
                <a:cs typeface="Poppins Light"/>
              </a:rPr>
              <a:t> </a:t>
            </a:r>
            <a:fld id="{81D60167-4931-47E6-BA6A-407CBD079E47}" type="slidenum">
              <a:rPr sz="900" spc="-25" dirty="0">
                <a:solidFill>
                  <a:srgbClr val="232D69"/>
                </a:solidFill>
                <a:latin typeface="Poppins SemiBold"/>
                <a:cs typeface="Poppins SemiBold"/>
              </a:rPr>
              <a:t>32</a:t>
            </a:fld>
            <a:endParaRPr sz="900">
              <a:latin typeface="Poppins SemiBold"/>
              <a:cs typeface="Poppins SemiBold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8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1067271" y="844487"/>
            <a:ext cx="608330" cy="36068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200" spc="-25" dirty="0">
                <a:solidFill>
                  <a:srgbClr val="232D69"/>
                </a:solidFill>
                <a:latin typeface="Nexa-XBold"/>
                <a:cs typeface="Nexa-XBold"/>
              </a:rPr>
              <a:t>CSR</a:t>
            </a:r>
            <a:endParaRPr sz="2200" dirty="0">
              <a:latin typeface="Nexa-XBold"/>
              <a:cs typeface="Nexa-XBold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1067271" y="3085681"/>
            <a:ext cx="2676525" cy="3050540"/>
          </a:xfrm>
          <a:prstGeom prst="rect">
            <a:avLst/>
          </a:prstGeom>
        </p:spPr>
        <p:txBody>
          <a:bodyPr vert="horz" wrap="square" lIns="0" tIns="7810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615"/>
              </a:spcBef>
            </a:pPr>
            <a:r>
              <a:rPr sz="1400" spc="-10" dirty="0">
                <a:solidFill>
                  <a:srgbClr val="232D69"/>
                </a:solidFill>
                <a:latin typeface="Poppins Medium"/>
                <a:cs typeface="Poppins Medium"/>
              </a:rPr>
              <a:t>Clean-</a:t>
            </a:r>
            <a:r>
              <a:rPr sz="1400" dirty="0">
                <a:solidFill>
                  <a:srgbClr val="232D69"/>
                </a:solidFill>
                <a:latin typeface="Poppins Medium"/>
                <a:cs typeface="Poppins Medium"/>
              </a:rPr>
              <a:t>Up</a:t>
            </a:r>
            <a:r>
              <a:rPr sz="1400" spc="-30" dirty="0">
                <a:solidFill>
                  <a:srgbClr val="232D69"/>
                </a:solidFill>
                <a:latin typeface="Poppins Medium"/>
                <a:cs typeface="Poppins Medium"/>
              </a:rPr>
              <a:t> </a:t>
            </a:r>
            <a:r>
              <a:rPr sz="1400" dirty="0">
                <a:solidFill>
                  <a:srgbClr val="232D69"/>
                </a:solidFill>
                <a:latin typeface="Poppins Medium"/>
                <a:cs typeface="Poppins Medium"/>
              </a:rPr>
              <a:t>Drives</a:t>
            </a:r>
            <a:r>
              <a:rPr sz="1400" spc="-25" dirty="0">
                <a:solidFill>
                  <a:srgbClr val="232D69"/>
                </a:solidFill>
                <a:latin typeface="Poppins Medium"/>
                <a:cs typeface="Poppins Medium"/>
              </a:rPr>
              <a:t> </a:t>
            </a:r>
            <a:r>
              <a:rPr sz="1400" spc="-10" dirty="0">
                <a:solidFill>
                  <a:srgbClr val="232D69"/>
                </a:solidFill>
                <a:latin typeface="Poppins Medium"/>
                <a:cs typeface="Poppins Medium"/>
              </a:rPr>
              <a:t>Initiative</a:t>
            </a:r>
            <a:endParaRPr sz="1400">
              <a:latin typeface="Poppins Medium"/>
              <a:cs typeface="Poppins Medium"/>
            </a:endParaRPr>
          </a:p>
          <a:p>
            <a:pPr marL="12700" marR="8890">
              <a:lnSpc>
                <a:spcPts val="1150"/>
              </a:lnSpc>
              <a:spcBef>
                <a:spcPts val="450"/>
              </a:spcBef>
            </a:pPr>
            <a:r>
              <a:rPr sz="1000" spc="-35" dirty="0">
                <a:solidFill>
                  <a:srgbClr val="6D6E71"/>
                </a:solidFill>
                <a:latin typeface="Poppins Light"/>
                <a:cs typeface="Poppins Light"/>
              </a:rPr>
              <a:t>In</a:t>
            </a:r>
            <a:r>
              <a:rPr sz="1000" spc="-30" dirty="0">
                <a:solidFill>
                  <a:srgbClr val="6D6E71"/>
                </a:solidFill>
                <a:latin typeface="Poppins Light"/>
                <a:cs typeface="Poppins Light"/>
              </a:rPr>
              <a:t> </a:t>
            </a:r>
            <a:r>
              <a:rPr sz="1000" spc="-45" dirty="0">
                <a:solidFill>
                  <a:srgbClr val="6D6E71"/>
                </a:solidFill>
                <a:latin typeface="Poppins Light"/>
                <a:cs typeface="Poppins Light"/>
              </a:rPr>
              <a:t>pursuit</a:t>
            </a:r>
            <a:r>
              <a:rPr sz="1000" spc="-25" dirty="0">
                <a:solidFill>
                  <a:srgbClr val="6D6E71"/>
                </a:solidFill>
                <a:latin typeface="Poppins Light"/>
                <a:cs typeface="Poppins Light"/>
              </a:rPr>
              <a:t> </a:t>
            </a:r>
            <a:r>
              <a:rPr sz="1000" spc="-35" dirty="0">
                <a:solidFill>
                  <a:srgbClr val="6D6E71"/>
                </a:solidFill>
                <a:latin typeface="Poppins Light"/>
                <a:cs typeface="Poppins Light"/>
              </a:rPr>
              <a:t>of</a:t>
            </a:r>
            <a:r>
              <a:rPr sz="1000" spc="-25" dirty="0">
                <a:solidFill>
                  <a:srgbClr val="6D6E71"/>
                </a:solidFill>
                <a:latin typeface="Poppins Light"/>
                <a:cs typeface="Poppins Light"/>
              </a:rPr>
              <a:t> </a:t>
            </a:r>
            <a:r>
              <a:rPr sz="1000" spc="-60" dirty="0">
                <a:solidFill>
                  <a:srgbClr val="6D6E71"/>
                </a:solidFill>
                <a:latin typeface="Poppins Light"/>
                <a:cs typeface="Poppins Light"/>
              </a:rPr>
              <a:t>a</a:t>
            </a:r>
            <a:r>
              <a:rPr sz="1000" spc="-25" dirty="0">
                <a:solidFill>
                  <a:srgbClr val="6D6E71"/>
                </a:solidFill>
                <a:latin typeface="Poppins Light"/>
                <a:cs typeface="Poppins Light"/>
              </a:rPr>
              <a:t> </a:t>
            </a:r>
            <a:r>
              <a:rPr sz="1000" spc="-50" dirty="0">
                <a:solidFill>
                  <a:srgbClr val="6D6E71"/>
                </a:solidFill>
                <a:latin typeface="Poppins Light"/>
                <a:cs typeface="Poppins Light"/>
              </a:rPr>
              <a:t>cleaner</a:t>
            </a:r>
            <a:r>
              <a:rPr sz="1000" spc="-25" dirty="0">
                <a:solidFill>
                  <a:srgbClr val="6D6E71"/>
                </a:solidFill>
                <a:latin typeface="Poppins Light"/>
                <a:cs typeface="Poppins Light"/>
              </a:rPr>
              <a:t> </a:t>
            </a:r>
            <a:r>
              <a:rPr sz="1000" spc="-30" dirty="0">
                <a:solidFill>
                  <a:srgbClr val="6D6E71"/>
                </a:solidFill>
                <a:latin typeface="Poppins Light"/>
                <a:cs typeface="Poppins Light"/>
              </a:rPr>
              <a:t>city,</a:t>
            </a:r>
            <a:r>
              <a:rPr sz="1000" spc="-25" dirty="0">
                <a:solidFill>
                  <a:srgbClr val="6D6E71"/>
                </a:solidFill>
                <a:latin typeface="Poppins Light"/>
                <a:cs typeface="Poppins Light"/>
              </a:rPr>
              <a:t> </a:t>
            </a:r>
            <a:r>
              <a:rPr sz="1000" spc="-70" dirty="0">
                <a:solidFill>
                  <a:srgbClr val="6D6E71"/>
                </a:solidFill>
                <a:latin typeface="Poppins Light"/>
                <a:cs typeface="Poppins Light"/>
              </a:rPr>
              <a:t>We</a:t>
            </a:r>
            <a:r>
              <a:rPr sz="1000" spc="-25" dirty="0">
                <a:solidFill>
                  <a:srgbClr val="6D6E71"/>
                </a:solidFill>
                <a:latin typeface="Poppins Light"/>
                <a:cs typeface="Poppins Light"/>
              </a:rPr>
              <a:t> </a:t>
            </a:r>
            <a:r>
              <a:rPr sz="1000" dirty="0">
                <a:solidFill>
                  <a:srgbClr val="6D6E71"/>
                </a:solidFill>
                <a:latin typeface="Poppins Light"/>
                <a:cs typeface="Poppins Light"/>
              </a:rPr>
              <a:t>at</a:t>
            </a:r>
            <a:r>
              <a:rPr sz="1000" spc="225" dirty="0">
                <a:solidFill>
                  <a:srgbClr val="6D6E71"/>
                </a:solidFill>
                <a:latin typeface="Poppins Light"/>
                <a:cs typeface="Poppins Light"/>
              </a:rPr>
              <a:t> </a:t>
            </a:r>
            <a:r>
              <a:rPr sz="1000" spc="-55" dirty="0">
                <a:solidFill>
                  <a:srgbClr val="6D6E71"/>
                </a:solidFill>
                <a:latin typeface="Poppins Light"/>
                <a:cs typeface="Poppins Light"/>
              </a:rPr>
              <a:t>Trojan</a:t>
            </a:r>
            <a:r>
              <a:rPr sz="1000" spc="-25" dirty="0">
                <a:solidFill>
                  <a:srgbClr val="6D6E71"/>
                </a:solidFill>
                <a:latin typeface="Poppins Light"/>
                <a:cs typeface="Poppins Light"/>
              </a:rPr>
              <a:t> </a:t>
            </a:r>
            <a:r>
              <a:rPr sz="1000" spc="-20" dirty="0">
                <a:solidFill>
                  <a:srgbClr val="6D6E71"/>
                </a:solidFill>
                <a:latin typeface="Poppins Light"/>
                <a:cs typeface="Poppins Light"/>
              </a:rPr>
              <a:t>have </a:t>
            </a:r>
            <a:r>
              <a:rPr sz="1000" spc="-45" dirty="0">
                <a:solidFill>
                  <a:srgbClr val="6D6E71"/>
                </a:solidFill>
                <a:latin typeface="Poppins Light"/>
                <a:cs typeface="Poppins Light"/>
              </a:rPr>
              <a:t>organized</a:t>
            </a:r>
            <a:r>
              <a:rPr sz="1000" spc="-15" dirty="0">
                <a:solidFill>
                  <a:srgbClr val="6D6E71"/>
                </a:solidFill>
                <a:latin typeface="Poppins Light"/>
                <a:cs typeface="Poppins Light"/>
              </a:rPr>
              <a:t> </a:t>
            </a:r>
            <a:r>
              <a:rPr sz="1000" spc="-60" dirty="0">
                <a:solidFill>
                  <a:srgbClr val="6D6E71"/>
                </a:solidFill>
                <a:latin typeface="Poppins Light"/>
                <a:cs typeface="Poppins Light"/>
              </a:rPr>
              <a:t>a</a:t>
            </a:r>
            <a:r>
              <a:rPr sz="1000" spc="-15" dirty="0">
                <a:solidFill>
                  <a:srgbClr val="6D6E71"/>
                </a:solidFill>
                <a:latin typeface="Poppins Light"/>
                <a:cs typeface="Poppins Light"/>
              </a:rPr>
              <a:t> </a:t>
            </a:r>
            <a:r>
              <a:rPr sz="1000" spc="-45" dirty="0">
                <a:solidFill>
                  <a:srgbClr val="6D6E71"/>
                </a:solidFill>
                <a:latin typeface="Poppins Light"/>
                <a:cs typeface="Poppins Light"/>
              </a:rPr>
              <a:t>series</a:t>
            </a:r>
            <a:r>
              <a:rPr sz="1000" spc="-15" dirty="0">
                <a:solidFill>
                  <a:srgbClr val="6D6E71"/>
                </a:solidFill>
                <a:latin typeface="Poppins Light"/>
                <a:cs typeface="Poppins Light"/>
              </a:rPr>
              <a:t> </a:t>
            </a:r>
            <a:r>
              <a:rPr sz="1000" spc="-35" dirty="0">
                <a:solidFill>
                  <a:srgbClr val="6D6E71"/>
                </a:solidFill>
                <a:latin typeface="Poppins Light"/>
                <a:cs typeface="Poppins Light"/>
              </a:rPr>
              <a:t>of</a:t>
            </a:r>
            <a:r>
              <a:rPr sz="1000" spc="-15" dirty="0">
                <a:solidFill>
                  <a:srgbClr val="6D6E71"/>
                </a:solidFill>
                <a:latin typeface="Poppins Light"/>
                <a:cs typeface="Poppins Light"/>
              </a:rPr>
              <a:t> </a:t>
            </a:r>
            <a:r>
              <a:rPr sz="1000" spc="-55" dirty="0">
                <a:solidFill>
                  <a:srgbClr val="6D6E71"/>
                </a:solidFill>
                <a:latin typeface="Poppins Light"/>
                <a:cs typeface="Poppins Light"/>
              </a:rPr>
              <a:t>clean-</a:t>
            </a:r>
            <a:r>
              <a:rPr sz="1000" spc="-60" dirty="0">
                <a:solidFill>
                  <a:srgbClr val="6D6E71"/>
                </a:solidFill>
                <a:latin typeface="Poppins Light"/>
                <a:cs typeface="Poppins Light"/>
              </a:rPr>
              <a:t>up</a:t>
            </a:r>
            <a:r>
              <a:rPr sz="1000" spc="-10" dirty="0">
                <a:solidFill>
                  <a:srgbClr val="6D6E71"/>
                </a:solidFill>
                <a:latin typeface="Poppins Light"/>
                <a:cs typeface="Poppins Light"/>
              </a:rPr>
              <a:t> </a:t>
            </a:r>
            <a:r>
              <a:rPr sz="1000" spc="-45" dirty="0">
                <a:solidFill>
                  <a:srgbClr val="6D6E71"/>
                </a:solidFill>
                <a:latin typeface="Poppins Light"/>
                <a:cs typeface="Poppins Light"/>
              </a:rPr>
              <a:t>drives</a:t>
            </a:r>
            <a:r>
              <a:rPr sz="1000" spc="-15" dirty="0">
                <a:solidFill>
                  <a:srgbClr val="6D6E71"/>
                </a:solidFill>
                <a:latin typeface="Poppins Light"/>
                <a:cs typeface="Poppins Light"/>
              </a:rPr>
              <a:t> </a:t>
            </a:r>
            <a:r>
              <a:rPr sz="1000" spc="-45" dirty="0">
                <a:solidFill>
                  <a:srgbClr val="6D6E71"/>
                </a:solidFill>
                <a:latin typeface="Poppins Light"/>
                <a:cs typeface="Poppins Light"/>
              </a:rPr>
              <a:t>with</a:t>
            </a:r>
            <a:r>
              <a:rPr sz="1000" spc="-15" dirty="0">
                <a:solidFill>
                  <a:srgbClr val="6D6E71"/>
                </a:solidFill>
                <a:latin typeface="Poppins Light"/>
                <a:cs typeface="Poppins Light"/>
              </a:rPr>
              <a:t> </a:t>
            </a:r>
            <a:r>
              <a:rPr sz="1000" spc="-25" dirty="0">
                <a:solidFill>
                  <a:srgbClr val="6D6E71"/>
                </a:solidFill>
                <a:latin typeface="Poppins Light"/>
                <a:cs typeface="Poppins Light"/>
              </a:rPr>
              <a:t>our Trojan</a:t>
            </a:r>
            <a:r>
              <a:rPr sz="1000" spc="165" dirty="0">
                <a:solidFill>
                  <a:srgbClr val="6D6E71"/>
                </a:solidFill>
                <a:latin typeface="Poppins Light"/>
                <a:cs typeface="Poppins Light"/>
              </a:rPr>
              <a:t> </a:t>
            </a:r>
            <a:r>
              <a:rPr sz="1000" spc="-45" dirty="0">
                <a:solidFill>
                  <a:srgbClr val="6D6E71"/>
                </a:solidFill>
                <a:latin typeface="Poppins Light"/>
                <a:cs typeface="Poppins Light"/>
              </a:rPr>
              <a:t>Family</a:t>
            </a:r>
            <a:r>
              <a:rPr sz="1000" spc="-25" dirty="0">
                <a:solidFill>
                  <a:srgbClr val="6D6E71"/>
                </a:solidFill>
                <a:latin typeface="Poppins Light"/>
                <a:cs typeface="Poppins Light"/>
              </a:rPr>
              <a:t> </a:t>
            </a:r>
            <a:r>
              <a:rPr sz="1000" spc="-50" dirty="0">
                <a:solidFill>
                  <a:srgbClr val="6D6E71"/>
                </a:solidFill>
                <a:latin typeface="Poppins Light"/>
                <a:cs typeface="Poppins Light"/>
              </a:rPr>
              <a:t>across</a:t>
            </a:r>
            <a:r>
              <a:rPr sz="1000" spc="-25" dirty="0">
                <a:solidFill>
                  <a:srgbClr val="6D6E71"/>
                </a:solidFill>
                <a:latin typeface="Poppins Light"/>
                <a:cs typeface="Poppins Light"/>
              </a:rPr>
              <a:t> </a:t>
            </a:r>
            <a:r>
              <a:rPr sz="1000" spc="-50" dirty="0">
                <a:solidFill>
                  <a:srgbClr val="6D6E71"/>
                </a:solidFill>
                <a:latin typeface="Poppins Light"/>
                <a:cs typeface="Poppins Light"/>
              </a:rPr>
              <a:t>the</a:t>
            </a:r>
            <a:r>
              <a:rPr sz="1000" spc="-25" dirty="0">
                <a:solidFill>
                  <a:srgbClr val="6D6E71"/>
                </a:solidFill>
                <a:latin typeface="Poppins Light"/>
                <a:cs typeface="Poppins Light"/>
              </a:rPr>
              <a:t> </a:t>
            </a:r>
            <a:r>
              <a:rPr sz="1000" spc="-45" dirty="0">
                <a:solidFill>
                  <a:srgbClr val="6D6E71"/>
                </a:solidFill>
                <a:latin typeface="Poppins Light"/>
                <a:cs typeface="Poppins Light"/>
              </a:rPr>
              <a:t>locations</a:t>
            </a:r>
            <a:r>
              <a:rPr sz="1000" spc="-25" dirty="0">
                <a:solidFill>
                  <a:srgbClr val="6D6E71"/>
                </a:solidFill>
                <a:latin typeface="Poppins Light"/>
                <a:cs typeface="Poppins Light"/>
              </a:rPr>
              <a:t> of </a:t>
            </a:r>
            <a:r>
              <a:rPr sz="1000" spc="-45" dirty="0">
                <a:solidFill>
                  <a:srgbClr val="6D6E71"/>
                </a:solidFill>
                <a:latin typeface="Poppins Light"/>
                <a:cs typeface="Poppins Light"/>
              </a:rPr>
              <a:t>Saadiyat</a:t>
            </a:r>
            <a:r>
              <a:rPr sz="1000" spc="-25" dirty="0">
                <a:solidFill>
                  <a:srgbClr val="6D6E71"/>
                </a:solidFill>
                <a:latin typeface="Poppins Light"/>
                <a:cs typeface="Poppins Light"/>
              </a:rPr>
              <a:t> </a:t>
            </a:r>
            <a:r>
              <a:rPr sz="1000" spc="-40" dirty="0">
                <a:solidFill>
                  <a:srgbClr val="6D6E71"/>
                </a:solidFill>
                <a:latin typeface="Poppins Light"/>
                <a:cs typeface="Poppins Light"/>
              </a:rPr>
              <a:t>Island</a:t>
            </a:r>
            <a:r>
              <a:rPr sz="1000" spc="-30" dirty="0">
                <a:solidFill>
                  <a:srgbClr val="6D6E71"/>
                </a:solidFill>
                <a:latin typeface="Poppins Light"/>
                <a:cs typeface="Poppins Light"/>
              </a:rPr>
              <a:t> </a:t>
            </a:r>
            <a:r>
              <a:rPr sz="1000" spc="-40" dirty="0">
                <a:solidFill>
                  <a:srgbClr val="6D6E71"/>
                </a:solidFill>
                <a:latin typeface="Poppins Light"/>
                <a:cs typeface="Poppins Light"/>
              </a:rPr>
              <a:t>Residential,</a:t>
            </a:r>
            <a:r>
              <a:rPr sz="1000" spc="-30" dirty="0">
                <a:solidFill>
                  <a:srgbClr val="6D6E71"/>
                </a:solidFill>
                <a:latin typeface="Poppins Light"/>
                <a:cs typeface="Poppins Light"/>
              </a:rPr>
              <a:t> </a:t>
            </a:r>
            <a:r>
              <a:rPr sz="1000" dirty="0">
                <a:solidFill>
                  <a:srgbClr val="6D6E71"/>
                </a:solidFill>
                <a:latin typeface="Poppins Light"/>
                <a:cs typeface="Poppins Light"/>
              </a:rPr>
              <a:t>Yas</a:t>
            </a:r>
            <a:r>
              <a:rPr sz="1000" spc="135" dirty="0">
                <a:solidFill>
                  <a:srgbClr val="6D6E71"/>
                </a:solidFill>
                <a:latin typeface="Poppins Light"/>
                <a:cs typeface="Poppins Light"/>
              </a:rPr>
              <a:t> </a:t>
            </a:r>
            <a:r>
              <a:rPr sz="1000" spc="-40" dirty="0">
                <a:solidFill>
                  <a:srgbClr val="6D6E71"/>
                </a:solidFill>
                <a:latin typeface="Poppins Light"/>
                <a:cs typeface="Poppins Light"/>
              </a:rPr>
              <a:t>Island</a:t>
            </a:r>
            <a:r>
              <a:rPr sz="1000" spc="-25" dirty="0">
                <a:solidFill>
                  <a:srgbClr val="6D6E71"/>
                </a:solidFill>
                <a:latin typeface="Poppins Light"/>
                <a:cs typeface="Poppins Light"/>
              </a:rPr>
              <a:t> </a:t>
            </a:r>
            <a:r>
              <a:rPr sz="1000" spc="-10" dirty="0">
                <a:solidFill>
                  <a:srgbClr val="6D6E71"/>
                </a:solidFill>
                <a:latin typeface="Poppins Light"/>
                <a:cs typeface="Poppins Light"/>
              </a:rPr>
              <a:t>Beach </a:t>
            </a:r>
            <a:r>
              <a:rPr sz="1000" spc="-55" dirty="0">
                <a:solidFill>
                  <a:srgbClr val="6D6E71"/>
                </a:solidFill>
                <a:latin typeface="Poppins Light"/>
                <a:cs typeface="Poppins Light"/>
              </a:rPr>
              <a:t>area,</a:t>
            </a:r>
            <a:r>
              <a:rPr sz="1000" spc="-25" dirty="0">
                <a:solidFill>
                  <a:srgbClr val="6D6E71"/>
                </a:solidFill>
                <a:latin typeface="Poppins Light"/>
                <a:cs typeface="Poppins Light"/>
              </a:rPr>
              <a:t> </a:t>
            </a:r>
            <a:r>
              <a:rPr sz="1000" spc="-45" dirty="0">
                <a:solidFill>
                  <a:srgbClr val="6D6E71"/>
                </a:solidFill>
                <a:latin typeface="Poppins Light"/>
                <a:cs typeface="Poppins Light"/>
              </a:rPr>
              <a:t>Saadiyat</a:t>
            </a:r>
            <a:r>
              <a:rPr sz="1000" spc="-25" dirty="0">
                <a:solidFill>
                  <a:srgbClr val="6D6E71"/>
                </a:solidFill>
                <a:latin typeface="Poppins Light"/>
                <a:cs typeface="Poppins Light"/>
              </a:rPr>
              <a:t> </a:t>
            </a:r>
            <a:r>
              <a:rPr sz="1000" spc="-10" dirty="0">
                <a:solidFill>
                  <a:srgbClr val="6D6E71"/>
                </a:solidFill>
                <a:latin typeface="Poppins Light"/>
                <a:cs typeface="Poppins Light"/>
              </a:rPr>
              <a:t>Island</a:t>
            </a:r>
            <a:r>
              <a:rPr sz="1000" spc="165" dirty="0">
                <a:solidFill>
                  <a:srgbClr val="6D6E71"/>
                </a:solidFill>
                <a:latin typeface="Poppins Light"/>
                <a:cs typeface="Poppins Light"/>
              </a:rPr>
              <a:t> </a:t>
            </a:r>
            <a:r>
              <a:rPr sz="1000" spc="-65" dirty="0">
                <a:solidFill>
                  <a:srgbClr val="6D6E71"/>
                </a:solidFill>
                <a:latin typeface="Poppins Light"/>
                <a:cs typeface="Poppins Light"/>
              </a:rPr>
              <a:t>Beach</a:t>
            </a:r>
            <a:r>
              <a:rPr sz="1000" spc="-25" dirty="0">
                <a:solidFill>
                  <a:srgbClr val="6D6E71"/>
                </a:solidFill>
                <a:latin typeface="Poppins Light"/>
                <a:cs typeface="Poppins Light"/>
              </a:rPr>
              <a:t> </a:t>
            </a:r>
            <a:r>
              <a:rPr sz="1000" spc="-65" dirty="0">
                <a:solidFill>
                  <a:srgbClr val="6D6E71"/>
                </a:solidFill>
                <a:latin typeface="Poppins Light"/>
                <a:cs typeface="Poppins Light"/>
              </a:rPr>
              <a:t>and</a:t>
            </a:r>
            <a:r>
              <a:rPr sz="1000" spc="-25" dirty="0">
                <a:solidFill>
                  <a:srgbClr val="6D6E71"/>
                </a:solidFill>
                <a:latin typeface="Poppins Light"/>
                <a:cs typeface="Poppins Light"/>
              </a:rPr>
              <a:t> </a:t>
            </a:r>
            <a:r>
              <a:rPr sz="1000" spc="-10" dirty="0">
                <a:solidFill>
                  <a:srgbClr val="6D6E71"/>
                </a:solidFill>
                <a:latin typeface="Poppins Light"/>
                <a:cs typeface="Poppins Light"/>
              </a:rPr>
              <a:t>Sharjah </a:t>
            </a:r>
            <a:r>
              <a:rPr sz="1000" spc="-50" dirty="0">
                <a:solidFill>
                  <a:srgbClr val="6D6E71"/>
                </a:solidFill>
                <a:latin typeface="Poppins Light"/>
                <a:cs typeface="Poppins Light"/>
              </a:rPr>
              <a:t>Parks.</a:t>
            </a:r>
            <a:r>
              <a:rPr sz="1000" spc="-25" dirty="0">
                <a:solidFill>
                  <a:srgbClr val="6D6E71"/>
                </a:solidFill>
                <a:latin typeface="Poppins Light"/>
                <a:cs typeface="Poppins Light"/>
              </a:rPr>
              <a:t> </a:t>
            </a:r>
            <a:r>
              <a:rPr sz="1000" dirty="0">
                <a:solidFill>
                  <a:srgbClr val="6D6E71"/>
                </a:solidFill>
                <a:latin typeface="Poppins Light"/>
                <a:cs typeface="Poppins Light"/>
              </a:rPr>
              <a:t>This</a:t>
            </a:r>
            <a:r>
              <a:rPr sz="1000" spc="204" dirty="0">
                <a:solidFill>
                  <a:srgbClr val="6D6E71"/>
                </a:solidFill>
                <a:latin typeface="Poppins Light"/>
                <a:cs typeface="Poppins Light"/>
              </a:rPr>
              <a:t> </a:t>
            </a:r>
            <a:r>
              <a:rPr sz="1000" spc="-35" dirty="0">
                <a:solidFill>
                  <a:srgbClr val="6D6E71"/>
                </a:solidFill>
                <a:latin typeface="Poppins Light"/>
                <a:cs typeface="Poppins Light"/>
              </a:rPr>
              <a:t>effort</a:t>
            </a:r>
            <a:r>
              <a:rPr sz="1000" spc="-25" dirty="0">
                <a:solidFill>
                  <a:srgbClr val="6D6E71"/>
                </a:solidFill>
                <a:latin typeface="Poppins Light"/>
                <a:cs typeface="Poppins Light"/>
              </a:rPr>
              <a:t> </a:t>
            </a:r>
            <a:r>
              <a:rPr sz="1000" spc="-60" dirty="0">
                <a:solidFill>
                  <a:srgbClr val="6D6E71"/>
                </a:solidFill>
                <a:latin typeface="Poppins Light"/>
                <a:cs typeface="Poppins Light"/>
              </a:rPr>
              <a:t>has</a:t>
            </a:r>
            <a:r>
              <a:rPr sz="1000" spc="-25" dirty="0">
                <a:solidFill>
                  <a:srgbClr val="6D6E71"/>
                </a:solidFill>
                <a:latin typeface="Poppins Light"/>
                <a:cs typeface="Poppins Light"/>
              </a:rPr>
              <a:t> </a:t>
            </a:r>
            <a:r>
              <a:rPr sz="1000" spc="-55" dirty="0">
                <a:solidFill>
                  <a:srgbClr val="6D6E71"/>
                </a:solidFill>
                <a:latin typeface="Poppins Light"/>
                <a:cs typeface="Poppins Light"/>
              </a:rPr>
              <a:t>resulted</a:t>
            </a:r>
            <a:r>
              <a:rPr sz="1000" spc="-25" dirty="0">
                <a:solidFill>
                  <a:srgbClr val="6D6E71"/>
                </a:solidFill>
                <a:latin typeface="Poppins Light"/>
                <a:cs typeface="Poppins Light"/>
              </a:rPr>
              <a:t> </a:t>
            </a:r>
            <a:r>
              <a:rPr sz="1000" spc="-35" dirty="0">
                <a:solidFill>
                  <a:srgbClr val="6D6E71"/>
                </a:solidFill>
                <a:latin typeface="Poppins Light"/>
                <a:cs typeface="Poppins Light"/>
              </a:rPr>
              <a:t>in</a:t>
            </a:r>
            <a:r>
              <a:rPr sz="1000" spc="-30" dirty="0">
                <a:solidFill>
                  <a:srgbClr val="6D6E71"/>
                </a:solidFill>
                <a:latin typeface="Poppins Light"/>
                <a:cs typeface="Poppins Light"/>
              </a:rPr>
              <a:t> </a:t>
            </a:r>
            <a:r>
              <a:rPr sz="1000" spc="-60" dirty="0">
                <a:solidFill>
                  <a:srgbClr val="6D6E71"/>
                </a:solidFill>
                <a:latin typeface="Poppins Light"/>
                <a:cs typeface="Poppins Light"/>
              </a:rPr>
              <a:t>a</a:t>
            </a:r>
            <a:r>
              <a:rPr sz="1000" spc="-25" dirty="0">
                <a:solidFill>
                  <a:srgbClr val="6D6E71"/>
                </a:solidFill>
                <a:latin typeface="Poppins Light"/>
                <a:cs typeface="Poppins Light"/>
              </a:rPr>
              <a:t> </a:t>
            </a:r>
            <a:r>
              <a:rPr sz="1000" spc="-35" dirty="0">
                <a:solidFill>
                  <a:srgbClr val="6D6E71"/>
                </a:solidFill>
                <a:latin typeface="Poppins Light"/>
                <a:cs typeface="Poppins Light"/>
              </a:rPr>
              <a:t>total</a:t>
            </a:r>
            <a:r>
              <a:rPr sz="1000" spc="-30" dirty="0">
                <a:solidFill>
                  <a:srgbClr val="6D6E71"/>
                </a:solidFill>
                <a:latin typeface="Poppins Light"/>
                <a:cs typeface="Poppins Light"/>
              </a:rPr>
              <a:t> </a:t>
            </a:r>
            <a:r>
              <a:rPr sz="1000" spc="-25" dirty="0">
                <a:solidFill>
                  <a:srgbClr val="6D6E71"/>
                </a:solidFill>
                <a:latin typeface="Poppins Light"/>
                <a:cs typeface="Poppins Light"/>
              </a:rPr>
              <a:t>of </a:t>
            </a:r>
            <a:r>
              <a:rPr sz="1000" spc="-55" dirty="0">
                <a:solidFill>
                  <a:srgbClr val="6D6E71"/>
                </a:solidFill>
                <a:latin typeface="Poppins Light"/>
                <a:cs typeface="Poppins Light"/>
              </a:rPr>
              <a:t>8500</a:t>
            </a:r>
            <a:r>
              <a:rPr sz="1000" spc="-25" dirty="0">
                <a:solidFill>
                  <a:srgbClr val="6D6E71"/>
                </a:solidFill>
                <a:latin typeface="Poppins Light"/>
                <a:cs typeface="Poppins Light"/>
              </a:rPr>
              <a:t> </a:t>
            </a:r>
            <a:r>
              <a:rPr sz="1000" spc="-60" dirty="0">
                <a:solidFill>
                  <a:srgbClr val="6D6E71"/>
                </a:solidFill>
                <a:latin typeface="Poppins Light"/>
                <a:cs typeface="Poppins Light"/>
              </a:rPr>
              <a:t>hours</a:t>
            </a:r>
            <a:r>
              <a:rPr sz="1000" spc="-25" dirty="0">
                <a:solidFill>
                  <a:srgbClr val="6D6E71"/>
                </a:solidFill>
                <a:latin typeface="Poppins Light"/>
                <a:cs typeface="Poppins Light"/>
              </a:rPr>
              <a:t> </a:t>
            </a:r>
            <a:r>
              <a:rPr sz="1000" spc="-60" dirty="0">
                <a:solidFill>
                  <a:srgbClr val="6D6E71"/>
                </a:solidFill>
                <a:latin typeface="Poppins Light"/>
                <a:cs typeface="Poppins Light"/>
              </a:rPr>
              <a:t>spent</a:t>
            </a:r>
            <a:r>
              <a:rPr sz="1000" spc="-25" dirty="0">
                <a:solidFill>
                  <a:srgbClr val="6D6E71"/>
                </a:solidFill>
                <a:latin typeface="Poppins Light"/>
                <a:cs typeface="Poppins Light"/>
              </a:rPr>
              <a:t> </a:t>
            </a:r>
            <a:r>
              <a:rPr sz="1000" spc="-50" dirty="0">
                <a:solidFill>
                  <a:srgbClr val="6D6E71"/>
                </a:solidFill>
                <a:latin typeface="Poppins Light"/>
                <a:cs typeface="Poppins Light"/>
              </a:rPr>
              <a:t>cleaning</a:t>
            </a:r>
            <a:r>
              <a:rPr sz="1000" spc="-25" dirty="0">
                <a:solidFill>
                  <a:srgbClr val="6D6E71"/>
                </a:solidFill>
                <a:latin typeface="Poppins Light"/>
                <a:cs typeface="Poppins Light"/>
              </a:rPr>
              <a:t> </a:t>
            </a:r>
            <a:r>
              <a:rPr sz="1000" spc="-10" dirty="0">
                <a:solidFill>
                  <a:srgbClr val="6D6E71"/>
                </a:solidFill>
                <a:latin typeface="Poppins Light"/>
                <a:cs typeface="Poppins Light"/>
              </a:rPr>
              <a:t>and</a:t>
            </a:r>
            <a:r>
              <a:rPr sz="1000" spc="210" dirty="0">
                <a:solidFill>
                  <a:srgbClr val="6D6E71"/>
                </a:solidFill>
                <a:latin typeface="Poppins Light"/>
                <a:cs typeface="Poppins Light"/>
              </a:rPr>
              <a:t> </a:t>
            </a:r>
            <a:r>
              <a:rPr sz="1000" spc="-10" dirty="0">
                <a:solidFill>
                  <a:srgbClr val="6D6E71"/>
                </a:solidFill>
                <a:latin typeface="Poppins Light"/>
                <a:cs typeface="Poppins Light"/>
              </a:rPr>
              <a:t>collecting </a:t>
            </a:r>
            <a:r>
              <a:rPr sz="1000" spc="-65" dirty="0">
                <a:solidFill>
                  <a:srgbClr val="6D6E71"/>
                </a:solidFill>
                <a:latin typeface="Poppins Light"/>
                <a:cs typeface="Poppins Light"/>
              </a:rPr>
              <a:t>more</a:t>
            </a:r>
            <a:r>
              <a:rPr sz="1000" spc="-25" dirty="0">
                <a:solidFill>
                  <a:srgbClr val="6D6E71"/>
                </a:solidFill>
                <a:latin typeface="Poppins Light"/>
                <a:cs typeface="Poppins Light"/>
              </a:rPr>
              <a:t> </a:t>
            </a:r>
            <a:r>
              <a:rPr sz="1000" spc="-60" dirty="0">
                <a:solidFill>
                  <a:srgbClr val="6D6E71"/>
                </a:solidFill>
                <a:latin typeface="Poppins Light"/>
                <a:cs typeface="Poppins Light"/>
              </a:rPr>
              <a:t>than</a:t>
            </a:r>
            <a:r>
              <a:rPr sz="1000" spc="-20" dirty="0">
                <a:solidFill>
                  <a:srgbClr val="6D6E71"/>
                </a:solidFill>
                <a:latin typeface="Poppins Light"/>
                <a:cs typeface="Poppins Light"/>
              </a:rPr>
              <a:t> </a:t>
            </a:r>
            <a:r>
              <a:rPr sz="1000" spc="-30" dirty="0">
                <a:solidFill>
                  <a:srgbClr val="6D6E71"/>
                </a:solidFill>
                <a:latin typeface="Poppins Light"/>
                <a:cs typeface="Poppins Light"/>
              </a:rPr>
              <a:t>15</a:t>
            </a:r>
            <a:r>
              <a:rPr sz="1000" spc="-20" dirty="0">
                <a:solidFill>
                  <a:srgbClr val="6D6E71"/>
                </a:solidFill>
                <a:latin typeface="Poppins Light"/>
                <a:cs typeface="Poppins Light"/>
              </a:rPr>
              <a:t> </a:t>
            </a:r>
            <a:r>
              <a:rPr sz="1000" spc="-60" dirty="0">
                <a:solidFill>
                  <a:srgbClr val="6D6E71"/>
                </a:solidFill>
                <a:latin typeface="Poppins Light"/>
                <a:cs typeface="Poppins Light"/>
              </a:rPr>
              <a:t>Tons</a:t>
            </a:r>
            <a:r>
              <a:rPr sz="1000" spc="-20" dirty="0">
                <a:solidFill>
                  <a:srgbClr val="6D6E71"/>
                </a:solidFill>
                <a:latin typeface="Poppins Light"/>
                <a:cs typeface="Poppins Light"/>
              </a:rPr>
              <a:t> </a:t>
            </a:r>
            <a:r>
              <a:rPr sz="1000" dirty="0">
                <a:solidFill>
                  <a:srgbClr val="6D6E71"/>
                </a:solidFill>
                <a:latin typeface="Poppins Light"/>
                <a:cs typeface="Poppins Light"/>
              </a:rPr>
              <a:t>of</a:t>
            </a:r>
            <a:r>
              <a:rPr sz="1000" spc="240" dirty="0">
                <a:solidFill>
                  <a:srgbClr val="6D6E71"/>
                </a:solidFill>
                <a:latin typeface="Poppins Light"/>
                <a:cs typeface="Poppins Light"/>
              </a:rPr>
              <a:t> </a:t>
            </a:r>
            <a:r>
              <a:rPr sz="1000" spc="-55" dirty="0">
                <a:solidFill>
                  <a:srgbClr val="6D6E71"/>
                </a:solidFill>
                <a:latin typeface="Poppins Light"/>
                <a:cs typeface="Poppins Light"/>
              </a:rPr>
              <a:t>waste</a:t>
            </a:r>
            <a:r>
              <a:rPr sz="1000" spc="-20" dirty="0">
                <a:solidFill>
                  <a:srgbClr val="6D6E71"/>
                </a:solidFill>
                <a:latin typeface="Poppins Light"/>
                <a:cs typeface="Poppins Light"/>
              </a:rPr>
              <a:t> </a:t>
            </a:r>
            <a:r>
              <a:rPr sz="1000" spc="-50" dirty="0">
                <a:solidFill>
                  <a:srgbClr val="6D6E71"/>
                </a:solidFill>
                <a:latin typeface="Poppins Light"/>
                <a:cs typeface="Poppins Light"/>
              </a:rPr>
              <a:t>across</a:t>
            </a:r>
            <a:r>
              <a:rPr sz="1000" spc="-20" dirty="0">
                <a:solidFill>
                  <a:srgbClr val="6D6E71"/>
                </a:solidFill>
                <a:latin typeface="Poppins Light"/>
                <a:cs typeface="Poppins Light"/>
              </a:rPr>
              <a:t> </a:t>
            </a:r>
            <a:r>
              <a:rPr sz="1000" spc="-50" dirty="0">
                <a:solidFill>
                  <a:srgbClr val="6D6E71"/>
                </a:solidFill>
                <a:latin typeface="Poppins Light"/>
                <a:cs typeface="Poppins Light"/>
              </a:rPr>
              <a:t>the</a:t>
            </a:r>
            <a:r>
              <a:rPr sz="1000" spc="-20" dirty="0">
                <a:solidFill>
                  <a:srgbClr val="6D6E71"/>
                </a:solidFill>
                <a:latin typeface="Poppins Light"/>
                <a:cs typeface="Poppins Light"/>
              </a:rPr>
              <a:t> </a:t>
            </a:r>
            <a:r>
              <a:rPr sz="1000" spc="-40" dirty="0">
                <a:solidFill>
                  <a:srgbClr val="6D6E71"/>
                </a:solidFill>
                <a:latin typeface="Poppins Light"/>
                <a:cs typeface="Poppins Light"/>
              </a:rPr>
              <a:t>above </a:t>
            </a:r>
            <a:r>
              <a:rPr sz="1000" spc="-25" dirty="0">
                <a:solidFill>
                  <a:srgbClr val="6D6E71"/>
                </a:solidFill>
                <a:latin typeface="Poppins Light"/>
                <a:cs typeface="Poppins Light"/>
              </a:rPr>
              <a:t>locations.</a:t>
            </a:r>
            <a:r>
              <a:rPr sz="1000" spc="190" dirty="0">
                <a:solidFill>
                  <a:srgbClr val="6D6E71"/>
                </a:solidFill>
                <a:latin typeface="Poppins Light"/>
                <a:cs typeface="Poppins Light"/>
              </a:rPr>
              <a:t> </a:t>
            </a:r>
            <a:r>
              <a:rPr sz="1000" spc="-60" dirty="0">
                <a:solidFill>
                  <a:srgbClr val="6D6E71"/>
                </a:solidFill>
                <a:latin typeface="Poppins Light"/>
                <a:cs typeface="Poppins Light"/>
              </a:rPr>
              <a:t>Our</a:t>
            </a:r>
            <a:r>
              <a:rPr sz="1000" spc="-25" dirty="0">
                <a:solidFill>
                  <a:srgbClr val="6D6E71"/>
                </a:solidFill>
                <a:latin typeface="Poppins Light"/>
                <a:cs typeface="Poppins Light"/>
              </a:rPr>
              <a:t> </a:t>
            </a:r>
            <a:r>
              <a:rPr sz="1000" spc="-60" dirty="0">
                <a:solidFill>
                  <a:srgbClr val="6D6E71"/>
                </a:solidFill>
                <a:latin typeface="Poppins Light"/>
                <a:cs typeface="Poppins Light"/>
              </a:rPr>
              <a:t>team</a:t>
            </a:r>
            <a:r>
              <a:rPr sz="1000" spc="-25" dirty="0">
                <a:solidFill>
                  <a:srgbClr val="6D6E71"/>
                </a:solidFill>
                <a:latin typeface="Poppins Light"/>
                <a:cs typeface="Poppins Light"/>
              </a:rPr>
              <a:t> </a:t>
            </a:r>
            <a:r>
              <a:rPr sz="1000" spc="-60" dirty="0">
                <a:solidFill>
                  <a:srgbClr val="6D6E71"/>
                </a:solidFill>
                <a:latin typeface="Poppins Light"/>
                <a:cs typeface="Poppins Light"/>
              </a:rPr>
              <a:t>was</a:t>
            </a:r>
            <a:r>
              <a:rPr sz="1000" spc="-25" dirty="0">
                <a:solidFill>
                  <a:srgbClr val="6D6E71"/>
                </a:solidFill>
                <a:latin typeface="Poppins Light"/>
                <a:cs typeface="Poppins Light"/>
              </a:rPr>
              <a:t> </a:t>
            </a:r>
            <a:r>
              <a:rPr sz="1000" spc="-50" dirty="0">
                <a:solidFill>
                  <a:srgbClr val="6D6E71"/>
                </a:solidFill>
                <a:latin typeface="Poppins Light"/>
                <a:cs typeface="Poppins Light"/>
              </a:rPr>
              <a:t>refreshed</a:t>
            </a:r>
            <a:r>
              <a:rPr sz="1000" spc="-25" dirty="0">
                <a:solidFill>
                  <a:srgbClr val="6D6E71"/>
                </a:solidFill>
                <a:latin typeface="Poppins Light"/>
                <a:cs typeface="Poppins Light"/>
              </a:rPr>
              <a:t> </a:t>
            </a:r>
            <a:r>
              <a:rPr sz="1000" spc="-10" dirty="0">
                <a:solidFill>
                  <a:srgbClr val="6D6E71"/>
                </a:solidFill>
                <a:latin typeface="Poppins Light"/>
                <a:cs typeface="Poppins Light"/>
              </a:rPr>
              <a:t>knowing </a:t>
            </a:r>
            <a:r>
              <a:rPr sz="1000" spc="-45" dirty="0">
                <a:solidFill>
                  <a:srgbClr val="6D6E71"/>
                </a:solidFill>
                <a:latin typeface="Poppins Light"/>
                <a:cs typeface="Poppins Light"/>
              </a:rPr>
              <a:t>that</a:t>
            </a:r>
            <a:r>
              <a:rPr sz="1000" spc="-25" dirty="0">
                <a:solidFill>
                  <a:srgbClr val="6D6E71"/>
                </a:solidFill>
                <a:latin typeface="Poppins Light"/>
                <a:cs typeface="Poppins Light"/>
              </a:rPr>
              <a:t> </a:t>
            </a:r>
            <a:r>
              <a:rPr sz="1000" spc="-50" dirty="0">
                <a:solidFill>
                  <a:srgbClr val="6D6E71"/>
                </a:solidFill>
                <a:latin typeface="Poppins Light"/>
                <a:cs typeface="Poppins Light"/>
              </a:rPr>
              <a:t>the</a:t>
            </a:r>
            <a:r>
              <a:rPr sz="1000" spc="-25" dirty="0">
                <a:solidFill>
                  <a:srgbClr val="6D6E71"/>
                </a:solidFill>
                <a:latin typeface="Poppins Light"/>
                <a:cs typeface="Poppins Light"/>
              </a:rPr>
              <a:t> </a:t>
            </a:r>
            <a:r>
              <a:rPr sz="1000" spc="-40" dirty="0">
                <a:solidFill>
                  <a:srgbClr val="6D6E71"/>
                </a:solidFill>
                <a:latin typeface="Poppins Light"/>
                <a:cs typeface="Poppins Light"/>
              </a:rPr>
              <a:t>city</a:t>
            </a:r>
            <a:r>
              <a:rPr sz="1000" spc="-30" dirty="0">
                <a:solidFill>
                  <a:srgbClr val="6D6E71"/>
                </a:solidFill>
                <a:latin typeface="Poppins Light"/>
                <a:cs typeface="Poppins Light"/>
              </a:rPr>
              <a:t> </a:t>
            </a:r>
            <a:r>
              <a:rPr sz="1000" spc="-35" dirty="0">
                <a:solidFill>
                  <a:srgbClr val="6D6E71"/>
                </a:solidFill>
                <a:latin typeface="Poppins Light"/>
                <a:cs typeface="Poppins Light"/>
              </a:rPr>
              <a:t>of </a:t>
            </a:r>
            <a:r>
              <a:rPr sz="1000" spc="-50" dirty="0">
                <a:solidFill>
                  <a:srgbClr val="6D6E71"/>
                </a:solidFill>
                <a:latin typeface="Poppins Light"/>
                <a:cs typeface="Poppins Light"/>
              </a:rPr>
              <a:t>tomorrow</a:t>
            </a:r>
            <a:r>
              <a:rPr sz="1000" spc="-25" dirty="0">
                <a:solidFill>
                  <a:srgbClr val="6D6E71"/>
                </a:solidFill>
                <a:latin typeface="Poppins Light"/>
                <a:cs typeface="Poppins Light"/>
              </a:rPr>
              <a:t> </a:t>
            </a:r>
            <a:r>
              <a:rPr sz="1000" spc="-20" dirty="0">
                <a:solidFill>
                  <a:srgbClr val="6D6E71"/>
                </a:solidFill>
                <a:latin typeface="Poppins Light"/>
                <a:cs typeface="Poppins Light"/>
              </a:rPr>
              <a:t>is</a:t>
            </a:r>
            <a:r>
              <a:rPr sz="1000" spc="-50" dirty="0">
                <a:solidFill>
                  <a:srgbClr val="6D6E71"/>
                </a:solidFill>
                <a:latin typeface="Poppins Light"/>
                <a:cs typeface="Poppins Light"/>
              </a:rPr>
              <a:t> </a:t>
            </a:r>
            <a:r>
              <a:rPr sz="1000" dirty="0">
                <a:solidFill>
                  <a:srgbClr val="6D6E71"/>
                </a:solidFill>
                <a:latin typeface="Poppins Light"/>
                <a:cs typeface="Poppins Light"/>
              </a:rPr>
              <a:t>now</a:t>
            </a:r>
            <a:r>
              <a:rPr sz="1000" spc="155" dirty="0">
                <a:solidFill>
                  <a:srgbClr val="6D6E71"/>
                </a:solidFill>
                <a:latin typeface="Poppins Light"/>
                <a:cs typeface="Poppins Light"/>
              </a:rPr>
              <a:t> </a:t>
            </a:r>
            <a:r>
              <a:rPr sz="1000" spc="-65" dirty="0">
                <a:solidFill>
                  <a:srgbClr val="6D6E71"/>
                </a:solidFill>
                <a:latin typeface="Poppins Light"/>
                <a:cs typeface="Poppins Light"/>
              </a:rPr>
              <a:t>one</a:t>
            </a:r>
            <a:r>
              <a:rPr sz="1000" spc="-25" dirty="0">
                <a:solidFill>
                  <a:srgbClr val="6D6E71"/>
                </a:solidFill>
                <a:latin typeface="Poppins Light"/>
                <a:cs typeface="Poppins Light"/>
              </a:rPr>
              <a:t> </a:t>
            </a:r>
            <a:r>
              <a:rPr sz="1000" spc="-20" dirty="0">
                <a:solidFill>
                  <a:srgbClr val="6D6E71"/>
                </a:solidFill>
                <a:latin typeface="Poppins Light"/>
                <a:cs typeface="Poppins Light"/>
              </a:rPr>
              <a:t>step </a:t>
            </a:r>
            <a:r>
              <a:rPr sz="1000" spc="-40" dirty="0">
                <a:solidFill>
                  <a:srgbClr val="6D6E71"/>
                </a:solidFill>
                <a:latin typeface="Poppins Light"/>
                <a:cs typeface="Poppins Light"/>
              </a:rPr>
              <a:t>closer</a:t>
            </a:r>
            <a:r>
              <a:rPr sz="1000" spc="-25" dirty="0">
                <a:solidFill>
                  <a:srgbClr val="6D6E71"/>
                </a:solidFill>
                <a:latin typeface="Poppins Light"/>
                <a:cs typeface="Poppins Light"/>
              </a:rPr>
              <a:t> </a:t>
            </a:r>
            <a:r>
              <a:rPr sz="1000" spc="-45" dirty="0">
                <a:solidFill>
                  <a:srgbClr val="6D6E71"/>
                </a:solidFill>
                <a:latin typeface="Poppins Light"/>
                <a:cs typeface="Poppins Light"/>
              </a:rPr>
              <a:t>to</a:t>
            </a:r>
            <a:r>
              <a:rPr sz="1000" spc="-25" dirty="0">
                <a:solidFill>
                  <a:srgbClr val="6D6E71"/>
                </a:solidFill>
                <a:latin typeface="Poppins Light"/>
                <a:cs typeface="Poppins Light"/>
              </a:rPr>
              <a:t> </a:t>
            </a:r>
            <a:r>
              <a:rPr sz="1000" spc="-60" dirty="0">
                <a:solidFill>
                  <a:srgbClr val="6D6E71"/>
                </a:solidFill>
                <a:latin typeface="Poppins Light"/>
                <a:cs typeface="Poppins Light"/>
              </a:rPr>
              <a:t>being</a:t>
            </a:r>
            <a:r>
              <a:rPr sz="1000" spc="-25" dirty="0">
                <a:solidFill>
                  <a:srgbClr val="6D6E71"/>
                </a:solidFill>
                <a:latin typeface="Poppins Light"/>
                <a:cs typeface="Poppins Light"/>
              </a:rPr>
              <a:t> </a:t>
            </a:r>
            <a:r>
              <a:rPr sz="1000" spc="-50" dirty="0">
                <a:solidFill>
                  <a:srgbClr val="6D6E71"/>
                </a:solidFill>
                <a:latin typeface="Poppins Light"/>
                <a:cs typeface="Poppins Light"/>
              </a:rPr>
              <a:t>clean</a:t>
            </a:r>
            <a:r>
              <a:rPr sz="1000" spc="-25" dirty="0">
                <a:solidFill>
                  <a:srgbClr val="6D6E71"/>
                </a:solidFill>
                <a:latin typeface="Poppins Light"/>
                <a:cs typeface="Poppins Light"/>
              </a:rPr>
              <a:t> </a:t>
            </a:r>
            <a:r>
              <a:rPr sz="1000" dirty="0">
                <a:solidFill>
                  <a:srgbClr val="6D6E71"/>
                </a:solidFill>
                <a:latin typeface="Poppins Light"/>
                <a:cs typeface="Poppins Light"/>
              </a:rPr>
              <a:t>for</a:t>
            </a:r>
            <a:r>
              <a:rPr sz="1000" spc="229" dirty="0">
                <a:solidFill>
                  <a:srgbClr val="6D6E71"/>
                </a:solidFill>
                <a:latin typeface="Poppins Light"/>
                <a:cs typeface="Poppins Light"/>
              </a:rPr>
              <a:t> </a:t>
            </a:r>
            <a:r>
              <a:rPr sz="1000" spc="-25" dirty="0">
                <a:solidFill>
                  <a:srgbClr val="6D6E71"/>
                </a:solidFill>
                <a:latin typeface="Poppins Light"/>
                <a:cs typeface="Poppins Light"/>
              </a:rPr>
              <a:t>all </a:t>
            </a:r>
            <a:r>
              <a:rPr sz="1000" spc="-60" dirty="0">
                <a:solidFill>
                  <a:srgbClr val="6D6E71"/>
                </a:solidFill>
                <a:latin typeface="Poppins Light"/>
                <a:cs typeface="Poppins Light"/>
              </a:rPr>
              <a:t>who</a:t>
            </a:r>
            <a:r>
              <a:rPr sz="1000" spc="-25" dirty="0">
                <a:solidFill>
                  <a:srgbClr val="6D6E71"/>
                </a:solidFill>
                <a:latin typeface="Poppins Light"/>
                <a:cs typeface="Poppins Light"/>
              </a:rPr>
              <a:t> </a:t>
            </a:r>
            <a:r>
              <a:rPr sz="1000" spc="-55" dirty="0">
                <a:solidFill>
                  <a:srgbClr val="6D6E71"/>
                </a:solidFill>
                <a:latin typeface="Poppins Light"/>
                <a:cs typeface="Poppins Light"/>
              </a:rPr>
              <a:t>reside</a:t>
            </a:r>
            <a:r>
              <a:rPr sz="1000" spc="-25" dirty="0">
                <a:solidFill>
                  <a:srgbClr val="6D6E71"/>
                </a:solidFill>
                <a:latin typeface="Poppins Light"/>
                <a:cs typeface="Poppins Light"/>
              </a:rPr>
              <a:t> </a:t>
            </a:r>
            <a:r>
              <a:rPr sz="1000" spc="-35" dirty="0">
                <a:solidFill>
                  <a:srgbClr val="6D6E71"/>
                </a:solidFill>
                <a:latin typeface="Poppins Light"/>
                <a:cs typeface="Poppins Light"/>
              </a:rPr>
              <a:t>in</a:t>
            </a:r>
            <a:r>
              <a:rPr sz="1000" spc="-25" dirty="0">
                <a:solidFill>
                  <a:srgbClr val="6D6E71"/>
                </a:solidFill>
                <a:latin typeface="Poppins Light"/>
                <a:cs typeface="Poppins Light"/>
              </a:rPr>
              <a:t> it.</a:t>
            </a:r>
            <a:endParaRPr sz="1000">
              <a:latin typeface="Poppins Light"/>
              <a:cs typeface="Poppins Light"/>
            </a:endParaRPr>
          </a:p>
          <a:p>
            <a:pPr marL="12700" marR="5080">
              <a:lnSpc>
                <a:spcPts val="1150"/>
              </a:lnSpc>
              <a:spcBef>
                <a:spcPts val="500"/>
              </a:spcBef>
            </a:pPr>
            <a:r>
              <a:rPr sz="1000" spc="-50" dirty="0">
                <a:solidFill>
                  <a:srgbClr val="6D6E71"/>
                </a:solidFill>
                <a:latin typeface="Poppins Light"/>
                <a:cs typeface="Poppins Light"/>
              </a:rPr>
              <a:t>In</a:t>
            </a:r>
            <a:r>
              <a:rPr sz="1000" spc="-25" dirty="0">
                <a:solidFill>
                  <a:srgbClr val="6D6E71"/>
                </a:solidFill>
                <a:latin typeface="Poppins Light"/>
                <a:cs typeface="Poppins Light"/>
              </a:rPr>
              <a:t> </a:t>
            </a:r>
            <a:r>
              <a:rPr sz="1000" spc="-45" dirty="0">
                <a:solidFill>
                  <a:srgbClr val="6D6E71"/>
                </a:solidFill>
                <a:latin typeface="Poppins Light"/>
                <a:cs typeface="Poppins Light"/>
              </a:rPr>
              <a:t>line</a:t>
            </a:r>
            <a:r>
              <a:rPr sz="1000" spc="-20" dirty="0">
                <a:solidFill>
                  <a:srgbClr val="6D6E71"/>
                </a:solidFill>
                <a:latin typeface="Poppins Light"/>
                <a:cs typeface="Poppins Light"/>
              </a:rPr>
              <a:t> </a:t>
            </a:r>
            <a:r>
              <a:rPr sz="1000" spc="-50" dirty="0">
                <a:solidFill>
                  <a:srgbClr val="6D6E71"/>
                </a:solidFill>
                <a:latin typeface="Poppins Light"/>
                <a:cs typeface="Poppins Light"/>
              </a:rPr>
              <a:t>with</a:t>
            </a:r>
            <a:r>
              <a:rPr sz="1000" spc="-20" dirty="0">
                <a:solidFill>
                  <a:srgbClr val="6D6E71"/>
                </a:solidFill>
                <a:latin typeface="Poppins Light"/>
                <a:cs typeface="Poppins Light"/>
              </a:rPr>
              <a:t> </a:t>
            </a:r>
            <a:r>
              <a:rPr sz="1000" spc="-60" dirty="0">
                <a:solidFill>
                  <a:srgbClr val="6D6E71"/>
                </a:solidFill>
                <a:latin typeface="Poppins Light"/>
                <a:cs typeface="Poppins Light"/>
              </a:rPr>
              <a:t>the</a:t>
            </a:r>
            <a:r>
              <a:rPr sz="1000" spc="-25" dirty="0">
                <a:solidFill>
                  <a:srgbClr val="6D6E71"/>
                </a:solidFill>
                <a:latin typeface="Poppins Light"/>
                <a:cs typeface="Poppins Light"/>
              </a:rPr>
              <a:t> </a:t>
            </a:r>
            <a:r>
              <a:rPr sz="1000" spc="-60" dirty="0">
                <a:solidFill>
                  <a:srgbClr val="6D6E71"/>
                </a:solidFill>
                <a:latin typeface="Poppins Light"/>
                <a:cs typeface="Poppins Light"/>
              </a:rPr>
              <a:t>continuous</a:t>
            </a:r>
            <a:r>
              <a:rPr sz="1000" spc="-20" dirty="0">
                <a:solidFill>
                  <a:srgbClr val="6D6E71"/>
                </a:solidFill>
                <a:latin typeface="Poppins Light"/>
                <a:cs typeface="Poppins Light"/>
              </a:rPr>
              <a:t> </a:t>
            </a:r>
            <a:r>
              <a:rPr sz="1000" spc="-25" dirty="0">
                <a:solidFill>
                  <a:srgbClr val="6D6E71"/>
                </a:solidFill>
                <a:latin typeface="Poppins Light"/>
                <a:cs typeface="Poppins Light"/>
              </a:rPr>
              <a:t>efforts</a:t>
            </a:r>
            <a:r>
              <a:rPr sz="1000" spc="229" dirty="0">
                <a:solidFill>
                  <a:srgbClr val="6D6E71"/>
                </a:solidFill>
                <a:latin typeface="Poppins Light"/>
                <a:cs typeface="Poppins Light"/>
              </a:rPr>
              <a:t> </a:t>
            </a:r>
            <a:r>
              <a:rPr sz="1000" spc="-50" dirty="0">
                <a:solidFill>
                  <a:srgbClr val="6D6E71"/>
                </a:solidFill>
                <a:latin typeface="Poppins Light"/>
                <a:cs typeface="Poppins Light"/>
              </a:rPr>
              <a:t>to</a:t>
            </a:r>
            <a:r>
              <a:rPr sz="1000" spc="-20" dirty="0">
                <a:solidFill>
                  <a:srgbClr val="6D6E71"/>
                </a:solidFill>
                <a:latin typeface="Poppins Light"/>
                <a:cs typeface="Poppins Light"/>
              </a:rPr>
              <a:t> </a:t>
            </a:r>
            <a:r>
              <a:rPr sz="1000" spc="-10" dirty="0">
                <a:solidFill>
                  <a:srgbClr val="6D6E71"/>
                </a:solidFill>
                <a:latin typeface="Poppins Light"/>
                <a:cs typeface="Poppins Light"/>
              </a:rPr>
              <a:t>improve </a:t>
            </a:r>
            <a:r>
              <a:rPr sz="1000" spc="-60" dirty="0">
                <a:solidFill>
                  <a:srgbClr val="6D6E71"/>
                </a:solidFill>
                <a:latin typeface="Poppins Light"/>
                <a:cs typeface="Poppins Light"/>
              </a:rPr>
              <a:t>the</a:t>
            </a:r>
            <a:r>
              <a:rPr sz="1000" spc="-20" dirty="0">
                <a:solidFill>
                  <a:srgbClr val="6D6E71"/>
                </a:solidFill>
                <a:latin typeface="Poppins Light"/>
                <a:cs typeface="Poppins Light"/>
              </a:rPr>
              <a:t> </a:t>
            </a:r>
            <a:r>
              <a:rPr sz="1000" spc="-60" dirty="0">
                <a:solidFill>
                  <a:srgbClr val="6D6E71"/>
                </a:solidFill>
                <a:latin typeface="Poppins Light"/>
                <a:cs typeface="Poppins Light"/>
              </a:rPr>
              <a:t>safety</a:t>
            </a:r>
            <a:r>
              <a:rPr sz="1000" spc="-15" dirty="0">
                <a:solidFill>
                  <a:srgbClr val="6D6E71"/>
                </a:solidFill>
                <a:latin typeface="Poppins Light"/>
                <a:cs typeface="Poppins Light"/>
              </a:rPr>
              <a:t> </a:t>
            </a:r>
            <a:r>
              <a:rPr sz="1000" spc="-55" dirty="0">
                <a:solidFill>
                  <a:srgbClr val="6D6E71"/>
                </a:solidFill>
                <a:latin typeface="Poppins Light"/>
                <a:cs typeface="Poppins Light"/>
              </a:rPr>
              <a:t>culture,</a:t>
            </a:r>
            <a:r>
              <a:rPr sz="1000" spc="-20" dirty="0">
                <a:solidFill>
                  <a:srgbClr val="6D6E71"/>
                </a:solidFill>
                <a:latin typeface="Poppins Light"/>
                <a:cs typeface="Poppins Light"/>
              </a:rPr>
              <a:t> </a:t>
            </a:r>
            <a:r>
              <a:rPr sz="1000" dirty="0">
                <a:solidFill>
                  <a:srgbClr val="6D6E71"/>
                </a:solidFill>
                <a:latin typeface="Poppins Light"/>
                <a:cs typeface="Poppins Light"/>
              </a:rPr>
              <a:t>we</a:t>
            </a:r>
            <a:r>
              <a:rPr sz="1000" spc="245" dirty="0">
                <a:solidFill>
                  <a:srgbClr val="6D6E71"/>
                </a:solidFill>
                <a:latin typeface="Poppins Light"/>
                <a:cs typeface="Poppins Light"/>
              </a:rPr>
              <a:t> </a:t>
            </a:r>
            <a:r>
              <a:rPr sz="1000" spc="-70" dirty="0">
                <a:solidFill>
                  <a:srgbClr val="6D6E71"/>
                </a:solidFill>
                <a:latin typeface="Poppins Light"/>
                <a:cs typeface="Poppins Light"/>
              </a:rPr>
              <a:t>have</a:t>
            </a:r>
            <a:r>
              <a:rPr sz="1000" spc="-20" dirty="0">
                <a:solidFill>
                  <a:srgbClr val="6D6E71"/>
                </a:solidFill>
                <a:latin typeface="Poppins Light"/>
                <a:cs typeface="Poppins Light"/>
              </a:rPr>
              <a:t> </a:t>
            </a:r>
            <a:r>
              <a:rPr sz="1000" spc="-60" dirty="0">
                <a:solidFill>
                  <a:srgbClr val="6D6E71"/>
                </a:solidFill>
                <a:latin typeface="Poppins Light"/>
                <a:cs typeface="Poppins Light"/>
              </a:rPr>
              <a:t>achieved</a:t>
            </a:r>
            <a:r>
              <a:rPr sz="1000" spc="-15" dirty="0">
                <a:solidFill>
                  <a:srgbClr val="6D6E71"/>
                </a:solidFill>
                <a:latin typeface="Poppins Light"/>
                <a:cs typeface="Poppins Light"/>
              </a:rPr>
              <a:t> </a:t>
            </a:r>
            <a:r>
              <a:rPr sz="1000" spc="-25" dirty="0">
                <a:solidFill>
                  <a:srgbClr val="6D6E71"/>
                </a:solidFill>
                <a:latin typeface="Poppins Light"/>
                <a:cs typeface="Poppins Light"/>
              </a:rPr>
              <a:t>157 </a:t>
            </a:r>
            <a:r>
              <a:rPr sz="1000" spc="-50" dirty="0">
                <a:solidFill>
                  <a:srgbClr val="6D6E71"/>
                </a:solidFill>
                <a:latin typeface="Poppins Light"/>
                <a:cs typeface="Poppins Light"/>
              </a:rPr>
              <a:t>million</a:t>
            </a:r>
            <a:r>
              <a:rPr sz="1000" spc="-20" dirty="0">
                <a:solidFill>
                  <a:srgbClr val="6D6E71"/>
                </a:solidFill>
                <a:latin typeface="Poppins Light"/>
                <a:cs typeface="Poppins Light"/>
              </a:rPr>
              <a:t> </a:t>
            </a:r>
            <a:r>
              <a:rPr sz="1000" spc="-40" dirty="0">
                <a:solidFill>
                  <a:srgbClr val="6D6E71"/>
                </a:solidFill>
                <a:latin typeface="Poppins Light"/>
                <a:cs typeface="Poppins Light"/>
              </a:rPr>
              <a:t>LTI</a:t>
            </a:r>
            <a:r>
              <a:rPr sz="1000" spc="-20" dirty="0">
                <a:solidFill>
                  <a:srgbClr val="6D6E71"/>
                </a:solidFill>
                <a:latin typeface="Poppins Light"/>
                <a:cs typeface="Poppins Light"/>
              </a:rPr>
              <a:t> </a:t>
            </a:r>
            <a:r>
              <a:rPr sz="1000" spc="-10" dirty="0">
                <a:solidFill>
                  <a:srgbClr val="6D6E71"/>
                </a:solidFill>
                <a:latin typeface="Poppins Light"/>
                <a:cs typeface="Poppins Light"/>
              </a:rPr>
              <a:t>free</a:t>
            </a:r>
            <a:r>
              <a:rPr sz="1000" spc="235" dirty="0">
                <a:solidFill>
                  <a:srgbClr val="6D6E71"/>
                </a:solidFill>
                <a:latin typeface="Poppins Light"/>
                <a:cs typeface="Poppins Light"/>
              </a:rPr>
              <a:t> </a:t>
            </a:r>
            <a:r>
              <a:rPr sz="1000" spc="-85" dirty="0">
                <a:solidFill>
                  <a:srgbClr val="6D6E71"/>
                </a:solidFill>
                <a:latin typeface="Poppins Light"/>
                <a:cs typeface="Poppins Light"/>
              </a:rPr>
              <a:t>man</a:t>
            </a:r>
            <a:r>
              <a:rPr sz="1000" spc="-20" dirty="0">
                <a:solidFill>
                  <a:srgbClr val="6D6E71"/>
                </a:solidFill>
                <a:latin typeface="Poppins Light"/>
                <a:cs typeface="Poppins Light"/>
              </a:rPr>
              <a:t> </a:t>
            </a:r>
            <a:r>
              <a:rPr sz="1000" spc="-65" dirty="0">
                <a:solidFill>
                  <a:srgbClr val="6D6E71"/>
                </a:solidFill>
                <a:latin typeface="Poppins Light"/>
                <a:cs typeface="Poppins Light"/>
              </a:rPr>
              <a:t>hours</a:t>
            </a:r>
            <a:r>
              <a:rPr sz="1000" spc="-20" dirty="0">
                <a:solidFill>
                  <a:srgbClr val="6D6E71"/>
                </a:solidFill>
                <a:latin typeface="Poppins Light"/>
                <a:cs typeface="Poppins Light"/>
              </a:rPr>
              <a:t> </a:t>
            </a:r>
            <a:r>
              <a:rPr sz="1000" spc="-50" dirty="0">
                <a:solidFill>
                  <a:srgbClr val="6D6E71"/>
                </a:solidFill>
                <a:latin typeface="Poppins Light"/>
                <a:cs typeface="Poppins Light"/>
              </a:rPr>
              <a:t>in</a:t>
            </a:r>
            <a:r>
              <a:rPr sz="1000" spc="-20" dirty="0">
                <a:solidFill>
                  <a:srgbClr val="6D6E71"/>
                </a:solidFill>
                <a:latin typeface="Poppins Light"/>
                <a:cs typeface="Poppins Light"/>
              </a:rPr>
              <a:t> </a:t>
            </a:r>
            <a:r>
              <a:rPr sz="1000" spc="-60" dirty="0">
                <a:solidFill>
                  <a:srgbClr val="6D6E71"/>
                </a:solidFill>
                <a:latin typeface="Poppins Light"/>
                <a:cs typeface="Poppins Light"/>
              </a:rPr>
              <a:t>2022.</a:t>
            </a:r>
            <a:r>
              <a:rPr sz="1000" spc="-20" dirty="0">
                <a:solidFill>
                  <a:srgbClr val="6D6E71"/>
                </a:solidFill>
                <a:latin typeface="Poppins Light"/>
                <a:cs typeface="Poppins Light"/>
              </a:rPr>
              <a:t> </a:t>
            </a:r>
            <a:r>
              <a:rPr sz="1000" spc="-55" dirty="0">
                <a:solidFill>
                  <a:srgbClr val="6D6E71"/>
                </a:solidFill>
                <a:latin typeface="Poppins Light"/>
                <a:cs typeface="Poppins Light"/>
              </a:rPr>
              <a:t>Creating</a:t>
            </a:r>
            <a:r>
              <a:rPr sz="1000" spc="-20" dirty="0">
                <a:solidFill>
                  <a:srgbClr val="6D6E71"/>
                </a:solidFill>
                <a:latin typeface="Poppins Light"/>
                <a:cs typeface="Poppins Light"/>
              </a:rPr>
              <a:t> </a:t>
            </a:r>
            <a:r>
              <a:rPr sz="1000" spc="-25" dirty="0">
                <a:solidFill>
                  <a:srgbClr val="6D6E71"/>
                </a:solidFill>
                <a:latin typeface="Poppins Light"/>
                <a:cs typeface="Poppins Light"/>
              </a:rPr>
              <a:t>an </a:t>
            </a:r>
            <a:r>
              <a:rPr sz="1000" spc="-60" dirty="0">
                <a:solidFill>
                  <a:srgbClr val="6D6E71"/>
                </a:solidFill>
                <a:latin typeface="Poppins Light"/>
                <a:cs typeface="Poppins Light"/>
              </a:rPr>
              <a:t>environment</a:t>
            </a:r>
            <a:r>
              <a:rPr sz="1000" spc="-20" dirty="0">
                <a:solidFill>
                  <a:srgbClr val="6D6E71"/>
                </a:solidFill>
                <a:latin typeface="Poppins Light"/>
                <a:cs typeface="Poppins Light"/>
              </a:rPr>
              <a:t> </a:t>
            </a:r>
            <a:r>
              <a:rPr sz="1000" spc="-50" dirty="0">
                <a:solidFill>
                  <a:srgbClr val="6D6E71"/>
                </a:solidFill>
                <a:latin typeface="Poppins Light"/>
                <a:cs typeface="Poppins Light"/>
              </a:rPr>
              <a:t>that</a:t>
            </a:r>
            <a:r>
              <a:rPr sz="1000" spc="-15" dirty="0">
                <a:solidFill>
                  <a:srgbClr val="6D6E71"/>
                </a:solidFill>
                <a:latin typeface="Poppins Light"/>
                <a:cs typeface="Poppins Light"/>
              </a:rPr>
              <a:t> </a:t>
            </a:r>
            <a:r>
              <a:rPr sz="1000" spc="-55" dirty="0">
                <a:solidFill>
                  <a:srgbClr val="6D6E71"/>
                </a:solidFill>
                <a:latin typeface="Poppins Light"/>
                <a:cs typeface="Poppins Light"/>
              </a:rPr>
              <a:t>values</a:t>
            </a:r>
            <a:r>
              <a:rPr sz="1000" spc="-20" dirty="0">
                <a:solidFill>
                  <a:srgbClr val="6D6E71"/>
                </a:solidFill>
                <a:latin typeface="Poppins Light"/>
                <a:cs typeface="Poppins Light"/>
              </a:rPr>
              <a:t> </a:t>
            </a:r>
            <a:r>
              <a:rPr sz="1000" spc="-60" dirty="0">
                <a:solidFill>
                  <a:srgbClr val="6D6E71"/>
                </a:solidFill>
                <a:latin typeface="Poppins Light"/>
                <a:cs typeface="Poppins Light"/>
              </a:rPr>
              <a:t>safety</a:t>
            </a:r>
            <a:r>
              <a:rPr sz="1000" spc="-15" dirty="0">
                <a:solidFill>
                  <a:srgbClr val="6D6E71"/>
                </a:solidFill>
                <a:latin typeface="Poppins Light"/>
                <a:cs typeface="Poppins Light"/>
              </a:rPr>
              <a:t> </a:t>
            </a:r>
            <a:r>
              <a:rPr sz="1000" dirty="0">
                <a:solidFill>
                  <a:srgbClr val="6D6E71"/>
                </a:solidFill>
                <a:latin typeface="Poppins Light"/>
                <a:cs typeface="Poppins Light"/>
              </a:rPr>
              <a:t>is</a:t>
            </a:r>
            <a:r>
              <a:rPr sz="1000" spc="240" dirty="0">
                <a:solidFill>
                  <a:srgbClr val="6D6E71"/>
                </a:solidFill>
                <a:latin typeface="Poppins Light"/>
                <a:cs typeface="Poppins Light"/>
              </a:rPr>
              <a:t> </a:t>
            </a:r>
            <a:r>
              <a:rPr sz="1000" spc="-70" dirty="0">
                <a:solidFill>
                  <a:srgbClr val="6D6E71"/>
                </a:solidFill>
                <a:latin typeface="Poppins Light"/>
                <a:cs typeface="Poppins Light"/>
              </a:rPr>
              <a:t>a</a:t>
            </a:r>
            <a:r>
              <a:rPr sz="1000" spc="-20" dirty="0">
                <a:solidFill>
                  <a:srgbClr val="6D6E71"/>
                </a:solidFill>
                <a:latin typeface="Poppins Light"/>
                <a:cs typeface="Poppins Light"/>
              </a:rPr>
              <a:t> core </a:t>
            </a:r>
            <a:r>
              <a:rPr sz="1000" spc="-60" dirty="0">
                <a:solidFill>
                  <a:srgbClr val="6D6E71"/>
                </a:solidFill>
                <a:latin typeface="Poppins Light"/>
                <a:cs typeface="Poppins Light"/>
              </a:rPr>
              <a:t>thought</a:t>
            </a:r>
            <a:r>
              <a:rPr sz="1000" spc="-20" dirty="0">
                <a:solidFill>
                  <a:srgbClr val="6D6E71"/>
                </a:solidFill>
                <a:latin typeface="Poppins Light"/>
                <a:cs typeface="Poppins Light"/>
              </a:rPr>
              <a:t> </a:t>
            </a:r>
            <a:r>
              <a:rPr sz="1000" spc="-45" dirty="0">
                <a:solidFill>
                  <a:srgbClr val="6D6E71"/>
                </a:solidFill>
                <a:latin typeface="Poppins Light"/>
                <a:cs typeface="Poppins Light"/>
              </a:rPr>
              <a:t>for</a:t>
            </a:r>
            <a:r>
              <a:rPr sz="1000" spc="-20" dirty="0">
                <a:solidFill>
                  <a:srgbClr val="6D6E71"/>
                </a:solidFill>
                <a:latin typeface="Poppins Light"/>
                <a:cs typeface="Poppins Light"/>
              </a:rPr>
              <a:t> </a:t>
            </a:r>
            <a:r>
              <a:rPr sz="1000" spc="-35" dirty="0">
                <a:solidFill>
                  <a:srgbClr val="6D6E71"/>
                </a:solidFill>
                <a:latin typeface="Poppins Light"/>
                <a:cs typeface="Poppins Light"/>
              </a:rPr>
              <a:t>all</a:t>
            </a:r>
            <a:r>
              <a:rPr sz="1000" spc="-20" dirty="0">
                <a:solidFill>
                  <a:srgbClr val="6D6E71"/>
                </a:solidFill>
                <a:latin typeface="Poppins Light"/>
                <a:cs typeface="Poppins Light"/>
              </a:rPr>
              <a:t> </a:t>
            </a:r>
            <a:r>
              <a:rPr sz="1000" spc="-60" dirty="0">
                <a:solidFill>
                  <a:srgbClr val="6D6E71"/>
                </a:solidFill>
                <a:latin typeface="Poppins Light"/>
                <a:cs typeface="Poppins Light"/>
              </a:rPr>
              <a:t>our</a:t>
            </a:r>
            <a:r>
              <a:rPr sz="1000" spc="-20" dirty="0">
                <a:solidFill>
                  <a:srgbClr val="6D6E71"/>
                </a:solidFill>
                <a:latin typeface="Poppins Light"/>
                <a:cs typeface="Poppins Light"/>
              </a:rPr>
              <a:t> </a:t>
            </a:r>
            <a:r>
              <a:rPr sz="1000" spc="-35" dirty="0">
                <a:solidFill>
                  <a:srgbClr val="6D6E71"/>
                </a:solidFill>
                <a:latin typeface="Poppins Light"/>
                <a:cs typeface="Poppins Light"/>
              </a:rPr>
              <a:t>leaders</a:t>
            </a:r>
            <a:r>
              <a:rPr sz="1000" spc="235" dirty="0">
                <a:solidFill>
                  <a:srgbClr val="6D6E71"/>
                </a:solidFill>
                <a:latin typeface="Poppins Light"/>
                <a:cs typeface="Poppins Light"/>
              </a:rPr>
              <a:t> </a:t>
            </a:r>
            <a:r>
              <a:rPr sz="1000" spc="-60" dirty="0">
                <a:solidFill>
                  <a:srgbClr val="6D6E71"/>
                </a:solidFill>
                <a:latin typeface="Poppins Light"/>
                <a:cs typeface="Poppins Light"/>
              </a:rPr>
              <a:t>on-</a:t>
            </a:r>
            <a:r>
              <a:rPr sz="1000" spc="-70" dirty="0">
                <a:solidFill>
                  <a:srgbClr val="6D6E71"/>
                </a:solidFill>
                <a:latin typeface="Poppins Light"/>
                <a:cs typeface="Poppins Light"/>
              </a:rPr>
              <a:t>ground</a:t>
            </a:r>
            <a:r>
              <a:rPr sz="1000" spc="-20" dirty="0">
                <a:solidFill>
                  <a:srgbClr val="6D6E71"/>
                </a:solidFill>
                <a:latin typeface="Poppins Light"/>
                <a:cs typeface="Poppins Light"/>
              </a:rPr>
              <a:t> </a:t>
            </a:r>
            <a:r>
              <a:rPr sz="1000" spc="-25" dirty="0">
                <a:solidFill>
                  <a:srgbClr val="6D6E71"/>
                </a:solidFill>
                <a:latin typeface="Poppins Light"/>
                <a:cs typeface="Poppins Light"/>
              </a:rPr>
              <a:t>and </a:t>
            </a:r>
            <a:r>
              <a:rPr sz="1000" spc="-50" dirty="0">
                <a:solidFill>
                  <a:srgbClr val="6D6E71"/>
                </a:solidFill>
                <a:latin typeface="Poppins Light"/>
                <a:cs typeface="Poppins Light"/>
              </a:rPr>
              <a:t>that</a:t>
            </a:r>
            <a:r>
              <a:rPr sz="1000" spc="-25" dirty="0">
                <a:solidFill>
                  <a:srgbClr val="6D6E71"/>
                </a:solidFill>
                <a:latin typeface="Poppins Light"/>
                <a:cs typeface="Poppins Light"/>
              </a:rPr>
              <a:t> </a:t>
            </a:r>
            <a:r>
              <a:rPr sz="1000" spc="-30" dirty="0">
                <a:solidFill>
                  <a:srgbClr val="6D6E71"/>
                </a:solidFill>
                <a:latin typeface="Poppins Light"/>
                <a:cs typeface="Poppins Light"/>
              </a:rPr>
              <a:t>is</a:t>
            </a:r>
            <a:r>
              <a:rPr sz="1000" spc="-40" dirty="0">
                <a:solidFill>
                  <a:srgbClr val="6D6E71"/>
                </a:solidFill>
                <a:latin typeface="Poppins Light"/>
                <a:cs typeface="Poppins Light"/>
              </a:rPr>
              <a:t> </a:t>
            </a:r>
            <a:r>
              <a:rPr sz="1000" spc="-45" dirty="0">
                <a:solidFill>
                  <a:srgbClr val="6D6E71"/>
                </a:solidFill>
                <a:latin typeface="Poppins Light"/>
                <a:cs typeface="Poppins Light"/>
              </a:rPr>
              <a:t>something</a:t>
            </a:r>
            <a:r>
              <a:rPr sz="1000" spc="180" dirty="0">
                <a:solidFill>
                  <a:srgbClr val="6D6E71"/>
                </a:solidFill>
                <a:latin typeface="Poppins Light"/>
                <a:cs typeface="Poppins Light"/>
              </a:rPr>
              <a:t> </a:t>
            </a:r>
            <a:r>
              <a:rPr sz="1000" spc="-80" dirty="0">
                <a:solidFill>
                  <a:srgbClr val="6D6E71"/>
                </a:solidFill>
                <a:latin typeface="Poppins Light"/>
                <a:cs typeface="Poppins Light"/>
              </a:rPr>
              <a:t>we</a:t>
            </a:r>
            <a:r>
              <a:rPr sz="1000" spc="-25" dirty="0">
                <a:solidFill>
                  <a:srgbClr val="6D6E71"/>
                </a:solidFill>
                <a:latin typeface="Poppins Light"/>
                <a:cs typeface="Poppins Light"/>
              </a:rPr>
              <a:t> </a:t>
            </a:r>
            <a:r>
              <a:rPr sz="1000" spc="-60" dirty="0">
                <a:solidFill>
                  <a:srgbClr val="6D6E71"/>
                </a:solidFill>
                <a:latin typeface="Poppins Light"/>
                <a:cs typeface="Poppins Light"/>
              </a:rPr>
              <a:t>are</a:t>
            </a:r>
            <a:r>
              <a:rPr sz="1000" spc="-25" dirty="0">
                <a:solidFill>
                  <a:srgbClr val="6D6E71"/>
                </a:solidFill>
                <a:latin typeface="Poppins Light"/>
                <a:cs typeface="Poppins Light"/>
              </a:rPr>
              <a:t> </a:t>
            </a:r>
            <a:r>
              <a:rPr sz="1000" spc="-60" dirty="0">
                <a:solidFill>
                  <a:srgbClr val="6D6E71"/>
                </a:solidFill>
                <a:latin typeface="Poppins Light"/>
                <a:cs typeface="Poppins Light"/>
              </a:rPr>
              <a:t>determined</a:t>
            </a:r>
            <a:r>
              <a:rPr sz="1000" spc="-25" dirty="0">
                <a:solidFill>
                  <a:srgbClr val="6D6E71"/>
                </a:solidFill>
                <a:latin typeface="Poppins Light"/>
                <a:cs typeface="Poppins Light"/>
              </a:rPr>
              <a:t> </a:t>
            </a:r>
            <a:r>
              <a:rPr sz="1000" spc="-50" dirty="0">
                <a:solidFill>
                  <a:srgbClr val="6D6E71"/>
                </a:solidFill>
                <a:latin typeface="Poppins Light"/>
                <a:cs typeface="Poppins Light"/>
              </a:rPr>
              <a:t>to</a:t>
            </a:r>
            <a:r>
              <a:rPr sz="1000" spc="-25" dirty="0">
                <a:solidFill>
                  <a:srgbClr val="6D6E71"/>
                </a:solidFill>
                <a:latin typeface="Poppins Light"/>
                <a:cs typeface="Poppins Light"/>
              </a:rPr>
              <a:t> </a:t>
            </a:r>
            <a:r>
              <a:rPr sz="1000" spc="-20" dirty="0">
                <a:solidFill>
                  <a:srgbClr val="6D6E71"/>
                </a:solidFill>
                <a:latin typeface="Poppins Light"/>
                <a:cs typeface="Poppins Light"/>
              </a:rPr>
              <a:t>stay </a:t>
            </a:r>
            <a:r>
              <a:rPr sz="1000" spc="-60" dirty="0">
                <a:solidFill>
                  <a:srgbClr val="6D6E71"/>
                </a:solidFill>
                <a:latin typeface="Poppins Light"/>
                <a:cs typeface="Poppins Light"/>
              </a:rPr>
              <a:t>on-</a:t>
            </a:r>
            <a:r>
              <a:rPr sz="1000" spc="-65" dirty="0">
                <a:solidFill>
                  <a:srgbClr val="6D6E71"/>
                </a:solidFill>
                <a:latin typeface="Poppins Light"/>
                <a:cs typeface="Poppins Light"/>
              </a:rPr>
              <a:t>course</a:t>
            </a:r>
            <a:r>
              <a:rPr sz="1000" spc="-20" dirty="0">
                <a:solidFill>
                  <a:srgbClr val="6D6E71"/>
                </a:solidFill>
                <a:latin typeface="Poppins Light"/>
                <a:cs typeface="Poppins Light"/>
              </a:rPr>
              <a:t> </a:t>
            </a:r>
            <a:r>
              <a:rPr sz="1000" spc="-75" dirty="0">
                <a:solidFill>
                  <a:srgbClr val="6D6E71"/>
                </a:solidFill>
                <a:latin typeface="Poppins Light"/>
                <a:cs typeface="Poppins Light"/>
              </a:rPr>
              <a:t>and</a:t>
            </a:r>
            <a:r>
              <a:rPr sz="1000" spc="-15" dirty="0">
                <a:solidFill>
                  <a:srgbClr val="6D6E71"/>
                </a:solidFill>
                <a:latin typeface="Poppins Light"/>
                <a:cs typeface="Poppins Light"/>
              </a:rPr>
              <a:t> </a:t>
            </a:r>
            <a:r>
              <a:rPr sz="1000" spc="-60" dirty="0">
                <a:solidFill>
                  <a:srgbClr val="6D6E71"/>
                </a:solidFill>
                <a:latin typeface="Poppins Light"/>
                <a:cs typeface="Poppins Light"/>
              </a:rPr>
              <a:t>maintain</a:t>
            </a:r>
            <a:r>
              <a:rPr sz="1000" spc="-15" dirty="0">
                <a:solidFill>
                  <a:srgbClr val="6D6E71"/>
                </a:solidFill>
                <a:latin typeface="Poppins Light"/>
                <a:cs typeface="Poppins Light"/>
              </a:rPr>
              <a:t> </a:t>
            </a:r>
            <a:r>
              <a:rPr sz="1000" spc="-45" dirty="0">
                <a:solidFill>
                  <a:srgbClr val="6D6E71"/>
                </a:solidFill>
                <a:latin typeface="Poppins Light"/>
                <a:cs typeface="Poppins Light"/>
              </a:rPr>
              <a:t>for</a:t>
            </a:r>
            <a:r>
              <a:rPr sz="1000" spc="-15" dirty="0">
                <a:solidFill>
                  <a:srgbClr val="6D6E71"/>
                </a:solidFill>
                <a:latin typeface="Poppins Light"/>
                <a:cs typeface="Poppins Light"/>
              </a:rPr>
              <a:t> </a:t>
            </a:r>
            <a:r>
              <a:rPr sz="1000" dirty="0">
                <a:solidFill>
                  <a:srgbClr val="6D6E71"/>
                </a:solidFill>
                <a:latin typeface="Poppins Light"/>
                <a:cs typeface="Poppins Light"/>
              </a:rPr>
              <a:t>our</a:t>
            </a:r>
            <a:r>
              <a:rPr sz="1000" spc="240" dirty="0">
                <a:solidFill>
                  <a:srgbClr val="6D6E71"/>
                </a:solidFill>
                <a:latin typeface="Poppins Light"/>
                <a:cs typeface="Poppins Light"/>
              </a:rPr>
              <a:t> </a:t>
            </a:r>
            <a:r>
              <a:rPr sz="1000" spc="-60" dirty="0">
                <a:solidFill>
                  <a:srgbClr val="6D6E71"/>
                </a:solidFill>
                <a:latin typeface="Poppins Light"/>
                <a:cs typeface="Poppins Light"/>
              </a:rPr>
              <a:t>Trojan</a:t>
            </a:r>
            <a:r>
              <a:rPr sz="1000" spc="-15" dirty="0">
                <a:solidFill>
                  <a:srgbClr val="6D6E71"/>
                </a:solidFill>
                <a:latin typeface="Poppins Light"/>
                <a:cs typeface="Poppins Light"/>
              </a:rPr>
              <a:t> </a:t>
            </a:r>
            <a:r>
              <a:rPr sz="1000" spc="-40" dirty="0">
                <a:solidFill>
                  <a:srgbClr val="6D6E71"/>
                </a:solidFill>
                <a:latin typeface="Poppins Light"/>
                <a:cs typeface="Poppins Light"/>
              </a:rPr>
              <a:t>Family.</a:t>
            </a:r>
            <a:endParaRPr sz="1000">
              <a:latin typeface="Poppins Light"/>
              <a:cs typeface="Poppins Light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4404307" y="3076797"/>
            <a:ext cx="2689225" cy="1433830"/>
          </a:xfrm>
          <a:prstGeom prst="rect">
            <a:avLst/>
          </a:prstGeom>
        </p:spPr>
        <p:txBody>
          <a:bodyPr vert="horz" wrap="square" lIns="0" tIns="8699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685"/>
              </a:spcBef>
            </a:pPr>
            <a:r>
              <a:rPr sz="1400" dirty="0">
                <a:solidFill>
                  <a:srgbClr val="232D69"/>
                </a:solidFill>
                <a:latin typeface="Poppins Medium"/>
                <a:cs typeface="Poppins Medium"/>
              </a:rPr>
              <a:t>Waste</a:t>
            </a:r>
            <a:r>
              <a:rPr sz="1400" spc="-45" dirty="0">
                <a:solidFill>
                  <a:srgbClr val="232D69"/>
                </a:solidFill>
                <a:latin typeface="Poppins Medium"/>
                <a:cs typeface="Poppins Medium"/>
              </a:rPr>
              <a:t> </a:t>
            </a:r>
            <a:r>
              <a:rPr sz="1400" spc="-10" dirty="0">
                <a:solidFill>
                  <a:srgbClr val="232D69"/>
                </a:solidFill>
                <a:latin typeface="Poppins Medium"/>
                <a:cs typeface="Poppins Medium"/>
              </a:rPr>
              <a:t>Reduction</a:t>
            </a:r>
            <a:endParaRPr sz="1400">
              <a:latin typeface="Poppins Medium"/>
              <a:cs typeface="Poppins Medium"/>
            </a:endParaRPr>
          </a:p>
          <a:p>
            <a:pPr marL="12700" marR="5080">
              <a:lnSpc>
                <a:spcPct val="100000"/>
              </a:lnSpc>
              <a:spcBef>
                <a:spcPts val="420"/>
              </a:spcBef>
            </a:pPr>
            <a:r>
              <a:rPr sz="1000" dirty="0">
                <a:solidFill>
                  <a:srgbClr val="6D6E71"/>
                </a:solidFill>
                <a:latin typeface="Poppins Light"/>
                <a:cs typeface="Poppins Light"/>
              </a:rPr>
              <a:t>We</a:t>
            </a:r>
            <a:r>
              <a:rPr sz="1000" spc="-10" dirty="0">
                <a:solidFill>
                  <a:srgbClr val="6D6E71"/>
                </a:solidFill>
                <a:latin typeface="Poppins Light"/>
                <a:cs typeface="Poppins Light"/>
              </a:rPr>
              <a:t> </a:t>
            </a:r>
            <a:r>
              <a:rPr sz="1000" dirty="0">
                <a:solidFill>
                  <a:srgbClr val="6D6E71"/>
                </a:solidFill>
                <a:latin typeface="Poppins Light"/>
                <a:cs typeface="Poppins Light"/>
              </a:rPr>
              <a:t>are</a:t>
            </a:r>
            <a:r>
              <a:rPr sz="1000" spc="-10" dirty="0">
                <a:solidFill>
                  <a:srgbClr val="6D6E71"/>
                </a:solidFill>
                <a:latin typeface="Poppins Light"/>
                <a:cs typeface="Poppins Light"/>
              </a:rPr>
              <a:t> </a:t>
            </a:r>
            <a:r>
              <a:rPr sz="1000" dirty="0">
                <a:solidFill>
                  <a:srgbClr val="6D6E71"/>
                </a:solidFill>
                <a:latin typeface="Poppins Light"/>
                <a:cs typeface="Poppins Light"/>
              </a:rPr>
              <a:t>committed</a:t>
            </a:r>
            <a:r>
              <a:rPr sz="1000" spc="-10" dirty="0">
                <a:solidFill>
                  <a:srgbClr val="6D6E71"/>
                </a:solidFill>
                <a:latin typeface="Poppins Light"/>
                <a:cs typeface="Poppins Light"/>
              </a:rPr>
              <a:t> </a:t>
            </a:r>
            <a:r>
              <a:rPr sz="1000" dirty="0">
                <a:solidFill>
                  <a:srgbClr val="6D6E71"/>
                </a:solidFill>
                <a:latin typeface="Poppins Light"/>
                <a:cs typeface="Poppins Light"/>
              </a:rPr>
              <a:t>to</a:t>
            </a:r>
            <a:r>
              <a:rPr sz="1000" spc="260" dirty="0">
                <a:solidFill>
                  <a:srgbClr val="6D6E71"/>
                </a:solidFill>
                <a:latin typeface="Poppins Light"/>
                <a:cs typeface="Poppins Light"/>
              </a:rPr>
              <a:t> </a:t>
            </a:r>
            <a:r>
              <a:rPr sz="1000" dirty="0">
                <a:solidFill>
                  <a:srgbClr val="6D6E71"/>
                </a:solidFill>
                <a:latin typeface="Poppins Light"/>
                <a:cs typeface="Poppins Light"/>
              </a:rPr>
              <a:t>reducing</a:t>
            </a:r>
            <a:r>
              <a:rPr sz="1000" spc="-10" dirty="0">
                <a:solidFill>
                  <a:srgbClr val="6D6E71"/>
                </a:solidFill>
                <a:latin typeface="Poppins Light"/>
                <a:cs typeface="Poppins Light"/>
              </a:rPr>
              <a:t> </a:t>
            </a:r>
            <a:r>
              <a:rPr sz="1000" spc="-25" dirty="0">
                <a:solidFill>
                  <a:srgbClr val="6D6E71"/>
                </a:solidFill>
                <a:latin typeface="Poppins Light"/>
                <a:cs typeface="Poppins Light"/>
              </a:rPr>
              <a:t>our </a:t>
            </a:r>
            <a:r>
              <a:rPr sz="1000" spc="-10" dirty="0">
                <a:solidFill>
                  <a:srgbClr val="6D6E71"/>
                </a:solidFill>
                <a:latin typeface="Poppins Light"/>
                <a:cs typeface="Poppins Light"/>
              </a:rPr>
              <a:t>environmental</a:t>
            </a:r>
            <a:r>
              <a:rPr sz="1000" dirty="0">
                <a:solidFill>
                  <a:srgbClr val="6D6E71"/>
                </a:solidFill>
                <a:latin typeface="Poppins Light"/>
                <a:cs typeface="Poppins Light"/>
              </a:rPr>
              <a:t> impact</a:t>
            </a:r>
            <a:r>
              <a:rPr sz="1000" spc="275" dirty="0">
                <a:solidFill>
                  <a:srgbClr val="6D6E71"/>
                </a:solidFill>
                <a:latin typeface="Poppins Light"/>
                <a:cs typeface="Poppins Light"/>
              </a:rPr>
              <a:t> </a:t>
            </a:r>
            <a:r>
              <a:rPr sz="1000" dirty="0">
                <a:solidFill>
                  <a:srgbClr val="6D6E71"/>
                </a:solidFill>
                <a:latin typeface="Poppins Light"/>
                <a:cs typeface="Poppins Light"/>
              </a:rPr>
              <a:t>through our </a:t>
            </a:r>
            <a:r>
              <a:rPr sz="1000" spc="-10" dirty="0">
                <a:solidFill>
                  <a:srgbClr val="6D6E71"/>
                </a:solidFill>
                <a:latin typeface="Poppins Light"/>
                <a:cs typeface="Poppins Light"/>
              </a:rPr>
              <a:t>waste </a:t>
            </a:r>
            <a:r>
              <a:rPr sz="1000" dirty="0">
                <a:solidFill>
                  <a:srgbClr val="6D6E71"/>
                </a:solidFill>
                <a:latin typeface="Poppins Light"/>
                <a:cs typeface="Poppins Light"/>
              </a:rPr>
              <a:t>reduction</a:t>
            </a:r>
            <a:r>
              <a:rPr sz="1000" spc="-15" dirty="0">
                <a:solidFill>
                  <a:srgbClr val="6D6E71"/>
                </a:solidFill>
                <a:latin typeface="Poppins Light"/>
                <a:cs typeface="Poppins Light"/>
              </a:rPr>
              <a:t> </a:t>
            </a:r>
            <a:r>
              <a:rPr sz="1000" dirty="0">
                <a:solidFill>
                  <a:srgbClr val="6D6E71"/>
                </a:solidFill>
                <a:latin typeface="Poppins Light"/>
                <a:cs typeface="Poppins Light"/>
              </a:rPr>
              <a:t>and</a:t>
            </a:r>
            <a:r>
              <a:rPr sz="1000" spc="-15" dirty="0">
                <a:solidFill>
                  <a:srgbClr val="6D6E71"/>
                </a:solidFill>
                <a:latin typeface="Poppins Light"/>
                <a:cs typeface="Poppins Light"/>
              </a:rPr>
              <a:t> </a:t>
            </a:r>
            <a:r>
              <a:rPr sz="1000" dirty="0">
                <a:solidFill>
                  <a:srgbClr val="6D6E71"/>
                </a:solidFill>
                <a:latin typeface="Poppins Light"/>
                <a:cs typeface="Poppins Light"/>
              </a:rPr>
              <a:t>recycling</a:t>
            </a:r>
            <a:r>
              <a:rPr sz="1000" spc="250" dirty="0">
                <a:solidFill>
                  <a:srgbClr val="6D6E71"/>
                </a:solidFill>
                <a:latin typeface="Poppins Light"/>
                <a:cs typeface="Poppins Light"/>
              </a:rPr>
              <a:t> </a:t>
            </a:r>
            <a:r>
              <a:rPr sz="1000" dirty="0">
                <a:solidFill>
                  <a:srgbClr val="6D6E71"/>
                </a:solidFill>
                <a:latin typeface="Poppins Light"/>
                <a:cs typeface="Poppins Light"/>
              </a:rPr>
              <a:t>efforts</a:t>
            </a:r>
            <a:r>
              <a:rPr sz="1000" spc="-15" dirty="0">
                <a:solidFill>
                  <a:srgbClr val="6D6E71"/>
                </a:solidFill>
                <a:latin typeface="Poppins Light"/>
                <a:cs typeface="Poppins Light"/>
              </a:rPr>
              <a:t> </a:t>
            </a:r>
            <a:r>
              <a:rPr sz="1000" spc="-25" dirty="0">
                <a:solidFill>
                  <a:srgbClr val="6D6E71"/>
                </a:solidFill>
                <a:latin typeface="Poppins Light"/>
                <a:cs typeface="Poppins Light"/>
              </a:rPr>
              <a:t>by </a:t>
            </a:r>
            <a:r>
              <a:rPr sz="1000" spc="-10" dirty="0">
                <a:solidFill>
                  <a:srgbClr val="6D6E71"/>
                </a:solidFill>
                <a:latin typeface="Poppins Light"/>
                <a:cs typeface="Poppins Light"/>
              </a:rPr>
              <a:t>implementing</a:t>
            </a:r>
            <a:r>
              <a:rPr sz="1000" spc="5" dirty="0">
                <a:solidFill>
                  <a:srgbClr val="6D6E71"/>
                </a:solidFill>
                <a:latin typeface="Poppins Light"/>
                <a:cs typeface="Poppins Light"/>
              </a:rPr>
              <a:t> </a:t>
            </a:r>
            <a:r>
              <a:rPr sz="1000" dirty="0">
                <a:solidFill>
                  <a:srgbClr val="6D6E71"/>
                </a:solidFill>
                <a:latin typeface="Poppins Light"/>
                <a:cs typeface="Poppins Light"/>
              </a:rPr>
              <a:t>a</a:t>
            </a:r>
            <a:r>
              <a:rPr sz="1000" spc="5" dirty="0">
                <a:solidFill>
                  <a:srgbClr val="6D6E71"/>
                </a:solidFill>
                <a:latin typeface="Poppins Light"/>
                <a:cs typeface="Poppins Light"/>
              </a:rPr>
              <a:t> </a:t>
            </a:r>
            <a:r>
              <a:rPr sz="1000" dirty="0">
                <a:solidFill>
                  <a:srgbClr val="6D6E71"/>
                </a:solidFill>
                <a:latin typeface="Poppins Light"/>
                <a:cs typeface="Poppins Light"/>
              </a:rPr>
              <a:t>new</a:t>
            </a:r>
            <a:r>
              <a:rPr sz="1000" spc="5" dirty="0">
                <a:solidFill>
                  <a:srgbClr val="6D6E71"/>
                </a:solidFill>
                <a:latin typeface="Poppins Light"/>
                <a:cs typeface="Poppins Light"/>
              </a:rPr>
              <a:t> </a:t>
            </a:r>
            <a:r>
              <a:rPr sz="1000" dirty="0">
                <a:solidFill>
                  <a:srgbClr val="6D6E71"/>
                </a:solidFill>
                <a:latin typeface="Poppins Light"/>
                <a:cs typeface="Poppins Light"/>
              </a:rPr>
              <a:t>waste</a:t>
            </a:r>
            <a:r>
              <a:rPr sz="1000" spc="285" dirty="0">
                <a:solidFill>
                  <a:srgbClr val="6D6E71"/>
                </a:solidFill>
                <a:latin typeface="Poppins Light"/>
                <a:cs typeface="Poppins Light"/>
              </a:rPr>
              <a:t> </a:t>
            </a:r>
            <a:r>
              <a:rPr sz="1000" spc="-10" dirty="0">
                <a:solidFill>
                  <a:srgbClr val="6D6E71"/>
                </a:solidFill>
                <a:latin typeface="Poppins Light"/>
                <a:cs typeface="Poppins Light"/>
              </a:rPr>
              <a:t>management </a:t>
            </a:r>
            <a:r>
              <a:rPr sz="1000" dirty="0">
                <a:solidFill>
                  <a:srgbClr val="6D6E71"/>
                </a:solidFill>
                <a:latin typeface="Poppins Light"/>
                <a:cs typeface="Poppins Light"/>
              </a:rPr>
              <a:t>system.</a:t>
            </a:r>
            <a:r>
              <a:rPr sz="1000" spc="-20" dirty="0">
                <a:solidFill>
                  <a:srgbClr val="6D6E71"/>
                </a:solidFill>
                <a:latin typeface="Poppins Light"/>
                <a:cs typeface="Poppins Light"/>
              </a:rPr>
              <a:t> </a:t>
            </a:r>
            <a:r>
              <a:rPr sz="1000" dirty="0">
                <a:solidFill>
                  <a:srgbClr val="6D6E71"/>
                </a:solidFill>
                <a:latin typeface="Poppins Light"/>
                <a:cs typeface="Poppins Light"/>
              </a:rPr>
              <a:t>As</a:t>
            </a:r>
            <a:r>
              <a:rPr sz="1000" spc="-20" dirty="0">
                <a:solidFill>
                  <a:srgbClr val="6D6E71"/>
                </a:solidFill>
                <a:latin typeface="Poppins Light"/>
                <a:cs typeface="Poppins Light"/>
              </a:rPr>
              <a:t> </a:t>
            </a:r>
            <a:r>
              <a:rPr sz="1000" dirty="0">
                <a:solidFill>
                  <a:srgbClr val="6D6E71"/>
                </a:solidFill>
                <a:latin typeface="Poppins Light"/>
                <a:cs typeface="Poppins Light"/>
              </a:rPr>
              <a:t>such,</a:t>
            </a:r>
            <a:r>
              <a:rPr sz="1000" spc="-20" dirty="0">
                <a:solidFill>
                  <a:srgbClr val="6D6E71"/>
                </a:solidFill>
                <a:latin typeface="Poppins Light"/>
                <a:cs typeface="Poppins Light"/>
              </a:rPr>
              <a:t> </a:t>
            </a:r>
            <a:r>
              <a:rPr sz="1000" dirty="0">
                <a:solidFill>
                  <a:srgbClr val="6D6E71"/>
                </a:solidFill>
                <a:latin typeface="Poppins Light"/>
                <a:cs typeface="Poppins Light"/>
              </a:rPr>
              <a:t>our</a:t>
            </a:r>
            <a:r>
              <a:rPr sz="1000" spc="-20" dirty="0">
                <a:solidFill>
                  <a:srgbClr val="6D6E71"/>
                </a:solidFill>
                <a:latin typeface="Poppins Light"/>
                <a:cs typeface="Poppins Light"/>
              </a:rPr>
              <a:t> </a:t>
            </a:r>
            <a:r>
              <a:rPr sz="1000" dirty="0">
                <a:solidFill>
                  <a:srgbClr val="6D6E71"/>
                </a:solidFill>
                <a:latin typeface="Poppins Light"/>
                <a:cs typeface="Poppins Light"/>
              </a:rPr>
              <a:t>waste</a:t>
            </a:r>
            <a:r>
              <a:rPr sz="1000" spc="235" dirty="0">
                <a:solidFill>
                  <a:srgbClr val="6D6E71"/>
                </a:solidFill>
                <a:latin typeface="Poppins Light"/>
                <a:cs typeface="Poppins Light"/>
              </a:rPr>
              <a:t> </a:t>
            </a:r>
            <a:r>
              <a:rPr sz="1000" dirty="0">
                <a:solidFill>
                  <a:srgbClr val="6D6E71"/>
                </a:solidFill>
                <a:latin typeface="Poppins Light"/>
                <a:cs typeface="Poppins Light"/>
              </a:rPr>
              <a:t>recycling</a:t>
            </a:r>
            <a:r>
              <a:rPr sz="1000" spc="-20" dirty="0">
                <a:solidFill>
                  <a:srgbClr val="6D6E71"/>
                </a:solidFill>
                <a:latin typeface="Poppins Light"/>
                <a:cs typeface="Poppins Light"/>
              </a:rPr>
              <a:t> </a:t>
            </a:r>
            <a:r>
              <a:rPr sz="1000" spc="-25" dirty="0">
                <a:solidFill>
                  <a:srgbClr val="6D6E71"/>
                </a:solidFill>
                <a:latin typeface="Poppins Light"/>
                <a:cs typeface="Poppins Light"/>
              </a:rPr>
              <a:t>has </a:t>
            </a:r>
            <a:r>
              <a:rPr sz="1000" dirty="0">
                <a:solidFill>
                  <a:srgbClr val="6D6E71"/>
                </a:solidFill>
                <a:latin typeface="Poppins Light"/>
                <a:cs typeface="Poppins Light"/>
              </a:rPr>
              <a:t>increased</a:t>
            </a:r>
            <a:r>
              <a:rPr sz="1000" spc="-15" dirty="0">
                <a:solidFill>
                  <a:srgbClr val="6D6E71"/>
                </a:solidFill>
                <a:latin typeface="Poppins Light"/>
                <a:cs typeface="Poppins Light"/>
              </a:rPr>
              <a:t> </a:t>
            </a:r>
            <a:r>
              <a:rPr sz="1000" dirty="0">
                <a:solidFill>
                  <a:srgbClr val="6D6E71"/>
                </a:solidFill>
                <a:latin typeface="Poppins Light"/>
                <a:cs typeface="Poppins Light"/>
              </a:rPr>
              <a:t>to</a:t>
            </a:r>
            <a:r>
              <a:rPr sz="1000" spc="-15" dirty="0">
                <a:solidFill>
                  <a:srgbClr val="6D6E71"/>
                </a:solidFill>
                <a:latin typeface="Poppins Light"/>
                <a:cs typeface="Poppins Light"/>
              </a:rPr>
              <a:t> </a:t>
            </a:r>
            <a:r>
              <a:rPr sz="1000" dirty="0">
                <a:solidFill>
                  <a:srgbClr val="6D6E71"/>
                </a:solidFill>
                <a:latin typeface="Poppins Light"/>
                <a:cs typeface="Poppins Light"/>
              </a:rPr>
              <a:t>78%,</a:t>
            </a:r>
            <a:r>
              <a:rPr sz="1000" spc="-10" dirty="0">
                <a:solidFill>
                  <a:srgbClr val="6D6E71"/>
                </a:solidFill>
                <a:latin typeface="Poppins Light"/>
                <a:cs typeface="Poppins Light"/>
              </a:rPr>
              <a:t> </a:t>
            </a:r>
            <a:r>
              <a:rPr sz="1000" dirty="0">
                <a:solidFill>
                  <a:srgbClr val="6D6E71"/>
                </a:solidFill>
                <a:latin typeface="Poppins Light"/>
                <a:cs typeface="Poppins Light"/>
              </a:rPr>
              <a:t>while</a:t>
            </a:r>
            <a:r>
              <a:rPr sz="1000" spc="-15" dirty="0">
                <a:solidFill>
                  <a:srgbClr val="6D6E71"/>
                </a:solidFill>
                <a:latin typeface="Poppins Light"/>
                <a:cs typeface="Poppins Light"/>
              </a:rPr>
              <a:t> </a:t>
            </a:r>
            <a:r>
              <a:rPr sz="1000" dirty="0">
                <a:solidFill>
                  <a:srgbClr val="6D6E71"/>
                </a:solidFill>
                <a:latin typeface="Poppins Light"/>
                <a:cs typeface="Poppins Light"/>
              </a:rPr>
              <a:t>our</a:t>
            </a:r>
            <a:r>
              <a:rPr sz="1000" spc="250" dirty="0">
                <a:solidFill>
                  <a:srgbClr val="6D6E71"/>
                </a:solidFill>
                <a:latin typeface="Poppins Light"/>
                <a:cs typeface="Poppins Light"/>
              </a:rPr>
              <a:t> </a:t>
            </a:r>
            <a:r>
              <a:rPr sz="1000" spc="-10" dirty="0">
                <a:solidFill>
                  <a:srgbClr val="6D6E71"/>
                </a:solidFill>
                <a:latin typeface="Poppins Light"/>
                <a:cs typeface="Poppins Light"/>
              </a:rPr>
              <a:t>waste</a:t>
            </a:r>
            <a:r>
              <a:rPr sz="1000" spc="500" dirty="0">
                <a:solidFill>
                  <a:srgbClr val="6D6E71"/>
                </a:solidFill>
                <a:latin typeface="Poppins Light"/>
                <a:cs typeface="Poppins Light"/>
              </a:rPr>
              <a:t> </a:t>
            </a:r>
            <a:r>
              <a:rPr sz="1000" dirty="0">
                <a:solidFill>
                  <a:srgbClr val="6D6E71"/>
                </a:solidFill>
                <a:latin typeface="Poppins Light"/>
                <a:cs typeface="Poppins Light"/>
              </a:rPr>
              <a:t>reduced</a:t>
            </a:r>
            <a:r>
              <a:rPr sz="1000" spc="-15" dirty="0">
                <a:solidFill>
                  <a:srgbClr val="6D6E71"/>
                </a:solidFill>
                <a:latin typeface="Poppins Light"/>
                <a:cs typeface="Poppins Light"/>
              </a:rPr>
              <a:t> </a:t>
            </a:r>
            <a:r>
              <a:rPr sz="1000" dirty="0">
                <a:solidFill>
                  <a:srgbClr val="6D6E71"/>
                </a:solidFill>
                <a:latin typeface="Poppins Light"/>
                <a:cs typeface="Poppins Light"/>
              </a:rPr>
              <a:t>to</a:t>
            </a:r>
            <a:r>
              <a:rPr sz="1000" spc="-15" dirty="0">
                <a:solidFill>
                  <a:srgbClr val="6D6E71"/>
                </a:solidFill>
                <a:latin typeface="Poppins Light"/>
                <a:cs typeface="Poppins Light"/>
              </a:rPr>
              <a:t> </a:t>
            </a:r>
            <a:r>
              <a:rPr sz="1000" dirty="0">
                <a:solidFill>
                  <a:srgbClr val="6D6E71"/>
                </a:solidFill>
                <a:latin typeface="Poppins Light"/>
                <a:cs typeface="Poppins Light"/>
              </a:rPr>
              <a:t>12</a:t>
            </a:r>
            <a:r>
              <a:rPr sz="1000" spc="-15" dirty="0">
                <a:solidFill>
                  <a:srgbClr val="6D6E71"/>
                </a:solidFill>
                <a:latin typeface="Poppins Light"/>
                <a:cs typeface="Poppins Light"/>
              </a:rPr>
              <a:t> </a:t>
            </a:r>
            <a:r>
              <a:rPr sz="1000" dirty="0">
                <a:solidFill>
                  <a:srgbClr val="6D6E71"/>
                </a:solidFill>
                <a:latin typeface="Poppins Light"/>
                <a:cs typeface="Poppins Light"/>
              </a:rPr>
              <a:t>ton/100</a:t>
            </a:r>
            <a:r>
              <a:rPr sz="1000" spc="-10" dirty="0">
                <a:solidFill>
                  <a:srgbClr val="6D6E71"/>
                </a:solidFill>
                <a:latin typeface="Poppins Light"/>
                <a:cs typeface="Poppins Light"/>
              </a:rPr>
              <a:t> </a:t>
            </a:r>
            <a:r>
              <a:rPr sz="1000" dirty="0">
                <a:solidFill>
                  <a:srgbClr val="6D6E71"/>
                </a:solidFill>
                <a:latin typeface="Poppins Light"/>
                <a:cs typeface="Poppins Light"/>
              </a:rPr>
              <a:t>square</a:t>
            </a:r>
            <a:r>
              <a:rPr sz="1000" spc="-15" dirty="0">
                <a:solidFill>
                  <a:srgbClr val="6D6E71"/>
                </a:solidFill>
                <a:latin typeface="Poppins Light"/>
                <a:cs typeface="Poppins Light"/>
              </a:rPr>
              <a:t> </a:t>
            </a:r>
            <a:r>
              <a:rPr sz="1000" spc="-10" dirty="0">
                <a:solidFill>
                  <a:srgbClr val="6D6E71"/>
                </a:solidFill>
                <a:latin typeface="Poppins Light"/>
                <a:cs typeface="Poppins Light"/>
              </a:rPr>
              <a:t>meters.</a:t>
            </a:r>
            <a:endParaRPr sz="1000">
              <a:latin typeface="Poppins Light"/>
              <a:cs typeface="Poppins Light"/>
            </a:endParaRPr>
          </a:p>
        </p:txBody>
      </p:sp>
      <p:grpSp>
        <p:nvGrpSpPr>
          <p:cNvPr id="5" name="object 5"/>
          <p:cNvGrpSpPr/>
          <p:nvPr/>
        </p:nvGrpSpPr>
        <p:grpSpPr>
          <a:xfrm>
            <a:off x="7924255" y="-4762"/>
            <a:ext cx="4265930" cy="6510020"/>
            <a:chOff x="7924255" y="-4762"/>
            <a:chExt cx="4265930" cy="6510020"/>
          </a:xfrm>
        </p:grpSpPr>
        <p:sp>
          <p:nvSpPr>
            <p:cNvPr id="6" name="object 6"/>
            <p:cNvSpPr/>
            <p:nvPr/>
          </p:nvSpPr>
          <p:spPr>
            <a:xfrm>
              <a:off x="7924255" y="-2"/>
              <a:ext cx="4265295" cy="4448810"/>
            </a:xfrm>
            <a:custGeom>
              <a:avLst/>
              <a:gdLst/>
              <a:ahLst/>
              <a:cxnLst/>
              <a:rect l="l" t="t" r="r" b="b"/>
              <a:pathLst>
                <a:path w="4265295" h="4448810">
                  <a:moveTo>
                    <a:pt x="4265002" y="0"/>
                  </a:moveTo>
                  <a:lnTo>
                    <a:pt x="0" y="0"/>
                  </a:lnTo>
                  <a:lnTo>
                    <a:pt x="86943" y="48528"/>
                  </a:lnTo>
                  <a:lnTo>
                    <a:pt x="173507" y="97953"/>
                  </a:lnTo>
                  <a:lnTo>
                    <a:pt x="259686" y="148274"/>
                  </a:lnTo>
                  <a:lnTo>
                    <a:pt x="345471" y="199490"/>
                  </a:lnTo>
                  <a:lnTo>
                    <a:pt x="430857" y="251602"/>
                  </a:lnTo>
                  <a:lnTo>
                    <a:pt x="515837" y="304610"/>
                  </a:lnTo>
                  <a:lnTo>
                    <a:pt x="600403" y="358512"/>
                  </a:lnTo>
                  <a:lnTo>
                    <a:pt x="684548" y="413310"/>
                  </a:lnTo>
                  <a:lnTo>
                    <a:pt x="768266" y="469003"/>
                  </a:lnTo>
                  <a:lnTo>
                    <a:pt x="851551" y="525590"/>
                  </a:lnTo>
                  <a:lnTo>
                    <a:pt x="934394" y="583073"/>
                  </a:lnTo>
                  <a:lnTo>
                    <a:pt x="1016789" y="641449"/>
                  </a:lnTo>
                  <a:lnTo>
                    <a:pt x="1098729" y="700721"/>
                  </a:lnTo>
                  <a:lnTo>
                    <a:pt x="1180208" y="760887"/>
                  </a:lnTo>
                  <a:lnTo>
                    <a:pt x="1261217" y="821947"/>
                  </a:lnTo>
                  <a:lnTo>
                    <a:pt x="1341752" y="883901"/>
                  </a:lnTo>
                  <a:lnTo>
                    <a:pt x="1421804" y="946749"/>
                  </a:lnTo>
                  <a:lnTo>
                    <a:pt x="1501366" y="1010491"/>
                  </a:lnTo>
                  <a:lnTo>
                    <a:pt x="1580432" y="1075127"/>
                  </a:lnTo>
                  <a:lnTo>
                    <a:pt x="1658995" y="1140656"/>
                  </a:lnTo>
                  <a:lnTo>
                    <a:pt x="1737048" y="1207079"/>
                  </a:lnTo>
                  <a:lnTo>
                    <a:pt x="1814584" y="1274395"/>
                  </a:lnTo>
                  <a:lnTo>
                    <a:pt x="1853156" y="1308388"/>
                  </a:lnTo>
                  <a:lnTo>
                    <a:pt x="1891596" y="1342604"/>
                  </a:lnTo>
                  <a:lnTo>
                    <a:pt x="1929904" y="1377044"/>
                  </a:lnTo>
                  <a:lnTo>
                    <a:pt x="1968078" y="1411707"/>
                  </a:lnTo>
                  <a:lnTo>
                    <a:pt x="2006117" y="1446593"/>
                  </a:lnTo>
                  <a:lnTo>
                    <a:pt x="2044021" y="1481702"/>
                  </a:lnTo>
                  <a:lnTo>
                    <a:pt x="2081789" y="1517035"/>
                  </a:lnTo>
                  <a:lnTo>
                    <a:pt x="2119421" y="1552590"/>
                  </a:lnTo>
                  <a:lnTo>
                    <a:pt x="2156914" y="1588369"/>
                  </a:lnTo>
                  <a:lnTo>
                    <a:pt x="2194268" y="1624371"/>
                  </a:lnTo>
                  <a:lnTo>
                    <a:pt x="2231483" y="1660596"/>
                  </a:lnTo>
                  <a:lnTo>
                    <a:pt x="2268558" y="1697045"/>
                  </a:lnTo>
                  <a:lnTo>
                    <a:pt x="2305491" y="1733716"/>
                  </a:lnTo>
                  <a:lnTo>
                    <a:pt x="2342282" y="1770610"/>
                  </a:lnTo>
                  <a:lnTo>
                    <a:pt x="2378930" y="1807728"/>
                  </a:lnTo>
                  <a:lnTo>
                    <a:pt x="2415434" y="1845068"/>
                  </a:lnTo>
                  <a:lnTo>
                    <a:pt x="2451793" y="1882632"/>
                  </a:lnTo>
                  <a:lnTo>
                    <a:pt x="2488007" y="1920419"/>
                  </a:lnTo>
                  <a:lnTo>
                    <a:pt x="2524074" y="1958428"/>
                  </a:lnTo>
                  <a:lnTo>
                    <a:pt x="2559846" y="1996502"/>
                  </a:lnTo>
                  <a:lnTo>
                    <a:pt x="2595388" y="2034709"/>
                  </a:lnTo>
                  <a:lnTo>
                    <a:pt x="2630701" y="2073047"/>
                  </a:lnTo>
                  <a:lnTo>
                    <a:pt x="2665784" y="2111516"/>
                  </a:lnTo>
                  <a:lnTo>
                    <a:pt x="2700638" y="2150116"/>
                  </a:lnTo>
                  <a:lnTo>
                    <a:pt x="2735261" y="2188844"/>
                  </a:lnTo>
                  <a:lnTo>
                    <a:pt x="2769656" y="2227701"/>
                  </a:lnTo>
                  <a:lnTo>
                    <a:pt x="2803820" y="2266686"/>
                  </a:lnTo>
                  <a:lnTo>
                    <a:pt x="2837756" y="2305797"/>
                  </a:lnTo>
                  <a:lnTo>
                    <a:pt x="2871462" y="2345034"/>
                  </a:lnTo>
                  <a:lnTo>
                    <a:pt x="2904938" y="2384396"/>
                  </a:lnTo>
                  <a:lnTo>
                    <a:pt x="2938185" y="2423882"/>
                  </a:lnTo>
                  <a:lnTo>
                    <a:pt x="2971203" y="2463491"/>
                  </a:lnTo>
                  <a:lnTo>
                    <a:pt x="3003991" y="2503223"/>
                  </a:lnTo>
                  <a:lnTo>
                    <a:pt x="3068881" y="2583050"/>
                  </a:lnTo>
                  <a:lnTo>
                    <a:pt x="3132853" y="2663356"/>
                  </a:lnTo>
                  <a:lnTo>
                    <a:pt x="3195909" y="2744135"/>
                  </a:lnTo>
                  <a:lnTo>
                    <a:pt x="3258049" y="2825379"/>
                  </a:lnTo>
                  <a:lnTo>
                    <a:pt x="3319272" y="2907082"/>
                  </a:lnTo>
                  <a:lnTo>
                    <a:pt x="3379580" y="2989237"/>
                  </a:lnTo>
                  <a:lnTo>
                    <a:pt x="3438973" y="3071838"/>
                  </a:lnTo>
                  <a:lnTo>
                    <a:pt x="3497451" y="3154876"/>
                  </a:lnTo>
                  <a:lnTo>
                    <a:pt x="3555014" y="3238346"/>
                  </a:lnTo>
                  <a:lnTo>
                    <a:pt x="3611662" y="3322241"/>
                  </a:lnTo>
                  <a:lnTo>
                    <a:pt x="3667396" y="3406554"/>
                  </a:lnTo>
                  <a:lnTo>
                    <a:pt x="3722217" y="3491277"/>
                  </a:lnTo>
                  <a:lnTo>
                    <a:pt x="3776123" y="3576405"/>
                  </a:lnTo>
                  <a:lnTo>
                    <a:pt x="3829117" y="3661929"/>
                  </a:lnTo>
                  <a:lnTo>
                    <a:pt x="3881197" y="3747845"/>
                  </a:lnTo>
                  <a:lnTo>
                    <a:pt x="3932364" y="3834144"/>
                  </a:lnTo>
                  <a:lnTo>
                    <a:pt x="3982619" y="3920819"/>
                  </a:lnTo>
                  <a:lnTo>
                    <a:pt x="4031962" y="4007865"/>
                  </a:lnTo>
                  <a:lnTo>
                    <a:pt x="4080393" y="4095274"/>
                  </a:lnTo>
                  <a:lnTo>
                    <a:pt x="4127912" y="4183039"/>
                  </a:lnTo>
                  <a:lnTo>
                    <a:pt x="4174520" y="4271153"/>
                  </a:lnTo>
                  <a:lnTo>
                    <a:pt x="4220216" y="4359610"/>
                  </a:lnTo>
                  <a:lnTo>
                    <a:pt x="4265002" y="4448403"/>
                  </a:lnTo>
                  <a:lnTo>
                    <a:pt x="4265002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" name="object 7"/>
            <p:cNvSpPr/>
            <p:nvPr/>
          </p:nvSpPr>
          <p:spPr>
            <a:xfrm>
              <a:off x="10290934" y="603689"/>
              <a:ext cx="833119" cy="655320"/>
            </a:xfrm>
            <a:custGeom>
              <a:avLst/>
              <a:gdLst/>
              <a:ahLst/>
              <a:cxnLst/>
              <a:rect l="l" t="t" r="r" b="b"/>
              <a:pathLst>
                <a:path w="833120" h="655319">
                  <a:moveTo>
                    <a:pt x="415861" y="0"/>
                  </a:moveTo>
                  <a:lnTo>
                    <a:pt x="226415" y="297726"/>
                  </a:lnTo>
                  <a:lnTo>
                    <a:pt x="255041" y="342811"/>
                  </a:lnTo>
                  <a:lnTo>
                    <a:pt x="374777" y="297713"/>
                  </a:lnTo>
                  <a:lnTo>
                    <a:pt x="372973" y="292900"/>
                  </a:lnTo>
                  <a:lnTo>
                    <a:pt x="371944" y="287693"/>
                  </a:lnTo>
                  <a:lnTo>
                    <a:pt x="371944" y="282244"/>
                  </a:lnTo>
                  <a:lnTo>
                    <a:pt x="375395" y="265147"/>
                  </a:lnTo>
                  <a:lnTo>
                    <a:pt x="384806" y="251183"/>
                  </a:lnTo>
                  <a:lnTo>
                    <a:pt x="398766" y="241768"/>
                  </a:lnTo>
                  <a:lnTo>
                    <a:pt x="415861" y="238315"/>
                  </a:lnTo>
                  <a:lnTo>
                    <a:pt x="432947" y="241768"/>
                  </a:lnTo>
                  <a:lnTo>
                    <a:pt x="446898" y="251183"/>
                  </a:lnTo>
                  <a:lnTo>
                    <a:pt x="456304" y="265147"/>
                  </a:lnTo>
                  <a:lnTo>
                    <a:pt x="459752" y="282244"/>
                  </a:lnTo>
                  <a:lnTo>
                    <a:pt x="456304" y="299338"/>
                  </a:lnTo>
                  <a:lnTo>
                    <a:pt x="446898" y="313293"/>
                  </a:lnTo>
                  <a:lnTo>
                    <a:pt x="432947" y="322699"/>
                  </a:lnTo>
                  <a:lnTo>
                    <a:pt x="415861" y="326148"/>
                  </a:lnTo>
                  <a:lnTo>
                    <a:pt x="406383" y="325119"/>
                  </a:lnTo>
                  <a:lnTo>
                    <a:pt x="397633" y="322181"/>
                  </a:lnTo>
                  <a:lnTo>
                    <a:pt x="389822" y="317560"/>
                  </a:lnTo>
                  <a:lnTo>
                    <a:pt x="383159" y="311480"/>
                  </a:lnTo>
                  <a:lnTo>
                    <a:pt x="0" y="654126"/>
                  </a:lnTo>
                  <a:lnTo>
                    <a:pt x="41003" y="630266"/>
                  </a:lnTo>
                  <a:lnTo>
                    <a:pt x="83524" y="608850"/>
                  </a:lnTo>
                  <a:lnTo>
                    <a:pt x="127468" y="589975"/>
                  </a:lnTo>
                  <a:lnTo>
                    <a:pt x="172738" y="573737"/>
                  </a:lnTo>
                  <a:lnTo>
                    <a:pt x="219241" y="560233"/>
                  </a:lnTo>
                  <a:lnTo>
                    <a:pt x="266879" y="549561"/>
                  </a:lnTo>
                  <a:lnTo>
                    <a:pt x="315559" y="541819"/>
                  </a:lnTo>
                  <a:lnTo>
                    <a:pt x="365183" y="537102"/>
                  </a:lnTo>
                  <a:lnTo>
                    <a:pt x="415658" y="535508"/>
                  </a:lnTo>
                  <a:lnTo>
                    <a:pt x="466308" y="537113"/>
                  </a:lnTo>
                  <a:lnTo>
                    <a:pt x="516102" y="541862"/>
                  </a:lnTo>
                  <a:lnTo>
                    <a:pt x="564944" y="549659"/>
                  </a:lnTo>
                  <a:lnTo>
                    <a:pt x="612737" y="560404"/>
                  </a:lnTo>
                  <a:lnTo>
                    <a:pt x="659386" y="573999"/>
                  </a:lnTo>
                  <a:lnTo>
                    <a:pt x="704793" y="590347"/>
                  </a:lnTo>
                  <a:lnTo>
                    <a:pt x="748861" y="609350"/>
                  </a:lnTo>
                  <a:lnTo>
                    <a:pt x="791496" y="630909"/>
                  </a:lnTo>
                  <a:lnTo>
                    <a:pt x="832599" y="654926"/>
                  </a:lnTo>
                  <a:lnTo>
                    <a:pt x="415861" y="0"/>
                  </a:lnTo>
                  <a:close/>
                </a:path>
              </a:pathLst>
            </a:custGeom>
            <a:solidFill>
              <a:srgbClr val="232D6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" name="object 8"/>
            <p:cNvSpPr/>
            <p:nvPr/>
          </p:nvSpPr>
          <p:spPr>
            <a:xfrm>
              <a:off x="11070385" y="5"/>
              <a:ext cx="1119505" cy="4449445"/>
            </a:xfrm>
            <a:custGeom>
              <a:avLst/>
              <a:gdLst/>
              <a:ahLst/>
              <a:cxnLst/>
              <a:rect l="l" t="t" r="r" b="b"/>
              <a:pathLst>
                <a:path w="1119504" h="4449445">
                  <a:moveTo>
                    <a:pt x="381660" y="0"/>
                  </a:moveTo>
                  <a:lnTo>
                    <a:pt x="0" y="0"/>
                  </a:lnTo>
                  <a:lnTo>
                    <a:pt x="21284" y="44243"/>
                  </a:lnTo>
                  <a:lnTo>
                    <a:pt x="42296" y="88645"/>
                  </a:lnTo>
                  <a:lnTo>
                    <a:pt x="63036" y="133204"/>
                  </a:lnTo>
                  <a:lnTo>
                    <a:pt x="83502" y="177919"/>
                  </a:lnTo>
                  <a:lnTo>
                    <a:pt x="103693" y="222789"/>
                  </a:lnTo>
                  <a:lnTo>
                    <a:pt x="123607" y="267814"/>
                  </a:lnTo>
                  <a:lnTo>
                    <a:pt x="143245" y="312992"/>
                  </a:lnTo>
                  <a:lnTo>
                    <a:pt x="162604" y="358322"/>
                  </a:lnTo>
                  <a:lnTo>
                    <a:pt x="181683" y="403803"/>
                  </a:lnTo>
                  <a:lnTo>
                    <a:pt x="200482" y="449435"/>
                  </a:lnTo>
                  <a:lnTo>
                    <a:pt x="218999" y="495215"/>
                  </a:lnTo>
                  <a:lnTo>
                    <a:pt x="237233" y="541144"/>
                  </a:lnTo>
                  <a:lnTo>
                    <a:pt x="255183" y="587220"/>
                  </a:lnTo>
                  <a:lnTo>
                    <a:pt x="272847" y="633441"/>
                  </a:lnTo>
                  <a:lnTo>
                    <a:pt x="290225" y="679808"/>
                  </a:lnTo>
                  <a:lnTo>
                    <a:pt x="307316" y="726319"/>
                  </a:lnTo>
                  <a:lnTo>
                    <a:pt x="324117" y="772973"/>
                  </a:lnTo>
                  <a:lnTo>
                    <a:pt x="340629" y="819769"/>
                  </a:lnTo>
                  <a:lnTo>
                    <a:pt x="356850" y="866706"/>
                  </a:lnTo>
                  <a:lnTo>
                    <a:pt x="372779" y="913782"/>
                  </a:lnTo>
                  <a:lnTo>
                    <a:pt x="388414" y="960998"/>
                  </a:lnTo>
                  <a:lnTo>
                    <a:pt x="403756" y="1008352"/>
                  </a:lnTo>
                  <a:lnTo>
                    <a:pt x="418801" y="1055842"/>
                  </a:lnTo>
                  <a:lnTo>
                    <a:pt x="433550" y="1103469"/>
                  </a:lnTo>
                  <a:lnTo>
                    <a:pt x="448001" y="1151230"/>
                  </a:lnTo>
                  <a:lnTo>
                    <a:pt x="462153" y="1199125"/>
                  </a:lnTo>
                  <a:lnTo>
                    <a:pt x="476005" y="1247153"/>
                  </a:lnTo>
                  <a:lnTo>
                    <a:pt x="489555" y="1295313"/>
                  </a:lnTo>
                  <a:lnTo>
                    <a:pt x="502803" y="1343603"/>
                  </a:lnTo>
                  <a:lnTo>
                    <a:pt x="515748" y="1392024"/>
                  </a:lnTo>
                  <a:lnTo>
                    <a:pt x="528388" y="1440573"/>
                  </a:lnTo>
                  <a:lnTo>
                    <a:pt x="540722" y="1489250"/>
                  </a:lnTo>
                  <a:lnTo>
                    <a:pt x="552749" y="1538053"/>
                  </a:lnTo>
                  <a:lnTo>
                    <a:pt x="564468" y="1586982"/>
                  </a:lnTo>
                  <a:lnTo>
                    <a:pt x="575878" y="1636036"/>
                  </a:lnTo>
                  <a:lnTo>
                    <a:pt x="586977" y="1685214"/>
                  </a:lnTo>
                  <a:lnTo>
                    <a:pt x="597765" y="1734514"/>
                  </a:lnTo>
                  <a:lnTo>
                    <a:pt x="608240" y="1783936"/>
                  </a:lnTo>
                  <a:lnTo>
                    <a:pt x="618401" y="1833478"/>
                  </a:lnTo>
                  <a:lnTo>
                    <a:pt x="628247" y="1883140"/>
                  </a:lnTo>
                  <a:lnTo>
                    <a:pt x="637777" y="1932920"/>
                  </a:lnTo>
                  <a:lnTo>
                    <a:pt x="646990" y="1982819"/>
                  </a:lnTo>
                  <a:lnTo>
                    <a:pt x="655885" y="2032833"/>
                  </a:lnTo>
                  <a:lnTo>
                    <a:pt x="664459" y="2082963"/>
                  </a:lnTo>
                  <a:lnTo>
                    <a:pt x="672714" y="2133208"/>
                  </a:lnTo>
                  <a:lnTo>
                    <a:pt x="680646" y="2183566"/>
                  </a:lnTo>
                  <a:lnTo>
                    <a:pt x="688255" y="2234036"/>
                  </a:lnTo>
                  <a:lnTo>
                    <a:pt x="695541" y="2284618"/>
                  </a:lnTo>
                  <a:lnTo>
                    <a:pt x="702501" y="2335311"/>
                  </a:lnTo>
                  <a:lnTo>
                    <a:pt x="709134" y="2386112"/>
                  </a:lnTo>
                  <a:lnTo>
                    <a:pt x="715440" y="2437022"/>
                  </a:lnTo>
                  <a:lnTo>
                    <a:pt x="721418" y="2488040"/>
                  </a:lnTo>
                  <a:lnTo>
                    <a:pt x="727065" y="2539164"/>
                  </a:lnTo>
                  <a:lnTo>
                    <a:pt x="732382" y="2590393"/>
                  </a:lnTo>
                  <a:lnTo>
                    <a:pt x="737366" y="2641726"/>
                  </a:lnTo>
                  <a:lnTo>
                    <a:pt x="742018" y="2693163"/>
                  </a:lnTo>
                  <a:lnTo>
                    <a:pt x="746334" y="2744702"/>
                  </a:lnTo>
                  <a:lnTo>
                    <a:pt x="750316" y="2796342"/>
                  </a:lnTo>
                  <a:lnTo>
                    <a:pt x="753960" y="2848082"/>
                  </a:lnTo>
                  <a:lnTo>
                    <a:pt x="757267" y="2899922"/>
                  </a:lnTo>
                  <a:lnTo>
                    <a:pt x="760235" y="2951860"/>
                  </a:lnTo>
                  <a:lnTo>
                    <a:pt x="762863" y="3003895"/>
                  </a:lnTo>
                  <a:lnTo>
                    <a:pt x="765149" y="3056026"/>
                  </a:lnTo>
                  <a:lnTo>
                    <a:pt x="767114" y="3108921"/>
                  </a:lnTo>
                  <a:lnTo>
                    <a:pt x="768715" y="3161771"/>
                  </a:lnTo>
                  <a:lnTo>
                    <a:pt x="769954" y="3214571"/>
                  </a:lnTo>
                  <a:lnTo>
                    <a:pt x="770834" y="3267316"/>
                  </a:lnTo>
                  <a:lnTo>
                    <a:pt x="771356" y="3320001"/>
                  </a:lnTo>
                  <a:lnTo>
                    <a:pt x="771523" y="3372619"/>
                  </a:lnTo>
                  <a:lnTo>
                    <a:pt x="771337" y="3425166"/>
                  </a:lnTo>
                  <a:lnTo>
                    <a:pt x="770800" y="3477636"/>
                  </a:lnTo>
                  <a:lnTo>
                    <a:pt x="769914" y="3530024"/>
                  </a:lnTo>
                  <a:lnTo>
                    <a:pt x="768681" y="3582324"/>
                  </a:lnTo>
                  <a:lnTo>
                    <a:pt x="767103" y="3634531"/>
                  </a:lnTo>
                  <a:lnTo>
                    <a:pt x="765183" y="3686641"/>
                  </a:lnTo>
                  <a:lnTo>
                    <a:pt x="762922" y="3738646"/>
                  </a:lnTo>
                  <a:lnTo>
                    <a:pt x="760323" y="3790543"/>
                  </a:lnTo>
                  <a:lnTo>
                    <a:pt x="811161" y="3877215"/>
                  </a:lnTo>
                  <a:lnTo>
                    <a:pt x="861078" y="3964262"/>
                  </a:lnTo>
                  <a:lnTo>
                    <a:pt x="910077" y="4051677"/>
                  </a:lnTo>
                  <a:lnTo>
                    <a:pt x="958159" y="4139454"/>
                  </a:lnTo>
                  <a:lnTo>
                    <a:pt x="1005324" y="4227585"/>
                  </a:lnTo>
                  <a:lnTo>
                    <a:pt x="1051575" y="4316064"/>
                  </a:lnTo>
                  <a:lnTo>
                    <a:pt x="1096912" y="4404884"/>
                  </a:lnTo>
                  <a:lnTo>
                    <a:pt x="1119238" y="4449419"/>
                  </a:lnTo>
                  <a:lnTo>
                    <a:pt x="1119238" y="760425"/>
                  </a:lnTo>
                  <a:lnTo>
                    <a:pt x="381660" y="0"/>
                  </a:lnTo>
                  <a:close/>
                </a:path>
              </a:pathLst>
            </a:custGeom>
            <a:solidFill>
              <a:srgbClr val="EDEDEE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" name="object 9"/>
            <p:cNvSpPr/>
            <p:nvPr/>
          </p:nvSpPr>
          <p:spPr>
            <a:xfrm>
              <a:off x="11070464" y="0"/>
              <a:ext cx="771525" cy="6500495"/>
            </a:xfrm>
            <a:custGeom>
              <a:avLst/>
              <a:gdLst/>
              <a:ahLst/>
              <a:cxnLst/>
              <a:rect l="l" t="t" r="r" b="b"/>
              <a:pathLst>
                <a:path w="771525" h="6500495">
                  <a:moveTo>
                    <a:pt x="0" y="0"/>
                  </a:moveTo>
                  <a:lnTo>
                    <a:pt x="20040" y="41658"/>
                  </a:lnTo>
                  <a:lnTo>
                    <a:pt x="41055" y="86065"/>
                  </a:lnTo>
                  <a:lnTo>
                    <a:pt x="61799" y="130634"/>
                  </a:lnTo>
                  <a:lnTo>
                    <a:pt x="82271" y="175362"/>
                  </a:lnTo>
                  <a:lnTo>
                    <a:pt x="102469" y="220249"/>
                  </a:lnTo>
                  <a:lnTo>
                    <a:pt x="122393" y="265293"/>
                  </a:lnTo>
                  <a:lnTo>
                    <a:pt x="142040" y="310494"/>
                  </a:lnTo>
                  <a:lnTo>
                    <a:pt x="161411" y="355850"/>
                  </a:lnTo>
                  <a:lnTo>
                    <a:pt x="180503" y="401360"/>
                  </a:lnTo>
                  <a:lnTo>
                    <a:pt x="199316" y="447023"/>
                  </a:lnTo>
                  <a:lnTo>
                    <a:pt x="217849" y="492838"/>
                  </a:lnTo>
                  <a:lnTo>
                    <a:pt x="236099" y="538803"/>
                  </a:lnTo>
                  <a:lnTo>
                    <a:pt x="254067" y="584918"/>
                  </a:lnTo>
                  <a:lnTo>
                    <a:pt x="271750" y="631181"/>
                  </a:lnTo>
                  <a:lnTo>
                    <a:pt x="289148" y="677592"/>
                  </a:lnTo>
                  <a:lnTo>
                    <a:pt x="306259" y="724149"/>
                  </a:lnTo>
                  <a:lnTo>
                    <a:pt x="323082" y="770850"/>
                  </a:lnTo>
                  <a:lnTo>
                    <a:pt x="339616" y="817695"/>
                  </a:lnTo>
                  <a:lnTo>
                    <a:pt x="355860" y="864683"/>
                  </a:lnTo>
                  <a:lnTo>
                    <a:pt x="371813" y="911813"/>
                  </a:lnTo>
                  <a:lnTo>
                    <a:pt x="387473" y="959083"/>
                  </a:lnTo>
                  <a:lnTo>
                    <a:pt x="402839" y="1006492"/>
                  </a:lnTo>
                  <a:lnTo>
                    <a:pt x="417910" y="1054039"/>
                  </a:lnTo>
                  <a:lnTo>
                    <a:pt x="432685" y="1101723"/>
                  </a:lnTo>
                  <a:lnTo>
                    <a:pt x="447162" y="1149543"/>
                  </a:lnTo>
                  <a:lnTo>
                    <a:pt x="461341" y="1197498"/>
                  </a:lnTo>
                  <a:lnTo>
                    <a:pt x="475220" y="1245586"/>
                  </a:lnTo>
                  <a:lnTo>
                    <a:pt x="488798" y="1293806"/>
                  </a:lnTo>
                  <a:lnTo>
                    <a:pt x="502074" y="1342158"/>
                  </a:lnTo>
                  <a:lnTo>
                    <a:pt x="515046" y="1390640"/>
                  </a:lnTo>
                  <a:lnTo>
                    <a:pt x="527714" y="1439250"/>
                  </a:lnTo>
                  <a:lnTo>
                    <a:pt x="540076" y="1487989"/>
                  </a:lnTo>
                  <a:lnTo>
                    <a:pt x="552131" y="1536854"/>
                  </a:lnTo>
                  <a:lnTo>
                    <a:pt x="563877" y="1585845"/>
                  </a:lnTo>
                  <a:lnTo>
                    <a:pt x="575314" y="1634960"/>
                  </a:lnTo>
                  <a:lnTo>
                    <a:pt x="586441" y="1684198"/>
                  </a:lnTo>
                  <a:lnTo>
                    <a:pt x="597256" y="1733558"/>
                  </a:lnTo>
                  <a:lnTo>
                    <a:pt x="607758" y="1783039"/>
                  </a:lnTo>
                  <a:lnTo>
                    <a:pt x="617945" y="1832640"/>
                  </a:lnTo>
                  <a:lnTo>
                    <a:pt x="627818" y="1882360"/>
                  </a:lnTo>
                  <a:lnTo>
                    <a:pt x="637373" y="1932197"/>
                  </a:lnTo>
                  <a:lnTo>
                    <a:pt x="646611" y="1982151"/>
                  </a:lnTo>
                  <a:lnTo>
                    <a:pt x="655530" y="2032219"/>
                  </a:lnTo>
                  <a:lnTo>
                    <a:pt x="664129" y="2082402"/>
                  </a:lnTo>
                  <a:lnTo>
                    <a:pt x="672406" y="2132698"/>
                  </a:lnTo>
                  <a:lnTo>
                    <a:pt x="680361" y="2183105"/>
                  </a:lnTo>
                  <a:lnTo>
                    <a:pt x="687992" y="2233624"/>
                  </a:lnTo>
                  <a:lnTo>
                    <a:pt x="695297" y="2284251"/>
                  </a:lnTo>
                  <a:lnTo>
                    <a:pt x="702277" y="2334987"/>
                  </a:lnTo>
                  <a:lnTo>
                    <a:pt x="708929" y="2385831"/>
                  </a:lnTo>
                  <a:lnTo>
                    <a:pt x="715253" y="2436780"/>
                  </a:lnTo>
                  <a:lnTo>
                    <a:pt x="721247" y="2487834"/>
                  </a:lnTo>
                  <a:lnTo>
                    <a:pt x="726910" y="2538992"/>
                  </a:lnTo>
                  <a:lnTo>
                    <a:pt x="732241" y="2590253"/>
                  </a:lnTo>
                  <a:lnTo>
                    <a:pt x="737239" y="2641615"/>
                  </a:lnTo>
                  <a:lnTo>
                    <a:pt x="741901" y="2693078"/>
                  </a:lnTo>
                  <a:lnTo>
                    <a:pt x="746229" y="2744640"/>
                  </a:lnTo>
                  <a:lnTo>
                    <a:pt x="750219" y="2796299"/>
                  </a:lnTo>
                  <a:lnTo>
                    <a:pt x="753871" y="2848056"/>
                  </a:lnTo>
                  <a:lnTo>
                    <a:pt x="757183" y="2899909"/>
                  </a:lnTo>
                  <a:lnTo>
                    <a:pt x="760155" y="2951856"/>
                  </a:lnTo>
                  <a:lnTo>
                    <a:pt x="762786" y="3003897"/>
                  </a:lnTo>
                  <a:lnTo>
                    <a:pt x="765073" y="3056030"/>
                  </a:lnTo>
                  <a:lnTo>
                    <a:pt x="767023" y="3108461"/>
                  </a:lnTo>
                  <a:lnTo>
                    <a:pt x="768621" y="3160826"/>
                  </a:lnTo>
                  <a:lnTo>
                    <a:pt x="769867" y="3213124"/>
                  </a:lnTo>
                  <a:lnTo>
                    <a:pt x="770763" y="3265353"/>
                  </a:lnTo>
                  <a:lnTo>
                    <a:pt x="771309" y="3317513"/>
                  </a:lnTo>
                  <a:lnTo>
                    <a:pt x="771507" y="3369602"/>
                  </a:lnTo>
                  <a:lnTo>
                    <a:pt x="771358" y="3421619"/>
                  </a:lnTo>
                  <a:lnTo>
                    <a:pt x="770863" y="3473562"/>
                  </a:lnTo>
                  <a:lnTo>
                    <a:pt x="770023" y="3525431"/>
                  </a:lnTo>
                  <a:lnTo>
                    <a:pt x="768839" y="3577224"/>
                  </a:lnTo>
                  <a:lnTo>
                    <a:pt x="767312" y="3628941"/>
                  </a:lnTo>
                  <a:lnTo>
                    <a:pt x="765443" y="3680579"/>
                  </a:lnTo>
                  <a:lnTo>
                    <a:pt x="763234" y="3732138"/>
                  </a:lnTo>
                  <a:lnTo>
                    <a:pt x="760686" y="3783616"/>
                  </a:lnTo>
                  <a:lnTo>
                    <a:pt x="757799" y="3835012"/>
                  </a:lnTo>
                  <a:lnTo>
                    <a:pt x="754575" y="3886326"/>
                  </a:lnTo>
                  <a:lnTo>
                    <a:pt x="751015" y="3937555"/>
                  </a:lnTo>
                  <a:lnTo>
                    <a:pt x="747119" y="3988699"/>
                  </a:lnTo>
                  <a:lnTo>
                    <a:pt x="742890" y="4039756"/>
                  </a:lnTo>
                  <a:lnTo>
                    <a:pt x="738328" y="4090725"/>
                  </a:lnTo>
                  <a:lnTo>
                    <a:pt x="733434" y="4141605"/>
                  </a:lnTo>
                  <a:lnTo>
                    <a:pt x="728210" y="4192395"/>
                  </a:lnTo>
                  <a:lnTo>
                    <a:pt x="722656" y="4243093"/>
                  </a:lnTo>
                  <a:lnTo>
                    <a:pt x="716773" y="4293699"/>
                  </a:lnTo>
                  <a:lnTo>
                    <a:pt x="710563" y="4344211"/>
                  </a:lnTo>
                  <a:lnTo>
                    <a:pt x="704027" y="4394627"/>
                  </a:lnTo>
                  <a:lnTo>
                    <a:pt x="697166" y="4444948"/>
                  </a:lnTo>
                  <a:lnTo>
                    <a:pt x="689980" y="4495170"/>
                  </a:lnTo>
                  <a:lnTo>
                    <a:pt x="682472" y="4545294"/>
                  </a:lnTo>
                  <a:lnTo>
                    <a:pt x="674642" y="4595318"/>
                  </a:lnTo>
                  <a:lnTo>
                    <a:pt x="666491" y="4645240"/>
                  </a:lnTo>
                  <a:lnTo>
                    <a:pt x="658021" y="4695061"/>
                  </a:lnTo>
                  <a:lnTo>
                    <a:pt x="649232" y="4744777"/>
                  </a:lnTo>
                  <a:lnTo>
                    <a:pt x="640125" y="4794389"/>
                  </a:lnTo>
                  <a:lnTo>
                    <a:pt x="630702" y="4843894"/>
                  </a:lnTo>
                  <a:lnTo>
                    <a:pt x="620964" y="4893293"/>
                  </a:lnTo>
                  <a:lnTo>
                    <a:pt x="610912" y="4942583"/>
                  </a:lnTo>
                  <a:lnTo>
                    <a:pt x="600547" y="4991763"/>
                  </a:lnTo>
                  <a:lnTo>
                    <a:pt x="589869" y="5040832"/>
                  </a:lnTo>
                  <a:lnTo>
                    <a:pt x="578881" y="5089789"/>
                  </a:lnTo>
                  <a:lnTo>
                    <a:pt x="567584" y="5138633"/>
                  </a:lnTo>
                  <a:lnTo>
                    <a:pt x="555977" y="5187362"/>
                  </a:lnTo>
                  <a:lnTo>
                    <a:pt x="544063" y="5235975"/>
                  </a:lnTo>
                  <a:lnTo>
                    <a:pt x="531843" y="5284471"/>
                  </a:lnTo>
                  <a:lnTo>
                    <a:pt x="519317" y="5332849"/>
                  </a:lnTo>
                  <a:lnTo>
                    <a:pt x="506487" y="5381108"/>
                  </a:lnTo>
                  <a:lnTo>
                    <a:pt x="493354" y="5429246"/>
                  </a:lnTo>
                  <a:lnTo>
                    <a:pt x="479919" y="5477262"/>
                  </a:lnTo>
                  <a:lnTo>
                    <a:pt x="466183" y="5525156"/>
                  </a:lnTo>
                  <a:lnTo>
                    <a:pt x="452147" y="5572924"/>
                  </a:lnTo>
                  <a:lnTo>
                    <a:pt x="437812" y="5620568"/>
                  </a:lnTo>
                  <a:lnTo>
                    <a:pt x="423180" y="5668084"/>
                  </a:lnTo>
                  <a:lnTo>
                    <a:pt x="408251" y="5715473"/>
                  </a:lnTo>
                  <a:lnTo>
                    <a:pt x="393027" y="5762733"/>
                  </a:lnTo>
                  <a:lnTo>
                    <a:pt x="377508" y="5809862"/>
                  </a:lnTo>
                  <a:lnTo>
                    <a:pt x="361697" y="5856860"/>
                  </a:lnTo>
                  <a:lnTo>
                    <a:pt x="345593" y="5903725"/>
                  </a:lnTo>
                  <a:lnTo>
                    <a:pt x="329198" y="5950455"/>
                  </a:lnTo>
                  <a:lnTo>
                    <a:pt x="312513" y="5997051"/>
                  </a:lnTo>
                  <a:lnTo>
                    <a:pt x="295539" y="6043510"/>
                  </a:lnTo>
                  <a:lnTo>
                    <a:pt x="278278" y="6089832"/>
                  </a:lnTo>
                  <a:lnTo>
                    <a:pt x="260730" y="6136015"/>
                  </a:lnTo>
                  <a:lnTo>
                    <a:pt x="242896" y="6182058"/>
                  </a:lnTo>
                  <a:lnTo>
                    <a:pt x="224778" y="6227959"/>
                  </a:lnTo>
                  <a:lnTo>
                    <a:pt x="206377" y="6273718"/>
                  </a:lnTo>
                  <a:lnTo>
                    <a:pt x="187694" y="6319333"/>
                  </a:lnTo>
                  <a:lnTo>
                    <a:pt x="168729" y="6364804"/>
                  </a:lnTo>
                  <a:lnTo>
                    <a:pt x="149484" y="6410128"/>
                  </a:lnTo>
                  <a:lnTo>
                    <a:pt x="129961" y="6455305"/>
                  </a:lnTo>
                  <a:lnTo>
                    <a:pt x="110159" y="6500333"/>
                  </a:lnTo>
                </a:path>
              </a:pathLst>
            </a:custGeom>
            <a:ln w="9524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10" name="object 10"/>
          <p:cNvGrpSpPr/>
          <p:nvPr/>
        </p:nvGrpSpPr>
        <p:grpSpPr>
          <a:xfrm>
            <a:off x="4410651" y="1546895"/>
            <a:ext cx="2507615" cy="1486535"/>
            <a:chOff x="4410651" y="1546895"/>
            <a:chExt cx="2507615" cy="1486535"/>
          </a:xfrm>
        </p:grpSpPr>
        <p:pic>
          <p:nvPicPr>
            <p:cNvPr id="11" name="object 11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4416996" y="1553248"/>
              <a:ext cx="2494902" cy="1473758"/>
            </a:xfrm>
            <a:prstGeom prst="rect">
              <a:avLst/>
            </a:prstGeom>
          </p:spPr>
        </p:pic>
        <p:sp>
          <p:nvSpPr>
            <p:cNvPr id="12" name="object 12"/>
            <p:cNvSpPr/>
            <p:nvPr/>
          </p:nvSpPr>
          <p:spPr>
            <a:xfrm>
              <a:off x="4417001" y="1553245"/>
              <a:ext cx="2494915" cy="1473835"/>
            </a:xfrm>
            <a:custGeom>
              <a:avLst/>
              <a:gdLst/>
              <a:ahLst/>
              <a:cxnLst/>
              <a:rect l="l" t="t" r="r" b="b"/>
              <a:pathLst>
                <a:path w="2494915" h="1473835">
                  <a:moveTo>
                    <a:pt x="2379484" y="1473758"/>
                  </a:moveTo>
                  <a:lnTo>
                    <a:pt x="115404" y="1473758"/>
                  </a:lnTo>
                  <a:lnTo>
                    <a:pt x="70482" y="1464688"/>
                  </a:lnTo>
                  <a:lnTo>
                    <a:pt x="33799" y="1439954"/>
                  </a:lnTo>
                  <a:lnTo>
                    <a:pt x="9068" y="1403271"/>
                  </a:lnTo>
                  <a:lnTo>
                    <a:pt x="0" y="1358353"/>
                  </a:lnTo>
                  <a:lnTo>
                    <a:pt x="0" y="115404"/>
                  </a:lnTo>
                  <a:lnTo>
                    <a:pt x="9068" y="70482"/>
                  </a:lnTo>
                  <a:lnTo>
                    <a:pt x="33799" y="33799"/>
                  </a:lnTo>
                  <a:lnTo>
                    <a:pt x="70482" y="9068"/>
                  </a:lnTo>
                  <a:lnTo>
                    <a:pt x="115404" y="0"/>
                  </a:lnTo>
                  <a:lnTo>
                    <a:pt x="2379484" y="0"/>
                  </a:lnTo>
                  <a:lnTo>
                    <a:pt x="2424407" y="9068"/>
                  </a:lnTo>
                  <a:lnTo>
                    <a:pt x="2461090" y="33799"/>
                  </a:lnTo>
                  <a:lnTo>
                    <a:pt x="2485821" y="70482"/>
                  </a:lnTo>
                  <a:lnTo>
                    <a:pt x="2494889" y="115404"/>
                  </a:lnTo>
                  <a:lnTo>
                    <a:pt x="2494889" y="1358353"/>
                  </a:lnTo>
                  <a:lnTo>
                    <a:pt x="2485821" y="1403271"/>
                  </a:lnTo>
                  <a:lnTo>
                    <a:pt x="2461090" y="1439954"/>
                  </a:lnTo>
                  <a:lnTo>
                    <a:pt x="2424407" y="1464688"/>
                  </a:lnTo>
                  <a:lnTo>
                    <a:pt x="2379484" y="1473758"/>
                  </a:lnTo>
                  <a:close/>
                </a:path>
              </a:pathLst>
            </a:custGeom>
            <a:ln w="12700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13" name="object 13"/>
          <p:cNvGrpSpPr/>
          <p:nvPr/>
        </p:nvGrpSpPr>
        <p:grpSpPr>
          <a:xfrm>
            <a:off x="1073627" y="1546895"/>
            <a:ext cx="2507615" cy="1486535"/>
            <a:chOff x="1073627" y="1546895"/>
            <a:chExt cx="2507615" cy="1486535"/>
          </a:xfrm>
        </p:grpSpPr>
        <p:pic>
          <p:nvPicPr>
            <p:cNvPr id="14" name="object 14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1079969" y="1553248"/>
              <a:ext cx="2494902" cy="1473758"/>
            </a:xfrm>
            <a:prstGeom prst="rect">
              <a:avLst/>
            </a:prstGeom>
          </p:spPr>
        </p:pic>
        <p:sp>
          <p:nvSpPr>
            <p:cNvPr id="15" name="object 15"/>
            <p:cNvSpPr/>
            <p:nvPr/>
          </p:nvSpPr>
          <p:spPr>
            <a:xfrm>
              <a:off x="1079977" y="1553245"/>
              <a:ext cx="2494915" cy="1473835"/>
            </a:xfrm>
            <a:custGeom>
              <a:avLst/>
              <a:gdLst/>
              <a:ahLst/>
              <a:cxnLst/>
              <a:rect l="l" t="t" r="r" b="b"/>
              <a:pathLst>
                <a:path w="2494915" h="1473835">
                  <a:moveTo>
                    <a:pt x="2379484" y="1473758"/>
                  </a:moveTo>
                  <a:lnTo>
                    <a:pt x="115404" y="1473758"/>
                  </a:lnTo>
                  <a:lnTo>
                    <a:pt x="70482" y="1464688"/>
                  </a:lnTo>
                  <a:lnTo>
                    <a:pt x="33799" y="1439954"/>
                  </a:lnTo>
                  <a:lnTo>
                    <a:pt x="9068" y="1403271"/>
                  </a:lnTo>
                  <a:lnTo>
                    <a:pt x="0" y="1358353"/>
                  </a:lnTo>
                  <a:lnTo>
                    <a:pt x="0" y="115404"/>
                  </a:lnTo>
                  <a:lnTo>
                    <a:pt x="9068" y="70482"/>
                  </a:lnTo>
                  <a:lnTo>
                    <a:pt x="33799" y="33799"/>
                  </a:lnTo>
                  <a:lnTo>
                    <a:pt x="70482" y="9068"/>
                  </a:lnTo>
                  <a:lnTo>
                    <a:pt x="115404" y="0"/>
                  </a:lnTo>
                  <a:lnTo>
                    <a:pt x="2379484" y="0"/>
                  </a:lnTo>
                  <a:lnTo>
                    <a:pt x="2424407" y="9068"/>
                  </a:lnTo>
                  <a:lnTo>
                    <a:pt x="2461090" y="33799"/>
                  </a:lnTo>
                  <a:lnTo>
                    <a:pt x="2485821" y="70482"/>
                  </a:lnTo>
                  <a:lnTo>
                    <a:pt x="2494889" y="115404"/>
                  </a:lnTo>
                  <a:lnTo>
                    <a:pt x="2494889" y="1358353"/>
                  </a:lnTo>
                  <a:lnTo>
                    <a:pt x="2485821" y="1403271"/>
                  </a:lnTo>
                  <a:lnTo>
                    <a:pt x="2461090" y="1439954"/>
                  </a:lnTo>
                  <a:lnTo>
                    <a:pt x="2424407" y="1464688"/>
                  </a:lnTo>
                  <a:lnTo>
                    <a:pt x="2379484" y="1473758"/>
                  </a:lnTo>
                  <a:close/>
                </a:path>
              </a:pathLst>
            </a:custGeom>
            <a:ln w="12700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6" name="object 16"/>
          <p:cNvSpPr/>
          <p:nvPr/>
        </p:nvSpPr>
        <p:spPr>
          <a:xfrm>
            <a:off x="3995935" y="1405999"/>
            <a:ext cx="0" cy="4711065"/>
          </a:xfrm>
          <a:custGeom>
            <a:avLst/>
            <a:gdLst/>
            <a:ahLst/>
            <a:cxnLst/>
            <a:rect l="l" t="t" r="r" b="b"/>
            <a:pathLst>
              <a:path h="4711065">
                <a:moveTo>
                  <a:pt x="0" y="0"/>
                </a:moveTo>
                <a:lnTo>
                  <a:pt x="0" y="4710823"/>
                </a:lnTo>
              </a:path>
            </a:pathLst>
          </a:custGeom>
          <a:ln w="190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object 17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545"/>
              </a:lnSpc>
            </a:pPr>
            <a:r>
              <a:rPr dirty="0"/>
              <a:t>TROJAN</a:t>
            </a:r>
            <a:r>
              <a:rPr spc="-20" dirty="0"/>
              <a:t> </a:t>
            </a:r>
            <a:r>
              <a:rPr dirty="0"/>
              <a:t>CONSTRUCTION</a:t>
            </a:r>
            <a:r>
              <a:rPr spc="-20" dirty="0"/>
              <a:t> </a:t>
            </a:r>
            <a:r>
              <a:rPr dirty="0"/>
              <a:t>HOLDING</a:t>
            </a:r>
            <a:r>
              <a:rPr spc="145" dirty="0"/>
              <a:t> </a:t>
            </a:r>
            <a:r>
              <a:rPr sz="2175" b="0" baseline="-7662" dirty="0">
                <a:solidFill>
                  <a:srgbClr val="232D69"/>
                </a:solidFill>
                <a:latin typeface="Poppins Light"/>
                <a:cs typeface="Poppins Light"/>
              </a:rPr>
              <a:t>I</a:t>
            </a:r>
            <a:r>
              <a:rPr sz="2175" b="0" spc="52" baseline="-7662" dirty="0">
                <a:solidFill>
                  <a:srgbClr val="232D69"/>
                </a:solidFill>
                <a:latin typeface="Poppins Light"/>
                <a:cs typeface="Poppins Light"/>
              </a:rPr>
              <a:t> </a:t>
            </a:r>
            <a:fld id="{81D60167-4931-47E6-BA6A-407CBD079E47}" type="slidenum">
              <a:rPr sz="900" spc="-25" dirty="0">
                <a:solidFill>
                  <a:srgbClr val="232D69"/>
                </a:solidFill>
                <a:latin typeface="Poppins SemiBold"/>
                <a:cs typeface="Poppins SemiBold"/>
              </a:rPr>
              <a:t>33</a:t>
            </a:fld>
            <a:endParaRPr sz="900">
              <a:latin typeface="Poppins SemiBold"/>
              <a:cs typeface="Poppins SemiBold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8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0"/>
            <a:ext cx="12190095" cy="6858000"/>
          </a:xfrm>
          <a:custGeom>
            <a:avLst/>
            <a:gdLst/>
            <a:ahLst/>
            <a:cxnLst/>
            <a:rect l="l" t="t" r="r" b="b"/>
            <a:pathLst>
              <a:path w="12190095" h="6858000">
                <a:moveTo>
                  <a:pt x="12189587" y="0"/>
                </a:moveTo>
                <a:lnTo>
                  <a:pt x="0" y="0"/>
                </a:lnTo>
                <a:lnTo>
                  <a:pt x="0" y="6858000"/>
                </a:lnTo>
                <a:lnTo>
                  <a:pt x="12189587" y="6858000"/>
                </a:lnTo>
                <a:lnTo>
                  <a:pt x="12189587" y="0"/>
                </a:lnTo>
                <a:close/>
              </a:path>
            </a:pathLst>
          </a:custGeom>
          <a:solidFill>
            <a:srgbClr val="232D69"/>
          </a:solid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3" name="object 3"/>
          <p:cNvGrpSpPr/>
          <p:nvPr/>
        </p:nvGrpSpPr>
        <p:grpSpPr>
          <a:xfrm>
            <a:off x="9725821" y="1394704"/>
            <a:ext cx="2468880" cy="5468620"/>
            <a:chOff x="9725821" y="1394704"/>
            <a:chExt cx="2468880" cy="5468620"/>
          </a:xfrm>
        </p:grpSpPr>
        <p:sp>
          <p:nvSpPr>
            <p:cNvPr id="4" name="object 4"/>
            <p:cNvSpPr/>
            <p:nvPr/>
          </p:nvSpPr>
          <p:spPr>
            <a:xfrm>
              <a:off x="9730584" y="1399466"/>
              <a:ext cx="2459355" cy="5459095"/>
            </a:xfrm>
            <a:custGeom>
              <a:avLst/>
              <a:gdLst/>
              <a:ahLst/>
              <a:cxnLst/>
              <a:rect l="l" t="t" r="r" b="b"/>
              <a:pathLst>
                <a:path w="2459354" h="5459095">
                  <a:moveTo>
                    <a:pt x="2459015" y="0"/>
                  </a:moveTo>
                  <a:lnTo>
                    <a:pt x="2451137" y="58571"/>
                  </a:lnTo>
                  <a:lnTo>
                    <a:pt x="2444050" y="109115"/>
                  </a:lnTo>
                  <a:lnTo>
                    <a:pt x="2436708" y="159669"/>
                  </a:lnTo>
                  <a:lnTo>
                    <a:pt x="2429110" y="210232"/>
                  </a:lnTo>
                  <a:lnTo>
                    <a:pt x="2421256" y="260804"/>
                  </a:lnTo>
                  <a:lnTo>
                    <a:pt x="2413145" y="311384"/>
                  </a:lnTo>
                  <a:lnTo>
                    <a:pt x="2404776" y="361971"/>
                  </a:lnTo>
                  <a:lnTo>
                    <a:pt x="2396149" y="412565"/>
                  </a:lnTo>
                  <a:lnTo>
                    <a:pt x="2387264" y="463164"/>
                  </a:lnTo>
                  <a:lnTo>
                    <a:pt x="2378121" y="513769"/>
                  </a:lnTo>
                  <a:lnTo>
                    <a:pt x="2368719" y="564378"/>
                  </a:lnTo>
                  <a:lnTo>
                    <a:pt x="2359057" y="614990"/>
                  </a:lnTo>
                  <a:lnTo>
                    <a:pt x="2349135" y="665605"/>
                  </a:lnTo>
                  <a:lnTo>
                    <a:pt x="2338952" y="716223"/>
                  </a:lnTo>
                  <a:lnTo>
                    <a:pt x="2328509" y="766842"/>
                  </a:lnTo>
                  <a:lnTo>
                    <a:pt x="2317804" y="817461"/>
                  </a:lnTo>
                  <a:lnTo>
                    <a:pt x="2306838" y="868080"/>
                  </a:lnTo>
                  <a:lnTo>
                    <a:pt x="2295610" y="918699"/>
                  </a:lnTo>
                  <a:lnTo>
                    <a:pt x="2284119" y="969316"/>
                  </a:lnTo>
                  <a:lnTo>
                    <a:pt x="2272365" y="1019930"/>
                  </a:lnTo>
                  <a:lnTo>
                    <a:pt x="2260347" y="1070542"/>
                  </a:lnTo>
                  <a:lnTo>
                    <a:pt x="2248066" y="1121150"/>
                  </a:lnTo>
                  <a:lnTo>
                    <a:pt x="2235520" y="1171753"/>
                  </a:lnTo>
                  <a:lnTo>
                    <a:pt x="2222710" y="1222351"/>
                  </a:lnTo>
                  <a:lnTo>
                    <a:pt x="2209634" y="1272943"/>
                  </a:lnTo>
                  <a:lnTo>
                    <a:pt x="2196246" y="1323701"/>
                  </a:lnTo>
                  <a:lnTo>
                    <a:pt x="2182623" y="1374333"/>
                  </a:lnTo>
                  <a:lnTo>
                    <a:pt x="2168763" y="1424839"/>
                  </a:lnTo>
                  <a:lnTo>
                    <a:pt x="2154668" y="1475219"/>
                  </a:lnTo>
                  <a:lnTo>
                    <a:pt x="2140340" y="1525472"/>
                  </a:lnTo>
                  <a:lnTo>
                    <a:pt x="2125778" y="1575597"/>
                  </a:lnTo>
                  <a:lnTo>
                    <a:pt x="2110983" y="1625595"/>
                  </a:lnTo>
                  <a:lnTo>
                    <a:pt x="2095957" y="1675464"/>
                  </a:lnTo>
                  <a:lnTo>
                    <a:pt x="2080699" y="1725205"/>
                  </a:lnTo>
                  <a:lnTo>
                    <a:pt x="2065211" y="1774817"/>
                  </a:lnTo>
                  <a:lnTo>
                    <a:pt x="2049493" y="1824299"/>
                  </a:lnTo>
                  <a:lnTo>
                    <a:pt x="2033547" y="1873651"/>
                  </a:lnTo>
                  <a:lnTo>
                    <a:pt x="2017372" y="1922873"/>
                  </a:lnTo>
                  <a:lnTo>
                    <a:pt x="2000970" y="1971965"/>
                  </a:lnTo>
                  <a:lnTo>
                    <a:pt x="1984341" y="2020925"/>
                  </a:lnTo>
                  <a:lnTo>
                    <a:pt x="1967486" y="2069753"/>
                  </a:lnTo>
                  <a:lnTo>
                    <a:pt x="1950406" y="2118449"/>
                  </a:lnTo>
                  <a:lnTo>
                    <a:pt x="1933102" y="2167013"/>
                  </a:lnTo>
                  <a:lnTo>
                    <a:pt x="1915574" y="2215444"/>
                  </a:lnTo>
                  <a:lnTo>
                    <a:pt x="1897824" y="2263741"/>
                  </a:lnTo>
                  <a:lnTo>
                    <a:pt x="1879851" y="2311905"/>
                  </a:lnTo>
                  <a:lnTo>
                    <a:pt x="1861656" y="2359934"/>
                  </a:lnTo>
                  <a:lnTo>
                    <a:pt x="1843242" y="2407829"/>
                  </a:lnTo>
                  <a:lnTo>
                    <a:pt x="1824607" y="2455588"/>
                  </a:lnTo>
                  <a:lnTo>
                    <a:pt x="1805753" y="2503212"/>
                  </a:lnTo>
                  <a:lnTo>
                    <a:pt x="1786681" y="2550700"/>
                  </a:lnTo>
                  <a:lnTo>
                    <a:pt x="1767391" y="2598052"/>
                  </a:lnTo>
                  <a:lnTo>
                    <a:pt x="1747884" y="2645267"/>
                  </a:lnTo>
                  <a:lnTo>
                    <a:pt x="1728161" y="2692344"/>
                  </a:lnTo>
                  <a:lnTo>
                    <a:pt x="1708223" y="2739284"/>
                  </a:lnTo>
                  <a:lnTo>
                    <a:pt x="1688070" y="2786086"/>
                  </a:lnTo>
                  <a:lnTo>
                    <a:pt x="1667703" y="2832749"/>
                  </a:lnTo>
                  <a:lnTo>
                    <a:pt x="1647123" y="2879273"/>
                  </a:lnTo>
                  <a:lnTo>
                    <a:pt x="1626331" y="2925658"/>
                  </a:lnTo>
                  <a:lnTo>
                    <a:pt x="1605327" y="2971903"/>
                  </a:lnTo>
                  <a:lnTo>
                    <a:pt x="1584112" y="3018008"/>
                  </a:lnTo>
                  <a:lnTo>
                    <a:pt x="1562687" y="3063972"/>
                  </a:lnTo>
                  <a:lnTo>
                    <a:pt x="1541053" y="3109794"/>
                  </a:lnTo>
                  <a:lnTo>
                    <a:pt x="1519210" y="3155476"/>
                  </a:lnTo>
                  <a:lnTo>
                    <a:pt x="1497159" y="3201015"/>
                  </a:lnTo>
                  <a:lnTo>
                    <a:pt x="1474901" y="3246412"/>
                  </a:lnTo>
                  <a:lnTo>
                    <a:pt x="1452437" y="3291665"/>
                  </a:lnTo>
                  <a:lnTo>
                    <a:pt x="1429767" y="3336776"/>
                  </a:lnTo>
                  <a:lnTo>
                    <a:pt x="1406892" y="3381743"/>
                  </a:lnTo>
                  <a:lnTo>
                    <a:pt x="1383813" y="3426565"/>
                  </a:lnTo>
                  <a:lnTo>
                    <a:pt x="1360531" y="3471243"/>
                  </a:lnTo>
                  <a:lnTo>
                    <a:pt x="1337046" y="3515776"/>
                  </a:lnTo>
                  <a:lnTo>
                    <a:pt x="1313360" y="3560164"/>
                  </a:lnTo>
                  <a:lnTo>
                    <a:pt x="1289472" y="3604406"/>
                  </a:lnTo>
                  <a:lnTo>
                    <a:pt x="1265384" y="3648501"/>
                  </a:lnTo>
                  <a:lnTo>
                    <a:pt x="1241096" y="3692449"/>
                  </a:lnTo>
                  <a:lnTo>
                    <a:pt x="1216609" y="3736251"/>
                  </a:lnTo>
                  <a:lnTo>
                    <a:pt x="1191925" y="3779904"/>
                  </a:lnTo>
                  <a:lnTo>
                    <a:pt x="1167042" y="3823410"/>
                  </a:lnTo>
                  <a:lnTo>
                    <a:pt x="1141964" y="3866767"/>
                  </a:lnTo>
                  <a:lnTo>
                    <a:pt x="1116689" y="3909976"/>
                  </a:lnTo>
                  <a:lnTo>
                    <a:pt x="1091219" y="3953034"/>
                  </a:lnTo>
                  <a:lnTo>
                    <a:pt x="1065555" y="3995944"/>
                  </a:lnTo>
                  <a:lnTo>
                    <a:pt x="1039698" y="4038702"/>
                  </a:lnTo>
                  <a:lnTo>
                    <a:pt x="1013647" y="4081311"/>
                  </a:lnTo>
                  <a:lnTo>
                    <a:pt x="987405" y="4123768"/>
                  </a:lnTo>
                  <a:lnTo>
                    <a:pt x="960971" y="4166074"/>
                  </a:lnTo>
                  <a:lnTo>
                    <a:pt x="934346" y="4208227"/>
                  </a:lnTo>
                  <a:lnTo>
                    <a:pt x="907532" y="4250229"/>
                  </a:lnTo>
                  <a:lnTo>
                    <a:pt x="880528" y="4292077"/>
                  </a:lnTo>
                  <a:lnTo>
                    <a:pt x="853336" y="4333772"/>
                  </a:lnTo>
                  <a:lnTo>
                    <a:pt x="825957" y="4375314"/>
                  </a:lnTo>
                  <a:lnTo>
                    <a:pt x="798391" y="4416702"/>
                  </a:lnTo>
                  <a:lnTo>
                    <a:pt x="770638" y="4457935"/>
                  </a:lnTo>
                  <a:lnTo>
                    <a:pt x="742700" y="4499013"/>
                  </a:lnTo>
                  <a:lnTo>
                    <a:pt x="714578" y="4539935"/>
                  </a:lnTo>
                  <a:lnTo>
                    <a:pt x="686272" y="4580702"/>
                  </a:lnTo>
                  <a:lnTo>
                    <a:pt x="657783" y="4621313"/>
                  </a:lnTo>
                  <a:lnTo>
                    <a:pt x="629111" y="4661766"/>
                  </a:lnTo>
                  <a:lnTo>
                    <a:pt x="600258" y="4702063"/>
                  </a:lnTo>
                  <a:lnTo>
                    <a:pt x="571224" y="4742202"/>
                  </a:lnTo>
                  <a:lnTo>
                    <a:pt x="542009" y="4782184"/>
                  </a:lnTo>
                  <a:lnTo>
                    <a:pt x="512616" y="4822006"/>
                  </a:lnTo>
                  <a:lnTo>
                    <a:pt x="483044" y="4861670"/>
                  </a:lnTo>
                  <a:lnTo>
                    <a:pt x="453294" y="4901175"/>
                  </a:lnTo>
                  <a:lnTo>
                    <a:pt x="423367" y="4940520"/>
                  </a:lnTo>
                  <a:lnTo>
                    <a:pt x="393264" y="4979704"/>
                  </a:lnTo>
                  <a:lnTo>
                    <a:pt x="362985" y="5018729"/>
                  </a:lnTo>
                  <a:lnTo>
                    <a:pt x="332531" y="5057592"/>
                  </a:lnTo>
                  <a:lnTo>
                    <a:pt x="301903" y="5096294"/>
                  </a:lnTo>
                  <a:lnTo>
                    <a:pt x="271102" y="5134833"/>
                  </a:lnTo>
                  <a:lnTo>
                    <a:pt x="240128" y="5173211"/>
                  </a:lnTo>
                  <a:lnTo>
                    <a:pt x="208983" y="5211426"/>
                  </a:lnTo>
                  <a:lnTo>
                    <a:pt x="177666" y="5249478"/>
                  </a:lnTo>
                  <a:lnTo>
                    <a:pt x="146179" y="5287366"/>
                  </a:lnTo>
                  <a:lnTo>
                    <a:pt x="114522" y="5325090"/>
                  </a:lnTo>
                  <a:lnTo>
                    <a:pt x="82697" y="5362649"/>
                  </a:lnTo>
                  <a:lnTo>
                    <a:pt x="50703" y="5400044"/>
                  </a:lnTo>
                  <a:lnTo>
                    <a:pt x="18543" y="5437273"/>
                  </a:lnTo>
                  <a:lnTo>
                    <a:pt x="0" y="5458533"/>
                  </a:lnTo>
                </a:path>
              </a:pathLst>
            </a:custGeom>
            <a:ln w="9525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" name="object 5"/>
            <p:cNvSpPr/>
            <p:nvPr/>
          </p:nvSpPr>
          <p:spPr>
            <a:xfrm>
              <a:off x="9872840" y="1426781"/>
              <a:ext cx="1668780" cy="285115"/>
            </a:xfrm>
            <a:custGeom>
              <a:avLst/>
              <a:gdLst/>
              <a:ahLst/>
              <a:cxnLst/>
              <a:rect l="l" t="t" r="r" b="b"/>
              <a:pathLst>
                <a:path w="1668779" h="285114">
                  <a:moveTo>
                    <a:pt x="224790" y="5295"/>
                  </a:moveTo>
                  <a:lnTo>
                    <a:pt x="0" y="5295"/>
                  </a:lnTo>
                  <a:lnTo>
                    <a:pt x="0" y="52285"/>
                  </a:lnTo>
                  <a:lnTo>
                    <a:pt x="86639" y="52285"/>
                  </a:lnTo>
                  <a:lnTo>
                    <a:pt x="86639" y="278345"/>
                  </a:lnTo>
                  <a:lnTo>
                    <a:pt x="138150" y="278345"/>
                  </a:lnTo>
                  <a:lnTo>
                    <a:pt x="138150" y="52285"/>
                  </a:lnTo>
                  <a:lnTo>
                    <a:pt x="224790" y="52285"/>
                  </a:lnTo>
                  <a:lnTo>
                    <a:pt x="224790" y="5295"/>
                  </a:lnTo>
                  <a:close/>
                </a:path>
                <a:path w="1668779" h="285114">
                  <a:moveTo>
                    <a:pt x="505777" y="275132"/>
                  </a:moveTo>
                  <a:lnTo>
                    <a:pt x="427875" y="187312"/>
                  </a:lnTo>
                  <a:lnTo>
                    <a:pt x="423037" y="181851"/>
                  </a:lnTo>
                  <a:lnTo>
                    <a:pt x="455726" y="169265"/>
                  </a:lnTo>
                  <a:lnTo>
                    <a:pt x="477037" y="149021"/>
                  </a:lnTo>
                  <a:lnTo>
                    <a:pt x="480771" y="140881"/>
                  </a:lnTo>
                  <a:lnTo>
                    <a:pt x="488619" y="123736"/>
                  </a:lnTo>
                  <a:lnTo>
                    <a:pt x="492112" y="95999"/>
                  </a:lnTo>
                  <a:lnTo>
                    <a:pt x="485800" y="61988"/>
                  </a:lnTo>
                  <a:lnTo>
                    <a:pt x="480263" y="53454"/>
                  </a:lnTo>
                  <a:lnTo>
                    <a:pt x="467093" y="33159"/>
                  </a:lnTo>
                  <a:lnTo>
                    <a:pt x="440601" y="15925"/>
                  </a:lnTo>
                  <a:lnTo>
                    <a:pt x="440601" y="97167"/>
                  </a:lnTo>
                  <a:lnTo>
                    <a:pt x="437896" y="113220"/>
                  </a:lnTo>
                  <a:lnTo>
                    <a:pt x="429475" y="127228"/>
                  </a:lnTo>
                  <a:lnTo>
                    <a:pt x="414921" y="137134"/>
                  </a:lnTo>
                  <a:lnTo>
                    <a:pt x="393776" y="140881"/>
                  </a:lnTo>
                  <a:lnTo>
                    <a:pt x="315328" y="140881"/>
                  </a:lnTo>
                  <a:lnTo>
                    <a:pt x="315328" y="53454"/>
                  </a:lnTo>
                  <a:lnTo>
                    <a:pt x="393776" y="53454"/>
                  </a:lnTo>
                  <a:lnTo>
                    <a:pt x="414756" y="57213"/>
                  </a:lnTo>
                  <a:lnTo>
                    <a:pt x="429336" y="67119"/>
                  </a:lnTo>
                  <a:lnTo>
                    <a:pt x="437832" y="81114"/>
                  </a:lnTo>
                  <a:lnTo>
                    <a:pt x="440601" y="97167"/>
                  </a:lnTo>
                  <a:lnTo>
                    <a:pt x="440601" y="15925"/>
                  </a:lnTo>
                  <a:lnTo>
                    <a:pt x="436308" y="13119"/>
                  </a:lnTo>
                  <a:lnTo>
                    <a:pt x="393776" y="5448"/>
                  </a:lnTo>
                  <a:lnTo>
                    <a:pt x="376047" y="5448"/>
                  </a:lnTo>
                  <a:lnTo>
                    <a:pt x="296303" y="5130"/>
                  </a:lnTo>
                  <a:lnTo>
                    <a:pt x="263817" y="5130"/>
                  </a:lnTo>
                  <a:lnTo>
                    <a:pt x="263817" y="278638"/>
                  </a:lnTo>
                  <a:lnTo>
                    <a:pt x="315328" y="278638"/>
                  </a:lnTo>
                  <a:lnTo>
                    <a:pt x="315328" y="187312"/>
                  </a:lnTo>
                  <a:lnTo>
                    <a:pt x="367626" y="187312"/>
                  </a:lnTo>
                  <a:lnTo>
                    <a:pt x="446849" y="278638"/>
                  </a:lnTo>
                  <a:lnTo>
                    <a:pt x="505777" y="278638"/>
                  </a:lnTo>
                  <a:lnTo>
                    <a:pt x="505777" y="275132"/>
                  </a:lnTo>
                  <a:close/>
                </a:path>
                <a:path w="1668779" h="285114">
                  <a:moveTo>
                    <a:pt x="810958" y="143611"/>
                  </a:moveTo>
                  <a:lnTo>
                    <a:pt x="805764" y="101473"/>
                  </a:lnTo>
                  <a:lnTo>
                    <a:pt x="789254" y="62598"/>
                  </a:lnTo>
                  <a:lnTo>
                    <a:pt x="775614" y="46824"/>
                  </a:lnTo>
                  <a:lnTo>
                    <a:pt x="761453" y="30429"/>
                  </a:lnTo>
                  <a:lnTo>
                    <a:pt x="760158" y="29705"/>
                  </a:lnTo>
                  <a:lnTo>
                    <a:pt x="760158" y="144780"/>
                  </a:lnTo>
                  <a:lnTo>
                    <a:pt x="754989" y="177901"/>
                  </a:lnTo>
                  <a:lnTo>
                    <a:pt x="739394" y="207860"/>
                  </a:lnTo>
                  <a:lnTo>
                    <a:pt x="711796" y="229463"/>
                  </a:lnTo>
                  <a:lnTo>
                    <a:pt x="711581" y="229463"/>
                  </a:lnTo>
                  <a:lnTo>
                    <a:pt x="670852" y="237667"/>
                  </a:lnTo>
                  <a:lnTo>
                    <a:pt x="629831" y="229463"/>
                  </a:lnTo>
                  <a:lnTo>
                    <a:pt x="602259" y="208051"/>
                  </a:lnTo>
                  <a:lnTo>
                    <a:pt x="586549" y="178219"/>
                  </a:lnTo>
                  <a:lnTo>
                    <a:pt x="581088" y="144780"/>
                  </a:lnTo>
                  <a:lnTo>
                    <a:pt x="586460" y="106591"/>
                  </a:lnTo>
                  <a:lnTo>
                    <a:pt x="604164" y="75463"/>
                  </a:lnTo>
                  <a:lnTo>
                    <a:pt x="633056" y="54495"/>
                  </a:lnTo>
                  <a:lnTo>
                    <a:pt x="672020" y="46824"/>
                  </a:lnTo>
                  <a:lnTo>
                    <a:pt x="712419" y="56134"/>
                  </a:lnTo>
                  <a:lnTo>
                    <a:pt x="739978" y="78917"/>
                  </a:lnTo>
                  <a:lnTo>
                    <a:pt x="755611" y="110045"/>
                  </a:lnTo>
                  <a:lnTo>
                    <a:pt x="760120" y="143611"/>
                  </a:lnTo>
                  <a:lnTo>
                    <a:pt x="760158" y="144780"/>
                  </a:lnTo>
                  <a:lnTo>
                    <a:pt x="760158" y="29705"/>
                  </a:lnTo>
                  <a:lnTo>
                    <a:pt x="722363" y="8407"/>
                  </a:lnTo>
                  <a:lnTo>
                    <a:pt x="672020" y="0"/>
                  </a:lnTo>
                  <a:lnTo>
                    <a:pt x="626872" y="6692"/>
                  </a:lnTo>
                  <a:lnTo>
                    <a:pt x="587933" y="25844"/>
                  </a:lnTo>
                  <a:lnTo>
                    <a:pt x="558977" y="54495"/>
                  </a:lnTo>
                  <a:lnTo>
                    <a:pt x="537476" y="95910"/>
                  </a:lnTo>
                  <a:lnTo>
                    <a:pt x="530415" y="143611"/>
                  </a:lnTo>
                  <a:lnTo>
                    <a:pt x="530453" y="144780"/>
                  </a:lnTo>
                  <a:lnTo>
                    <a:pt x="535647" y="185420"/>
                  </a:lnTo>
                  <a:lnTo>
                    <a:pt x="535749" y="186232"/>
                  </a:lnTo>
                  <a:lnTo>
                    <a:pt x="552157" y="224612"/>
                  </a:lnTo>
                  <a:lnTo>
                    <a:pt x="579920" y="255968"/>
                  </a:lnTo>
                  <a:lnTo>
                    <a:pt x="619379" y="277126"/>
                  </a:lnTo>
                  <a:lnTo>
                    <a:pt x="670852" y="284886"/>
                  </a:lnTo>
                  <a:lnTo>
                    <a:pt x="722210" y="276974"/>
                  </a:lnTo>
                  <a:lnTo>
                    <a:pt x="761415" y="255498"/>
                  </a:lnTo>
                  <a:lnTo>
                    <a:pt x="788949" y="223850"/>
                  </a:lnTo>
                  <a:lnTo>
                    <a:pt x="805307" y="185420"/>
                  </a:lnTo>
                  <a:lnTo>
                    <a:pt x="810806" y="144780"/>
                  </a:lnTo>
                  <a:lnTo>
                    <a:pt x="810907" y="144005"/>
                  </a:lnTo>
                  <a:lnTo>
                    <a:pt x="810958" y="143611"/>
                  </a:lnTo>
                  <a:close/>
                </a:path>
                <a:path w="1668779" h="285114">
                  <a:moveTo>
                    <a:pt x="1075156" y="5448"/>
                  </a:moveTo>
                  <a:lnTo>
                    <a:pt x="941298" y="5448"/>
                  </a:lnTo>
                  <a:lnTo>
                    <a:pt x="941298" y="53454"/>
                  </a:lnTo>
                  <a:lnTo>
                    <a:pt x="1023645" y="53454"/>
                  </a:lnTo>
                  <a:lnTo>
                    <a:pt x="1023645" y="161950"/>
                  </a:lnTo>
                  <a:lnTo>
                    <a:pt x="1019505" y="190931"/>
                  </a:lnTo>
                  <a:lnTo>
                    <a:pt x="1006868" y="214350"/>
                  </a:lnTo>
                  <a:lnTo>
                    <a:pt x="985443" y="230009"/>
                  </a:lnTo>
                  <a:lnTo>
                    <a:pt x="954951" y="235712"/>
                  </a:lnTo>
                  <a:lnTo>
                    <a:pt x="924572" y="231267"/>
                  </a:lnTo>
                  <a:lnTo>
                    <a:pt x="902995" y="217957"/>
                  </a:lnTo>
                  <a:lnTo>
                    <a:pt x="890143" y="195872"/>
                  </a:lnTo>
                  <a:lnTo>
                    <a:pt x="885875" y="165074"/>
                  </a:lnTo>
                  <a:lnTo>
                    <a:pt x="835139" y="165074"/>
                  </a:lnTo>
                  <a:lnTo>
                    <a:pt x="844042" y="216268"/>
                  </a:lnTo>
                  <a:lnTo>
                    <a:pt x="868857" y="253568"/>
                  </a:lnTo>
                  <a:lnTo>
                    <a:pt x="906767" y="276364"/>
                  </a:lnTo>
                  <a:lnTo>
                    <a:pt x="954951" y="284099"/>
                  </a:lnTo>
                  <a:lnTo>
                    <a:pt x="1005509" y="274955"/>
                  </a:lnTo>
                  <a:lnTo>
                    <a:pt x="1043305" y="249516"/>
                  </a:lnTo>
                  <a:lnTo>
                    <a:pt x="1066965" y="210832"/>
                  </a:lnTo>
                  <a:lnTo>
                    <a:pt x="1075156" y="161950"/>
                  </a:lnTo>
                  <a:lnTo>
                    <a:pt x="1075156" y="5448"/>
                  </a:lnTo>
                  <a:close/>
                </a:path>
                <a:path w="1668779" h="285114">
                  <a:moveTo>
                    <a:pt x="1396733" y="278638"/>
                  </a:moveTo>
                  <a:lnTo>
                    <a:pt x="1373632" y="227126"/>
                  </a:lnTo>
                  <a:lnTo>
                    <a:pt x="1352105" y="179133"/>
                  </a:lnTo>
                  <a:lnTo>
                    <a:pt x="1299921" y="62826"/>
                  </a:lnTo>
                  <a:lnTo>
                    <a:pt x="1296822" y="55918"/>
                  </a:lnTo>
                  <a:lnTo>
                    <a:pt x="1296822" y="179133"/>
                  </a:lnTo>
                  <a:lnTo>
                    <a:pt x="1195349" y="179133"/>
                  </a:lnTo>
                  <a:lnTo>
                    <a:pt x="1246085" y="62826"/>
                  </a:lnTo>
                  <a:lnTo>
                    <a:pt x="1296822" y="179133"/>
                  </a:lnTo>
                  <a:lnTo>
                    <a:pt x="1296822" y="55918"/>
                  </a:lnTo>
                  <a:lnTo>
                    <a:pt x="1274191" y="5461"/>
                  </a:lnTo>
                  <a:lnTo>
                    <a:pt x="1217980" y="5461"/>
                  </a:lnTo>
                  <a:lnTo>
                    <a:pt x="1095438" y="278638"/>
                  </a:lnTo>
                  <a:lnTo>
                    <a:pt x="1151255" y="278638"/>
                  </a:lnTo>
                  <a:lnTo>
                    <a:pt x="1174661" y="227126"/>
                  </a:lnTo>
                  <a:lnTo>
                    <a:pt x="1317510" y="227126"/>
                  </a:lnTo>
                  <a:lnTo>
                    <a:pt x="1340535" y="278638"/>
                  </a:lnTo>
                  <a:lnTo>
                    <a:pt x="1396733" y="278638"/>
                  </a:lnTo>
                  <a:close/>
                </a:path>
                <a:path w="1668779" h="285114">
                  <a:moveTo>
                    <a:pt x="1668741" y="5448"/>
                  </a:moveTo>
                  <a:lnTo>
                    <a:pt x="1617230" y="5448"/>
                  </a:lnTo>
                  <a:lnTo>
                    <a:pt x="1617230" y="189268"/>
                  </a:lnTo>
                  <a:lnTo>
                    <a:pt x="1472057" y="5448"/>
                  </a:lnTo>
                  <a:lnTo>
                    <a:pt x="1430299" y="5448"/>
                  </a:lnTo>
                  <a:lnTo>
                    <a:pt x="1430299" y="278638"/>
                  </a:lnTo>
                  <a:lnTo>
                    <a:pt x="1481810" y="278638"/>
                  </a:lnTo>
                  <a:lnTo>
                    <a:pt x="1481810" y="96774"/>
                  </a:lnTo>
                  <a:lnTo>
                    <a:pt x="1626984" y="278638"/>
                  </a:lnTo>
                  <a:lnTo>
                    <a:pt x="1668741" y="278638"/>
                  </a:lnTo>
                  <a:lnTo>
                    <a:pt x="1668741" y="5448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6" name="object 6"/>
          <p:cNvSpPr/>
          <p:nvPr/>
        </p:nvSpPr>
        <p:spPr>
          <a:xfrm>
            <a:off x="10290920" y="603689"/>
            <a:ext cx="833119" cy="655320"/>
          </a:xfrm>
          <a:custGeom>
            <a:avLst/>
            <a:gdLst/>
            <a:ahLst/>
            <a:cxnLst/>
            <a:rect l="l" t="t" r="r" b="b"/>
            <a:pathLst>
              <a:path w="833120" h="655319">
                <a:moveTo>
                  <a:pt x="415861" y="0"/>
                </a:moveTo>
                <a:lnTo>
                  <a:pt x="226415" y="297726"/>
                </a:lnTo>
                <a:lnTo>
                  <a:pt x="255041" y="342811"/>
                </a:lnTo>
                <a:lnTo>
                  <a:pt x="374777" y="297713"/>
                </a:lnTo>
                <a:lnTo>
                  <a:pt x="372973" y="292900"/>
                </a:lnTo>
                <a:lnTo>
                  <a:pt x="371944" y="287693"/>
                </a:lnTo>
                <a:lnTo>
                  <a:pt x="371944" y="282244"/>
                </a:lnTo>
                <a:lnTo>
                  <a:pt x="375395" y="265147"/>
                </a:lnTo>
                <a:lnTo>
                  <a:pt x="384806" y="251183"/>
                </a:lnTo>
                <a:lnTo>
                  <a:pt x="398766" y="241768"/>
                </a:lnTo>
                <a:lnTo>
                  <a:pt x="415861" y="238315"/>
                </a:lnTo>
                <a:lnTo>
                  <a:pt x="432947" y="241768"/>
                </a:lnTo>
                <a:lnTo>
                  <a:pt x="446898" y="251183"/>
                </a:lnTo>
                <a:lnTo>
                  <a:pt x="456304" y="265147"/>
                </a:lnTo>
                <a:lnTo>
                  <a:pt x="459752" y="282244"/>
                </a:lnTo>
                <a:lnTo>
                  <a:pt x="456304" y="299338"/>
                </a:lnTo>
                <a:lnTo>
                  <a:pt x="446898" y="313293"/>
                </a:lnTo>
                <a:lnTo>
                  <a:pt x="432947" y="322699"/>
                </a:lnTo>
                <a:lnTo>
                  <a:pt x="415861" y="326148"/>
                </a:lnTo>
                <a:lnTo>
                  <a:pt x="406383" y="325119"/>
                </a:lnTo>
                <a:lnTo>
                  <a:pt x="397633" y="322181"/>
                </a:lnTo>
                <a:lnTo>
                  <a:pt x="389822" y="317560"/>
                </a:lnTo>
                <a:lnTo>
                  <a:pt x="383159" y="311480"/>
                </a:lnTo>
                <a:lnTo>
                  <a:pt x="0" y="654126"/>
                </a:lnTo>
                <a:lnTo>
                  <a:pt x="41003" y="630266"/>
                </a:lnTo>
                <a:lnTo>
                  <a:pt x="83524" y="608850"/>
                </a:lnTo>
                <a:lnTo>
                  <a:pt x="127468" y="589975"/>
                </a:lnTo>
                <a:lnTo>
                  <a:pt x="172738" y="573737"/>
                </a:lnTo>
                <a:lnTo>
                  <a:pt x="219241" y="560233"/>
                </a:lnTo>
                <a:lnTo>
                  <a:pt x="266879" y="549561"/>
                </a:lnTo>
                <a:lnTo>
                  <a:pt x="315559" y="541819"/>
                </a:lnTo>
                <a:lnTo>
                  <a:pt x="365183" y="537102"/>
                </a:lnTo>
                <a:lnTo>
                  <a:pt x="415658" y="535508"/>
                </a:lnTo>
                <a:lnTo>
                  <a:pt x="466308" y="537113"/>
                </a:lnTo>
                <a:lnTo>
                  <a:pt x="516102" y="541862"/>
                </a:lnTo>
                <a:lnTo>
                  <a:pt x="564944" y="549659"/>
                </a:lnTo>
                <a:lnTo>
                  <a:pt x="612737" y="560404"/>
                </a:lnTo>
                <a:lnTo>
                  <a:pt x="659386" y="573999"/>
                </a:lnTo>
                <a:lnTo>
                  <a:pt x="704793" y="590347"/>
                </a:lnTo>
                <a:lnTo>
                  <a:pt x="748861" y="609350"/>
                </a:lnTo>
                <a:lnTo>
                  <a:pt x="791496" y="630909"/>
                </a:lnTo>
                <a:lnTo>
                  <a:pt x="832599" y="654926"/>
                </a:lnTo>
                <a:lnTo>
                  <a:pt x="415861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 txBox="1"/>
          <p:nvPr/>
        </p:nvSpPr>
        <p:spPr>
          <a:xfrm>
            <a:off x="9855219" y="1735787"/>
            <a:ext cx="1705610" cy="17843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000" dirty="0">
                <a:solidFill>
                  <a:srgbClr val="939598"/>
                </a:solidFill>
                <a:latin typeface="Nexa-XBold"/>
                <a:cs typeface="Nexa-XBold"/>
              </a:rPr>
              <a:t>CONSTRUCTION</a:t>
            </a:r>
            <a:r>
              <a:rPr sz="1000" spc="-20" dirty="0">
                <a:solidFill>
                  <a:srgbClr val="939598"/>
                </a:solidFill>
                <a:latin typeface="Nexa-XBold"/>
                <a:cs typeface="Nexa-XBold"/>
              </a:rPr>
              <a:t> </a:t>
            </a:r>
            <a:r>
              <a:rPr sz="1000" spc="-10" dirty="0">
                <a:solidFill>
                  <a:srgbClr val="939598"/>
                </a:solidFill>
                <a:latin typeface="Nexa-XBold"/>
                <a:cs typeface="Nexa-XBold"/>
              </a:rPr>
              <a:t>HOLDING</a:t>
            </a:r>
            <a:endParaRPr sz="1000">
              <a:latin typeface="Nexa-XBold"/>
              <a:cs typeface="Nexa-XBold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1067271" y="5161665"/>
            <a:ext cx="2381885" cy="977900"/>
          </a:xfrm>
          <a:prstGeom prst="rect">
            <a:avLst/>
          </a:prstGeom>
        </p:spPr>
        <p:txBody>
          <a:bodyPr vert="horz" wrap="square" lIns="0" tIns="12382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75"/>
              </a:spcBef>
            </a:pPr>
            <a:r>
              <a:rPr sz="1300" b="1" dirty="0">
                <a:solidFill>
                  <a:srgbClr val="FFFFFF"/>
                </a:solidFill>
                <a:latin typeface="Poppins SemiBold"/>
                <a:cs typeface="Poppins SemiBold"/>
              </a:rPr>
              <a:t>Trojan</a:t>
            </a:r>
            <a:r>
              <a:rPr sz="1300" b="1" spc="-5" dirty="0">
                <a:solidFill>
                  <a:srgbClr val="FFFFFF"/>
                </a:solidFill>
                <a:latin typeface="Poppins SemiBold"/>
                <a:cs typeface="Poppins SemiBold"/>
              </a:rPr>
              <a:t> </a:t>
            </a:r>
            <a:r>
              <a:rPr sz="1300" b="1" spc="-10" dirty="0">
                <a:solidFill>
                  <a:srgbClr val="FFFFFF"/>
                </a:solidFill>
                <a:latin typeface="Poppins SemiBold"/>
                <a:cs typeface="Poppins SemiBold"/>
              </a:rPr>
              <a:t>Construction</a:t>
            </a:r>
            <a:r>
              <a:rPr sz="1300" b="1" spc="-5" dirty="0">
                <a:solidFill>
                  <a:srgbClr val="FFFFFF"/>
                </a:solidFill>
                <a:latin typeface="Poppins SemiBold"/>
                <a:cs typeface="Poppins SemiBold"/>
              </a:rPr>
              <a:t> </a:t>
            </a:r>
            <a:r>
              <a:rPr sz="1300" b="1" spc="-10" dirty="0">
                <a:solidFill>
                  <a:srgbClr val="FFFFFF"/>
                </a:solidFill>
                <a:latin typeface="Poppins SemiBold"/>
                <a:cs typeface="Poppins SemiBold"/>
              </a:rPr>
              <a:t>Holding</a:t>
            </a:r>
            <a:endParaRPr sz="1300">
              <a:latin typeface="Poppins SemiBold"/>
              <a:cs typeface="Poppins SemiBold"/>
            </a:endParaRPr>
          </a:p>
          <a:p>
            <a:pPr marL="12700" marR="327025">
              <a:lnSpc>
                <a:spcPct val="113700"/>
              </a:lnSpc>
              <a:spcBef>
                <a:spcPts val="555"/>
              </a:spcBef>
            </a:pPr>
            <a:r>
              <a:rPr sz="1100" dirty="0">
                <a:solidFill>
                  <a:srgbClr val="FFFFFF"/>
                </a:solidFill>
                <a:latin typeface="Poppins Light"/>
                <a:cs typeface="Poppins Light"/>
              </a:rPr>
              <a:t>P.O.</a:t>
            </a:r>
            <a:r>
              <a:rPr sz="1100" spc="-10" dirty="0">
                <a:solidFill>
                  <a:srgbClr val="FFFFFF"/>
                </a:solidFill>
                <a:latin typeface="Poppins Light"/>
                <a:cs typeface="Poppins Light"/>
              </a:rPr>
              <a:t> </a:t>
            </a:r>
            <a:r>
              <a:rPr sz="1100" dirty="0">
                <a:solidFill>
                  <a:srgbClr val="FFFFFF"/>
                </a:solidFill>
                <a:latin typeface="Poppins Light"/>
                <a:cs typeface="Poppins Light"/>
              </a:rPr>
              <a:t>Box</a:t>
            </a:r>
            <a:r>
              <a:rPr sz="1100" spc="-5" dirty="0">
                <a:solidFill>
                  <a:srgbClr val="FFFFFF"/>
                </a:solidFill>
                <a:latin typeface="Poppins Light"/>
                <a:cs typeface="Poppins Light"/>
              </a:rPr>
              <a:t> </a:t>
            </a:r>
            <a:r>
              <a:rPr sz="1100" dirty="0">
                <a:solidFill>
                  <a:srgbClr val="FFFFFF"/>
                </a:solidFill>
                <a:latin typeface="Poppins Light"/>
                <a:cs typeface="Poppins Light"/>
              </a:rPr>
              <a:t>111059,</a:t>
            </a:r>
            <a:r>
              <a:rPr sz="1100" spc="-5" dirty="0">
                <a:solidFill>
                  <a:srgbClr val="FFFFFF"/>
                </a:solidFill>
                <a:latin typeface="Poppins Light"/>
                <a:cs typeface="Poppins Light"/>
              </a:rPr>
              <a:t> </a:t>
            </a:r>
            <a:r>
              <a:rPr sz="1100" dirty="0">
                <a:solidFill>
                  <a:srgbClr val="FFFFFF"/>
                </a:solidFill>
                <a:latin typeface="Poppins Light"/>
                <a:cs typeface="Poppins Light"/>
              </a:rPr>
              <a:t>Abu</a:t>
            </a:r>
            <a:r>
              <a:rPr sz="1100" spc="-10" dirty="0">
                <a:solidFill>
                  <a:srgbClr val="FFFFFF"/>
                </a:solidFill>
                <a:latin typeface="Poppins Light"/>
                <a:cs typeface="Poppins Light"/>
              </a:rPr>
              <a:t> </a:t>
            </a:r>
            <a:r>
              <a:rPr sz="1100" dirty="0">
                <a:solidFill>
                  <a:srgbClr val="FFFFFF"/>
                </a:solidFill>
                <a:latin typeface="Poppins Light"/>
                <a:cs typeface="Poppins Light"/>
              </a:rPr>
              <a:t>Dhabi,</a:t>
            </a:r>
            <a:r>
              <a:rPr sz="1100" spc="-5" dirty="0">
                <a:solidFill>
                  <a:srgbClr val="FFFFFF"/>
                </a:solidFill>
                <a:latin typeface="Poppins Light"/>
                <a:cs typeface="Poppins Light"/>
              </a:rPr>
              <a:t> </a:t>
            </a:r>
            <a:r>
              <a:rPr sz="1100" spc="-25" dirty="0">
                <a:solidFill>
                  <a:srgbClr val="FFFFFF"/>
                </a:solidFill>
                <a:latin typeface="Poppins Light"/>
                <a:cs typeface="Poppins Light"/>
              </a:rPr>
              <a:t>UAE </a:t>
            </a:r>
            <a:r>
              <a:rPr sz="1100" dirty="0">
                <a:solidFill>
                  <a:srgbClr val="FFFFFF"/>
                </a:solidFill>
                <a:latin typeface="Poppins Light"/>
                <a:cs typeface="Poppins Light"/>
              </a:rPr>
              <a:t>Tel:</a:t>
            </a:r>
            <a:r>
              <a:rPr sz="1100" spc="-15" dirty="0">
                <a:solidFill>
                  <a:srgbClr val="FFFFFF"/>
                </a:solidFill>
                <a:latin typeface="Poppins Light"/>
                <a:cs typeface="Poppins Light"/>
              </a:rPr>
              <a:t> </a:t>
            </a:r>
            <a:r>
              <a:rPr sz="1100" dirty="0">
                <a:solidFill>
                  <a:srgbClr val="FFFFFF"/>
                </a:solidFill>
                <a:latin typeface="Poppins Light"/>
                <a:cs typeface="Poppins Light"/>
              </a:rPr>
              <a:t>+971</a:t>
            </a:r>
            <a:r>
              <a:rPr sz="1100" spc="-10" dirty="0">
                <a:solidFill>
                  <a:srgbClr val="FFFFFF"/>
                </a:solidFill>
                <a:latin typeface="Poppins Light"/>
                <a:cs typeface="Poppins Light"/>
              </a:rPr>
              <a:t> </a:t>
            </a:r>
            <a:r>
              <a:rPr sz="1100" dirty="0">
                <a:solidFill>
                  <a:srgbClr val="FFFFFF"/>
                </a:solidFill>
                <a:latin typeface="Poppins Light"/>
                <a:cs typeface="Poppins Light"/>
              </a:rPr>
              <a:t>2</a:t>
            </a:r>
            <a:r>
              <a:rPr sz="1100" spc="-10" dirty="0">
                <a:solidFill>
                  <a:srgbClr val="FFFFFF"/>
                </a:solidFill>
                <a:latin typeface="Poppins Light"/>
                <a:cs typeface="Poppins Light"/>
              </a:rPr>
              <a:t> </a:t>
            </a:r>
            <a:r>
              <a:rPr sz="1100" dirty="0">
                <a:solidFill>
                  <a:srgbClr val="FFFFFF"/>
                </a:solidFill>
                <a:latin typeface="Poppins Light"/>
                <a:cs typeface="Poppins Light"/>
              </a:rPr>
              <a:t>509</a:t>
            </a:r>
            <a:r>
              <a:rPr sz="1100" spc="-10" dirty="0">
                <a:solidFill>
                  <a:srgbClr val="FFFFFF"/>
                </a:solidFill>
                <a:latin typeface="Poppins Light"/>
                <a:cs typeface="Poppins Light"/>
              </a:rPr>
              <a:t> </a:t>
            </a:r>
            <a:r>
              <a:rPr sz="1100" spc="-20" dirty="0">
                <a:solidFill>
                  <a:srgbClr val="FFFFFF"/>
                </a:solidFill>
                <a:latin typeface="Poppins Light"/>
                <a:cs typeface="Poppins Light"/>
              </a:rPr>
              <a:t>7300</a:t>
            </a:r>
            <a:endParaRPr sz="1100">
              <a:latin typeface="Poppins Light"/>
              <a:cs typeface="Poppins Light"/>
            </a:endParaRPr>
          </a:p>
          <a:p>
            <a:pPr marL="12700">
              <a:lnSpc>
                <a:spcPct val="100000"/>
              </a:lnSpc>
              <a:spcBef>
                <a:spcPts val="185"/>
              </a:spcBef>
            </a:pPr>
            <a:r>
              <a:rPr sz="1100" spc="-10" dirty="0">
                <a:solidFill>
                  <a:srgbClr val="FFFFFF"/>
                </a:solidFill>
                <a:latin typeface="Poppins Medium"/>
                <a:cs typeface="Poppins Medium"/>
                <a:hlinkClick r:id="rId2"/>
              </a:rPr>
              <a:t>www.trojanholding.com</a:t>
            </a:r>
            <a:endParaRPr sz="1100">
              <a:latin typeface="Poppins Medium"/>
              <a:cs typeface="Poppins Medium"/>
            </a:endParaRPr>
          </a:p>
        </p:txBody>
      </p:sp>
      <p:grpSp>
        <p:nvGrpSpPr>
          <p:cNvPr id="9" name="object 9"/>
          <p:cNvGrpSpPr/>
          <p:nvPr/>
        </p:nvGrpSpPr>
        <p:grpSpPr>
          <a:xfrm>
            <a:off x="-4762" y="-4762"/>
            <a:ext cx="4686935" cy="3073400"/>
            <a:chOff x="-4762" y="-4762"/>
            <a:chExt cx="4686935" cy="3073400"/>
          </a:xfrm>
        </p:grpSpPr>
        <p:sp>
          <p:nvSpPr>
            <p:cNvPr id="10" name="object 10"/>
            <p:cNvSpPr/>
            <p:nvPr/>
          </p:nvSpPr>
          <p:spPr>
            <a:xfrm>
              <a:off x="0" y="0"/>
              <a:ext cx="4682490" cy="3068320"/>
            </a:xfrm>
            <a:custGeom>
              <a:avLst/>
              <a:gdLst/>
              <a:ahLst/>
              <a:cxnLst/>
              <a:rect l="l" t="t" r="r" b="b"/>
              <a:pathLst>
                <a:path w="4682490" h="3068320">
                  <a:moveTo>
                    <a:pt x="2729734" y="0"/>
                  </a:moveTo>
                  <a:lnTo>
                    <a:pt x="0" y="0"/>
                  </a:lnTo>
                  <a:lnTo>
                    <a:pt x="0" y="1528608"/>
                  </a:lnTo>
                  <a:lnTo>
                    <a:pt x="135279" y="1539812"/>
                  </a:lnTo>
                  <a:lnTo>
                    <a:pt x="339992" y="1560203"/>
                  </a:lnTo>
                  <a:lnTo>
                    <a:pt x="492745" y="1578097"/>
                  </a:lnTo>
                  <a:lnTo>
                    <a:pt x="644812" y="1598202"/>
                  </a:lnTo>
                  <a:lnTo>
                    <a:pt x="796174" y="1620501"/>
                  </a:lnTo>
                  <a:lnTo>
                    <a:pt x="946816" y="1644977"/>
                  </a:lnTo>
                  <a:lnTo>
                    <a:pt x="1096721" y="1671615"/>
                  </a:lnTo>
                  <a:lnTo>
                    <a:pt x="1245873" y="1700396"/>
                  </a:lnTo>
                  <a:lnTo>
                    <a:pt x="1394255" y="1731305"/>
                  </a:lnTo>
                  <a:lnTo>
                    <a:pt x="1541852" y="1764325"/>
                  </a:lnTo>
                  <a:lnTo>
                    <a:pt x="1688646" y="1799439"/>
                  </a:lnTo>
                  <a:lnTo>
                    <a:pt x="1834622" y="1836631"/>
                  </a:lnTo>
                  <a:lnTo>
                    <a:pt x="1979762" y="1875883"/>
                  </a:lnTo>
                  <a:lnTo>
                    <a:pt x="2124051" y="1917180"/>
                  </a:lnTo>
                  <a:lnTo>
                    <a:pt x="2267472" y="1960504"/>
                  </a:lnTo>
                  <a:lnTo>
                    <a:pt x="2410009" y="2005839"/>
                  </a:lnTo>
                  <a:lnTo>
                    <a:pt x="2551645" y="2053168"/>
                  </a:lnTo>
                  <a:lnTo>
                    <a:pt x="2692364" y="2102474"/>
                  </a:lnTo>
                  <a:lnTo>
                    <a:pt x="2832149" y="2153742"/>
                  </a:lnTo>
                  <a:lnTo>
                    <a:pt x="2970984" y="2206953"/>
                  </a:lnTo>
                  <a:lnTo>
                    <a:pt x="3108854" y="2262092"/>
                  </a:lnTo>
                  <a:lnTo>
                    <a:pt x="3245740" y="2319142"/>
                  </a:lnTo>
                  <a:lnTo>
                    <a:pt x="3381628" y="2378086"/>
                  </a:lnTo>
                  <a:lnTo>
                    <a:pt x="3516500" y="2438908"/>
                  </a:lnTo>
                  <a:lnTo>
                    <a:pt x="3650340" y="2501590"/>
                  </a:lnTo>
                  <a:lnTo>
                    <a:pt x="3783132" y="2566117"/>
                  </a:lnTo>
                  <a:lnTo>
                    <a:pt x="3914859" y="2632471"/>
                  </a:lnTo>
                  <a:lnTo>
                    <a:pt x="4045506" y="2700636"/>
                  </a:lnTo>
                  <a:lnTo>
                    <a:pt x="4175054" y="2770595"/>
                  </a:lnTo>
                  <a:lnTo>
                    <a:pt x="4303489" y="2842332"/>
                  </a:lnTo>
                  <a:lnTo>
                    <a:pt x="4430794" y="2915829"/>
                  </a:lnTo>
                  <a:lnTo>
                    <a:pt x="4556952" y="2991071"/>
                  </a:lnTo>
                  <a:lnTo>
                    <a:pt x="4681947" y="3068040"/>
                  </a:lnTo>
                  <a:lnTo>
                    <a:pt x="2729734" y="0"/>
                  </a:lnTo>
                  <a:close/>
                </a:path>
              </a:pathLst>
            </a:custGeom>
            <a:solidFill>
              <a:srgbClr val="231F20">
                <a:alpha val="13000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" name="object 11"/>
            <p:cNvSpPr/>
            <p:nvPr/>
          </p:nvSpPr>
          <p:spPr>
            <a:xfrm>
              <a:off x="0" y="0"/>
              <a:ext cx="4511675" cy="2692400"/>
            </a:xfrm>
            <a:custGeom>
              <a:avLst/>
              <a:gdLst/>
              <a:ahLst/>
              <a:cxnLst/>
              <a:rect l="l" t="t" r="r" b="b"/>
              <a:pathLst>
                <a:path w="4511675" h="2692400">
                  <a:moveTo>
                    <a:pt x="0" y="1166856"/>
                  </a:moveTo>
                  <a:lnTo>
                    <a:pt x="66916" y="1173276"/>
                  </a:lnTo>
                  <a:lnTo>
                    <a:pt x="118058" y="1178498"/>
                  </a:lnTo>
                  <a:lnTo>
                    <a:pt x="169126" y="1183969"/>
                  </a:lnTo>
                  <a:lnTo>
                    <a:pt x="220119" y="1189687"/>
                  </a:lnTo>
                  <a:lnTo>
                    <a:pt x="271037" y="1195652"/>
                  </a:lnTo>
                  <a:lnTo>
                    <a:pt x="321880" y="1201863"/>
                  </a:lnTo>
                  <a:lnTo>
                    <a:pt x="372646" y="1208320"/>
                  </a:lnTo>
                  <a:lnTo>
                    <a:pt x="423334" y="1215022"/>
                  </a:lnTo>
                  <a:lnTo>
                    <a:pt x="473946" y="1221968"/>
                  </a:lnTo>
                  <a:lnTo>
                    <a:pt x="524479" y="1229158"/>
                  </a:lnTo>
                  <a:lnTo>
                    <a:pt x="574933" y="1236591"/>
                  </a:lnTo>
                  <a:lnTo>
                    <a:pt x="625308" y="1244267"/>
                  </a:lnTo>
                  <a:lnTo>
                    <a:pt x="675603" y="1252185"/>
                  </a:lnTo>
                  <a:lnTo>
                    <a:pt x="725817" y="1260344"/>
                  </a:lnTo>
                  <a:lnTo>
                    <a:pt x="775950" y="1268744"/>
                  </a:lnTo>
                  <a:lnTo>
                    <a:pt x="826001" y="1277383"/>
                  </a:lnTo>
                  <a:lnTo>
                    <a:pt x="875970" y="1286263"/>
                  </a:lnTo>
                  <a:lnTo>
                    <a:pt x="925855" y="1295381"/>
                  </a:lnTo>
                  <a:lnTo>
                    <a:pt x="975657" y="1304737"/>
                  </a:lnTo>
                  <a:lnTo>
                    <a:pt x="1025374" y="1314331"/>
                  </a:lnTo>
                  <a:lnTo>
                    <a:pt x="1075007" y="1324163"/>
                  </a:lnTo>
                  <a:lnTo>
                    <a:pt x="1124554" y="1334230"/>
                  </a:lnTo>
                  <a:lnTo>
                    <a:pt x="1174015" y="1344533"/>
                  </a:lnTo>
                  <a:lnTo>
                    <a:pt x="1223390" y="1355072"/>
                  </a:lnTo>
                  <a:lnTo>
                    <a:pt x="1272677" y="1365844"/>
                  </a:lnTo>
                  <a:lnTo>
                    <a:pt x="1321876" y="1376851"/>
                  </a:lnTo>
                  <a:lnTo>
                    <a:pt x="1370986" y="1388091"/>
                  </a:lnTo>
                  <a:lnTo>
                    <a:pt x="1420007" y="1399564"/>
                  </a:lnTo>
                  <a:lnTo>
                    <a:pt x="1468939" y="1411269"/>
                  </a:lnTo>
                  <a:lnTo>
                    <a:pt x="1517780" y="1423206"/>
                  </a:lnTo>
                  <a:lnTo>
                    <a:pt x="1566531" y="1435373"/>
                  </a:lnTo>
                  <a:lnTo>
                    <a:pt x="1615189" y="1447770"/>
                  </a:lnTo>
                  <a:lnTo>
                    <a:pt x="1663756" y="1460397"/>
                  </a:lnTo>
                  <a:lnTo>
                    <a:pt x="1712230" y="1473253"/>
                  </a:lnTo>
                  <a:lnTo>
                    <a:pt x="1760610" y="1486337"/>
                  </a:lnTo>
                  <a:lnTo>
                    <a:pt x="1808896" y="1499649"/>
                  </a:lnTo>
                  <a:lnTo>
                    <a:pt x="1857088" y="1513189"/>
                  </a:lnTo>
                  <a:lnTo>
                    <a:pt x="1905184" y="1526954"/>
                  </a:lnTo>
                  <a:lnTo>
                    <a:pt x="1953185" y="1540946"/>
                  </a:lnTo>
                  <a:lnTo>
                    <a:pt x="2001089" y="1555163"/>
                  </a:lnTo>
                  <a:lnTo>
                    <a:pt x="2048897" y="1569604"/>
                  </a:lnTo>
                  <a:lnTo>
                    <a:pt x="2096606" y="1584270"/>
                  </a:lnTo>
                  <a:lnTo>
                    <a:pt x="2144217" y="1599159"/>
                  </a:lnTo>
                  <a:lnTo>
                    <a:pt x="2191730" y="1614271"/>
                  </a:lnTo>
                  <a:lnTo>
                    <a:pt x="2239143" y="1629605"/>
                  </a:lnTo>
                  <a:lnTo>
                    <a:pt x="2286456" y="1645161"/>
                  </a:lnTo>
                  <a:lnTo>
                    <a:pt x="2333668" y="1660937"/>
                  </a:lnTo>
                  <a:lnTo>
                    <a:pt x="2380779" y="1676934"/>
                  </a:lnTo>
                  <a:lnTo>
                    <a:pt x="2427788" y="1693151"/>
                  </a:lnTo>
                  <a:lnTo>
                    <a:pt x="2474694" y="1709586"/>
                  </a:lnTo>
                  <a:lnTo>
                    <a:pt x="2521498" y="1726241"/>
                  </a:lnTo>
                  <a:lnTo>
                    <a:pt x="2568197" y="1743113"/>
                  </a:lnTo>
                  <a:lnTo>
                    <a:pt x="2614793" y="1760202"/>
                  </a:lnTo>
                  <a:lnTo>
                    <a:pt x="2661283" y="1777508"/>
                  </a:lnTo>
                  <a:lnTo>
                    <a:pt x="2707668" y="1795030"/>
                  </a:lnTo>
                  <a:lnTo>
                    <a:pt x="2753947" y="1812767"/>
                  </a:lnTo>
                  <a:lnTo>
                    <a:pt x="2800119" y="1830720"/>
                  </a:lnTo>
                  <a:lnTo>
                    <a:pt x="2846183" y="1848886"/>
                  </a:lnTo>
                  <a:lnTo>
                    <a:pt x="2892140" y="1867266"/>
                  </a:lnTo>
                  <a:lnTo>
                    <a:pt x="2937988" y="1885859"/>
                  </a:lnTo>
                  <a:lnTo>
                    <a:pt x="2983727" y="1904664"/>
                  </a:lnTo>
                  <a:lnTo>
                    <a:pt x="3029356" y="1923681"/>
                  </a:lnTo>
                  <a:lnTo>
                    <a:pt x="3074875" y="1942909"/>
                  </a:lnTo>
                  <a:lnTo>
                    <a:pt x="3120282" y="1962347"/>
                  </a:lnTo>
                  <a:lnTo>
                    <a:pt x="3165578" y="1981995"/>
                  </a:lnTo>
                  <a:lnTo>
                    <a:pt x="3210762" y="2001853"/>
                  </a:lnTo>
                  <a:lnTo>
                    <a:pt x="3255833" y="2021919"/>
                  </a:lnTo>
                  <a:lnTo>
                    <a:pt x="3300791" y="2042193"/>
                  </a:lnTo>
                  <a:lnTo>
                    <a:pt x="3345634" y="2062674"/>
                  </a:lnTo>
                  <a:lnTo>
                    <a:pt x="3390363" y="2083362"/>
                  </a:lnTo>
                  <a:lnTo>
                    <a:pt x="3434977" y="2104257"/>
                  </a:lnTo>
                  <a:lnTo>
                    <a:pt x="3479474" y="2125357"/>
                  </a:lnTo>
                  <a:lnTo>
                    <a:pt x="3523856" y="2146661"/>
                  </a:lnTo>
                  <a:lnTo>
                    <a:pt x="3568120" y="2168171"/>
                  </a:lnTo>
                  <a:lnTo>
                    <a:pt x="3612266" y="2189883"/>
                  </a:lnTo>
                  <a:lnTo>
                    <a:pt x="3656294" y="2211799"/>
                  </a:lnTo>
                  <a:lnTo>
                    <a:pt x="3700204" y="2233917"/>
                  </a:lnTo>
                  <a:lnTo>
                    <a:pt x="3743994" y="2256237"/>
                  </a:lnTo>
                  <a:lnTo>
                    <a:pt x="3787663" y="2278759"/>
                  </a:lnTo>
                  <a:lnTo>
                    <a:pt x="3831212" y="2301481"/>
                  </a:lnTo>
                  <a:lnTo>
                    <a:pt x="3874640" y="2324402"/>
                  </a:lnTo>
                  <a:lnTo>
                    <a:pt x="3917945" y="2347524"/>
                  </a:lnTo>
                  <a:lnTo>
                    <a:pt x="3961129" y="2370843"/>
                  </a:lnTo>
                  <a:lnTo>
                    <a:pt x="4004189" y="2394361"/>
                  </a:lnTo>
                  <a:lnTo>
                    <a:pt x="4047125" y="2418077"/>
                  </a:lnTo>
                  <a:lnTo>
                    <a:pt x="4089937" y="2441989"/>
                  </a:lnTo>
                  <a:lnTo>
                    <a:pt x="4132624" y="2466098"/>
                  </a:lnTo>
                  <a:lnTo>
                    <a:pt x="4175185" y="2490402"/>
                  </a:lnTo>
                  <a:lnTo>
                    <a:pt x="4217620" y="2514902"/>
                  </a:lnTo>
                  <a:lnTo>
                    <a:pt x="4259928" y="2539596"/>
                  </a:lnTo>
                  <a:lnTo>
                    <a:pt x="4302109" y="2564483"/>
                  </a:lnTo>
                  <a:lnTo>
                    <a:pt x="4344162" y="2589564"/>
                  </a:lnTo>
                  <a:lnTo>
                    <a:pt x="4386086" y="2614837"/>
                  </a:lnTo>
                  <a:lnTo>
                    <a:pt x="4427881" y="2640303"/>
                  </a:lnTo>
                  <a:lnTo>
                    <a:pt x="4469547" y="2665959"/>
                  </a:lnTo>
                  <a:lnTo>
                    <a:pt x="4511081" y="2691806"/>
                  </a:lnTo>
                  <a:lnTo>
                    <a:pt x="2798268" y="0"/>
                  </a:lnTo>
                </a:path>
              </a:pathLst>
            </a:custGeom>
            <a:ln w="9525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FFFF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89</TotalTime>
  <Words>2895</Words>
  <Application>Microsoft Office PowerPoint</Application>
  <PresentationFormat>Widescreen</PresentationFormat>
  <Paragraphs>506</Paragraphs>
  <Slides>34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8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34</vt:i4>
      </vt:variant>
    </vt:vector>
  </HeadingPairs>
  <TitlesOfParts>
    <vt:vector size="43" baseType="lpstr">
      <vt:lpstr>Calibri</vt:lpstr>
      <vt:lpstr>Nexa Bold</vt:lpstr>
      <vt:lpstr>Nexa-XBold</vt:lpstr>
      <vt:lpstr>Poppins</vt:lpstr>
      <vt:lpstr>Poppins Light</vt:lpstr>
      <vt:lpstr>Poppins Medium</vt:lpstr>
      <vt:lpstr>Poppins SemiBold</vt:lpstr>
      <vt:lpstr>Times New Roman</vt:lpstr>
      <vt:lpstr>Office Theme</vt:lpstr>
      <vt:lpstr>TROJAN CONSTRUCTION HOLDING</vt:lpstr>
      <vt:lpstr>Group CEO Message</vt:lpstr>
      <vt:lpstr>Trojan Construction Holding (TCH) is considered one of the fastest-growing groups in the construction sector in the UAE.</vt:lpstr>
      <vt:lpstr>PowerPoint Presentation</vt:lpstr>
      <vt:lpstr>TROJAN CONSTRUCTION HOLDING MILESTONES</vt:lpstr>
      <vt:lpstr>RESOURCE STRENGTH</vt:lpstr>
      <vt:lpstr>COMBINED WORK PORTFOLIO</vt:lpstr>
      <vt:lpstr>OUR PRESENCE A GLOBAL FOOTPRINT</vt:lpstr>
      <vt:lpstr>TROJAN KEY CAPABILITIES</vt:lpstr>
      <vt:lpstr>POWER AND UTILITIES BUSINESS UNIT</vt:lpstr>
      <vt:lpstr>PRECAST MODULAR BUSINESS UNIT</vt:lpstr>
      <vt:lpstr>PRECAST MODULAR</vt:lpstr>
      <vt:lpstr>THE POD NEW BUSINESS INITIATIVE</vt:lpstr>
      <vt:lpstr>HIGHLIGHTS ONGOING KEY PROJECTS</vt:lpstr>
      <vt:lpstr>HIGHLIGHTS ONGOING KEY PROJECTS</vt:lpstr>
      <vt:lpstr>CULTURE ZAYED NATIONAL MUSEUM</vt:lpstr>
      <vt:lpstr>EDUCATIONAL ANWAR GARGASH DIPLOMATIC ACADEMY</vt:lpstr>
      <vt:lpstr>INFRASTRUCTURE BANIYAS NORTH</vt:lpstr>
      <vt:lpstr>HIGH RISE BUILDINGS HARBOUR GATE TOWERS</vt:lpstr>
      <vt:lpstr>COMMERCIAL THE SABIC JUBAIL MAIN BUILDING</vt:lpstr>
      <vt:lpstr>MAJOR INFRASTRUCTURE PROJECTS</vt:lpstr>
      <vt:lpstr>INFRASTRUCTURE</vt:lpstr>
      <vt:lpstr>LIST OF TRACK WORKS</vt:lpstr>
      <vt:lpstr>INFRASTRUCTURE</vt:lpstr>
      <vt:lpstr>LIST OF TUNNELS</vt:lpstr>
      <vt:lpstr>LIST OF BRIDGES</vt:lpstr>
      <vt:lpstr>INFRASTRUCTURE</vt:lpstr>
      <vt:lpstr>HSE PERFORMANCE</vt:lpstr>
      <vt:lpstr>ESG - BEYOND COMPLIANCE RECOGONITON OF EXCELLENCE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TCH Corporate Profile</dc:title>
  <cp:lastModifiedBy>Muhammad Saad</cp:lastModifiedBy>
  <cp:revision>7</cp:revision>
  <dcterms:created xsi:type="dcterms:W3CDTF">2026-06-18T22:29:35Z</dcterms:created>
  <dcterms:modified xsi:type="dcterms:W3CDTF">2026-06-19T12:04:57Z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2026-06-19T00:00:00Z</vt:filetime>
  </property>
  <property fmtid="{D5CDD505-2E9C-101B-9397-08002B2CF9AE}" pid="3" name="Creator">
    <vt:lpwstr>Adobe Illustrator 30.5 (Macintosh)</vt:lpwstr>
  </property>
  <property fmtid="{D5CDD505-2E9C-101B-9397-08002B2CF9AE}" pid="4" name="LastSaved">
    <vt:filetime>2026-06-18T00:00:00Z</vt:filetime>
  </property>
  <property fmtid="{D5CDD505-2E9C-101B-9397-08002B2CF9AE}" pid="5" name="Producer">
    <vt:lpwstr>Adobe PDF library 18.00</vt:lpwstr>
  </property>
</Properties>
</file>